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1.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6053" r:id="rId2"/>
    <p:sldMasterId id="2147486063" r:id="rId3"/>
    <p:sldMasterId id="2147486065" r:id="rId4"/>
    <p:sldMasterId id="2147486078" r:id="rId5"/>
    <p:sldMasterId id="2147486092" r:id="rId6"/>
    <p:sldMasterId id="2147486099" r:id="rId7"/>
    <p:sldMasterId id="2147486123" r:id="rId8"/>
    <p:sldMasterId id="2147486131" r:id="rId9"/>
    <p:sldMasterId id="2147486151" r:id="rId10"/>
    <p:sldMasterId id="2147486155" r:id="rId11"/>
    <p:sldMasterId id="2147486179" r:id="rId12"/>
  </p:sldMasterIdLst>
  <p:notesMasterIdLst>
    <p:notesMasterId r:id="rId66"/>
  </p:notesMasterIdLst>
  <p:handoutMasterIdLst>
    <p:handoutMasterId r:id="rId67"/>
  </p:handoutMasterIdLst>
  <p:sldIdLst>
    <p:sldId id="269" r:id="rId13"/>
    <p:sldId id="499" r:id="rId14"/>
    <p:sldId id="570" r:id="rId15"/>
    <p:sldId id="658" r:id="rId16"/>
    <p:sldId id="660" r:id="rId17"/>
    <p:sldId id="622" r:id="rId18"/>
    <p:sldId id="604" r:id="rId19"/>
    <p:sldId id="605" r:id="rId20"/>
    <p:sldId id="667" r:id="rId21"/>
    <p:sldId id="725" r:id="rId22"/>
    <p:sldId id="668" r:id="rId23"/>
    <p:sldId id="669" r:id="rId24"/>
    <p:sldId id="670" r:id="rId25"/>
    <p:sldId id="671" r:id="rId26"/>
    <p:sldId id="672" r:id="rId27"/>
    <p:sldId id="741" r:id="rId28"/>
    <p:sldId id="742" r:id="rId29"/>
    <p:sldId id="727" r:id="rId30"/>
    <p:sldId id="758" r:id="rId31"/>
    <p:sldId id="759" r:id="rId32"/>
    <p:sldId id="760" r:id="rId33"/>
    <p:sldId id="770" r:id="rId34"/>
    <p:sldId id="754" r:id="rId35"/>
    <p:sldId id="761" r:id="rId36"/>
    <p:sldId id="757" r:id="rId37"/>
    <p:sldId id="682" r:id="rId38"/>
    <p:sldId id="684" r:id="rId39"/>
    <p:sldId id="721" r:id="rId40"/>
    <p:sldId id="713" r:id="rId41"/>
    <p:sldId id="714" r:id="rId42"/>
    <p:sldId id="715" r:id="rId43"/>
    <p:sldId id="729" r:id="rId44"/>
    <p:sldId id="762" r:id="rId45"/>
    <p:sldId id="763" r:id="rId46"/>
    <p:sldId id="764" r:id="rId47"/>
    <p:sldId id="765" r:id="rId48"/>
    <p:sldId id="767" r:id="rId49"/>
    <p:sldId id="768" r:id="rId50"/>
    <p:sldId id="769" r:id="rId51"/>
    <p:sldId id="692" r:id="rId52"/>
    <p:sldId id="693" r:id="rId53"/>
    <p:sldId id="694" r:id="rId54"/>
    <p:sldId id="695" r:id="rId55"/>
    <p:sldId id="696" r:id="rId56"/>
    <p:sldId id="728" r:id="rId57"/>
    <p:sldId id="771" r:id="rId58"/>
    <p:sldId id="772" r:id="rId59"/>
    <p:sldId id="773" r:id="rId60"/>
    <p:sldId id="774" r:id="rId61"/>
    <p:sldId id="775" r:id="rId62"/>
    <p:sldId id="730" r:id="rId63"/>
    <p:sldId id="731" r:id="rId64"/>
    <p:sldId id="272" r:id="rId65"/>
  </p:sldIdLst>
  <p:sldSz cx="9144000" cy="6858000" type="screen4x3"/>
  <p:notesSz cx="6805613" cy="99441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214">
          <p15:clr>
            <a:srgbClr val="A4A3A4"/>
          </p15:clr>
        </p15:guide>
        <p15:guide id="2" pos="3679">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99"/>
    <a:srgbClr val="35195B"/>
    <a:srgbClr val="8FFF8F"/>
    <a:srgbClr val="777777"/>
    <a:srgbClr val="FFFFFF"/>
    <a:srgbClr val="CC0066"/>
    <a:srgbClr val="B8005C"/>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87544" autoAdjust="0"/>
  </p:normalViewPr>
  <p:slideViewPr>
    <p:cSldViewPr snapToGrid="0">
      <p:cViewPr varScale="1">
        <p:scale>
          <a:sx n="65" d="100"/>
          <a:sy n="65" d="100"/>
        </p:scale>
        <p:origin x="1434" y="60"/>
      </p:cViewPr>
      <p:guideLst>
        <p:guide orient="horz" pos="2214"/>
        <p:guide pos="36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6" d="100"/>
          <a:sy n="76" d="100"/>
        </p:scale>
        <p:origin x="-2214" y="-96"/>
      </p:cViewPr>
      <p:guideLst>
        <p:guide orient="horz" pos="3133"/>
        <p:guide pos="214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handoutMaster" Target="handoutMasters/handoutMaster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472EE3-D288-443D-A53B-845FF3311A3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86CEE24-9320-48B5-B758-81EE5AAC6976}">
      <dgm:prSet/>
      <dgm:spPr/>
      <dgm:t>
        <a:bodyPr/>
        <a:lstStyle/>
        <a:p>
          <a:pPr rtl="0"/>
          <a:r>
            <a:rPr lang="en-US" dirty="0" smtClean="0"/>
            <a:t>Mission monitoring</a:t>
          </a:r>
          <a:endParaRPr lang="en-US" dirty="0"/>
        </a:p>
      </dgm:t>
    </dgm:pt>
    <dgm:pt modelId="{B1713797-1B61-4873-8D85-88A1C58F4711}" type="parTrans" cxnId="{1F6FAF35-1474-4CBF-8A99-7F5653247EFA}">
      <dgm:prSet/>
      <dgm:spPr/>
      <dgm:t>
        <a:bodyPr/>
        <a:lstStyle/>
        <a:p>
          <a:endParaRPr lang="en-US"/>
        </a:p>
      </dgm:t>
    </dgm:pt>
    <dgm:pt modelId="{A82543A2-1F2E-43C9-A3B6-A7C94F1CE0EF}" type="sibTrans" cxnId="{1F6FAF35-1474-4CBF-8A99-7F5653247EFA}">
      <dgm:prSet/>
      <dgm:spPr/>
      <dgm:t>
        <a:bodyPr/>
        <a:lstStyle/>
        <a:p>
          <a:endParaRPr lang="en-US"/>
        </a:p>
      </dgm:t>
    </dgm:pt>
    <dgm:pt modelId="{BA7CD5DD-30BD-473C-A292-7633A329E72F}">
      <dgm:prSet/>
      <dgm:spPr/>
      <dgm:t>
        <a:bodyPr/>
        <a:lstStyle/>
        <a:p>
          <a:pPr rtl="0"/>
          <a:r>
            <a:rPr lang="en-US" b="1" dirty="0" smtClean="0"/>
            <a:t>National level (</a:t>
          </a:r>
          <a:r>
            <a:rPr lang="en-US" dirty="0" smtClean="0"/>
            <a:t>An Apex Committee (AC), headed by the Secretary)</a:t>
          </a:r>
          <a:endParaRPr lang="en-US" dirty="0"/>
        </a:p>
      </dgm:t>
    </dgm:pt>
    <dgm:pt modelId="{C6F60460-0CE9-40BF-AA54-40D310C5772C}" type="parTrans" cxnId="{8AF827B2-2003-4114-8EAC-613995B321D2}">
      <dgm:prSet/>
      <dgm:spPr/>
      <dgm:t>
        <a:bodyPr/>
        <a:lstStyle/>
        <a:p>
          <a:endParaRPr lang="en-US"/>
        </a:p>
      </dgm:t>
    </dgm:pt>
    <dgm:pt modelId="{9A1A1A98-C050-40D0-94EB-DCAD6EBA9C48}" type="sibTrans" cxnId="{8AF827B2-2003-4114-8EAC-613995B321D2}">
      <dgm:prSet/>
      <dgm:spPr/>
      <dgm:t>
        <a:bodyPr/>
        <a:lstStyle/>
        <a:p>
          <a:endParaRPr lang="en-US"/>
        </a:p>
      </dgm:t>
    </dgm:pt>
    <dgm:pt modelId="{CB542609-0F39-4AA6-8DAF-CE4E17FD6772}">
      <dgm:prSet/>
      <dgm:spPr/>
      <dgm:t>
        <a:bodyPr/>
        <a:lstStyle/>
        <a:p>
          <a:pPr rtl="0"/>
          <a:r>
            <a:rPr lang="en-US" b="1" dirty="0" smtClean="0"/>
            <a:t>State level (</a:t>
          </a:r>
          <a:r>
            <a:rPr lang="en-US" dirty="0" smtClean="0"/>
            <a:t>State Level High Powered Steering Committee (HPSC) chaired by the Chief Secretary)</a:t>
          </a:r>
          <a:endParaRPr lang="en-US" dirty="0"/>
        </a:p>
      </dgm:t>
    </dgm:pt>
    <dgm:pt modelId="{9E27EA3A-A8FF-44EA-B113-7B00E93D6995}" type="parTrans" cxnId="{33F13FBA-AC8E-49D4-9445-87FD3F083E83}">
      <dgm:prSet/>
      <dgm:spPr/>
      <dgm:t>
        <a:bodyPr/>
        <a:lstStyle/>
        <a:p>
          <a:endParaRPr lang="en-US"/>
        </a:p>
      </dgm:t>
    </dgm:pt>
    <dgm:pt modelId="{B58C5C92-BF32-4006-A966-C08CCA52834F}" type="sibTrans" cxnId="{33F13FBA-AC8E-49D4-9445-87FD3F083E83}">
      <dgm:prSet/>
      <dgm:spPr/>
      <dgm:t>
        <a:bodyPr/>
        <a:lstStyle/>
        <a:p>
          <a:endParaRPr lang="en-US"/>
        </a:p>
      </dgm:t>
    </dgm:pt>
    <dgm:pt modelId="{957C11F1-887C-49EE-BC0C-0C0E26384CE4}">
      <dgm:prSet/>
      <dgm:spPr/>
      <dgm:t>
        <a:bodyPr/>
        <a:lstStyle/>
        <a:p>
          <a:pPr rtl="0"/>
          <a:r>
            <a:rPr lang="en-US" b="1" dirty="0" smtClean="0"/>
            <a:t>City level (</a:t>
          </a:r>
          <a:r>
            <a:rPr lang="en-US" dirty="0" smtClean="0"/>
            <a:t>CEO of the SPV will be the convener of the Smart City Advisory Forum)</a:t>
          </a:r>
          <a:endParaRPr lang="en-US" b="1" dirty="0"/>
        </a:p>
      </dgm:t>
    </dgm:pt>
    <dgm:pt modelId="{591D18B0-E4F2-4ED7-BA70-93C4C9ED15BF}" type="parTrans" cxnId="{4FCE9E1D-8FF7-45AD-9AAE-679E73027B5A}">
      <dgm:prSet/>
      <dgm:spPr/>
      <dgm:t>
        <a:bodyPr/>
        <a:lstStyle/>
        <a:p>
          <a:endParaRPr lang="en-US"/>
        </a:p>
      </dgm:t>
    </dgm:pt>
    <dgm:pt modelId="{691BDAEC-1598-4398-8092-342F7C94CA1E}" type="sibTrans" cxnId="{4FCE9E1D-8FF7-45AD-9AAE-679E73027B5A}">
      <dgm:prSet/>
      <dgm:spPr/>
      <dgm:t>
        <a:bodyPr/>
        <a:lstStyle/>
        <a:p>
          <a:endParaRPr lang="en-US"/>
        </a:p>
      </dgm:t>
    </dgm:pt>
    <dgm:pt modelId="{C704549A-2BCB-4D55-8849-53FC4BFD72D1}" type="pres">
      <dgm:prSet presAssocID="{BA472EE3-D288-443D-A53B-845FF3311A3F}" presName="hierChild1" presStyleCnt="0">
        <dgm:presLayoutVars>
          <dgm:chPref val="1"/>
          <dgm:dir/>
          <dgm:animOne val="branch"/>
          <dgm:animLvl val="lvl"/>
          <dgm:resizeHandles/>
        </dgm:presLayoutVars>
      </dgm:prSet>
      <dgm:spPr/>
      <dgm:t>
        <a:bodyPr/>
        <a:lstStyle/>
        <a:p>
          <a:endParaRPr lang="en-IN"/>
        </a:p>
      </dgm:t>
    </dgm:pt>
    <dgm:pt modelId="{4D4925F5-785B-4066-909E-8670352B769E}" type="pres">
      <dgm:prSet presAssocID="{486CEE24-9320-48B5-B758-81EE5AAC6976}" presName="hierRoot1" presStyleCnt="0"/>
      <dgm:spPr/>
    </dgm:pt>
    <dgm:pt modelId="{F553EB87-D43C-4B8D-8B76-8CC776CED9E8}" type="pres">
      <dgm:prSet presAssocID="{486CEE24-9320-48B5-B758-81EE5AAC6976}" presName="composite" presStyleCnt="0"/>
      <dgm:spPr/>
    </dgm:pt>
    <dgm:pt modelId="{A0024DF7-478E-4C8A-97D6-D361577ECA16}" type="pres">
      <dgm:prSet presAssocID="{486CEE24-9320-48B5-B758-81EE5AAC6976}" presName="background" presStyleLbl="node0" presStyleIdx="0" presStyleCnt="1"/>
      <dgm:spPr/>
    </dgm:pt>
    <dgm:pt modelId="{13ED3E0D-457B-4390-8AFC-4FAE32EEF0AD}" type="pres">
      <dgm:prSet presAssocID="{486CEE24-9320-48B5-B758-81EE5AAC6976}" presName="text" presStyleLbl="fgAcc0" presStyleIdx="0" presStyleCnt="1">
        <dgm:presLayoutVars>
          <dgm:chPref val="3"/>
        </dgm:presLayoutVars>
      </dgm:prSet>
      <dgm:spPr/>
      <dgm:t>
        <a:bodyPr/>
        <a:lstStyle/>
        <a:p>
          <a:endParaRPr lang="en-IN"/>
        </a:p>
      </dgm:t>
    </dgm:pt>
    <dgm:pt modelId="{5B81DB7E-C7A2-4FFE-9615-E25C8D7B617B}" type="pres">
      <dgm:prSet presAssocID="{486CEE24-9320-48B5-B758-81EE5AAC6976}" presName="hierChild2" presStyleCnt="0"/>
      <dgm:spPr/>
    </dgm:pt>
    <dgm:pt modelId="{7BF837E7-0F1B-4A38-BAAB-95B5FD870BF6}" type="pres">
      <dgm:prSet presAssocID="{C6F60460-0CE9-40BF-AA54-40D310C5772C}" presName="Name10" presStyleLbl="parChTrans1D2" presStyleIdx="0" presStyleCnt="3"/>
      <dgm:spPr/>
      <dgm:t>
        <a:bodyPr/>
        <a:lstStyle/>
        <a:p>
          <a:endParaRPr lang="en-IN"/>
        </a:p>
      </dgm:t>
    </dgm:pt>
    <dgm:pt modelId="{F8E688E9-4CFE-4F63-B196-50116AC8C8F7}" type="pres">
      <dgm:prSet presAssocID="{BA7CD5DD-30BD-473C-A292-7633A329E72F}" presName="hierRoot2" presStyleCnt="0"/>
      <dgm:spPr/>
    </dgm:pt>
    <dgm:pt modelId="{3B8F4523-6FD9-4E14-9B45-ECF91E8FD025}" type="pres">
      <dgm:prSet presAssocID="{BA7CD5DD-30BD-473C-A292-7633A329E72F}" presName="composite2" presStyleCnt="0"/>
      <dgm:spPr/>
    </dgm:pt>
    <dgm:pt modelId="{CC2BDA92-0144-4332-9D93-0EAA1B32EA47}" type="pres">
      <dgm:prSet presAssocID="{BA7CD5DD-30BD-473C-A292-7633A329E72F}" presName="background2" presStyleLbl="node2" presStyleIdx="0" presStyleCnt="3"/>
      <dgm:spPr/>
    </dgm:pt>
    <dgm:pt modelId="{86660CD2-F344-43E1-9651-0DFC9A08C1E7}" type="pres">
      <dgm:prSet presAssocID="{BA7CD5DD-30BD-473C-A292-7633A329E72F}" presName="text2" presStyleLbl="fgAcc2" presStyleIdx="0" presStyleCnt="3">
        <dgm:presLayoutVars>
          <dgm:chPref val="3"/>
        </dgm:presLayoutVars>
      </dgm:prSet>
      <dgm:spPr/>
      <dgm:t>
        <a:bodyPr/>
        <a:lstStyle/>
        <a:p>
          <a:endParaRPr lang="en-IN"/>
        </a:p>
      </dgm:t>
    </dgm:pt>
    <dgm:pt modelId="{17B1C24C-8DFA-4289-8C5B-54DCD6EA56A0}" type="pres">
      <dgm:prSet presAssocID="{BA7CD5DD-30BD-473C-A292-7633A329E72F}" presName="hierChild3" presStyleCnt="0"/>
      <dgm:spPr/>
    </dgm:pt>
    <dgm:pt modelId="{1B17B86A-D3F7-4B80-ADE0-66112E08B4DB}" type="pres">
      <dgm:prSet presAssocID="{9E27EA3A-A8FF-44EA-B113-7B00E93D6995}" presName="Name10" presStyleLbl="parChTrans1D2" presStyleIdx="1" presStyleCnt="3"/>
      <dgm:spPr/>
      <dgm:t>
        <a:bodyPr/>
        <a:lstStyle/>
        <a:p>
          <a:endParaRPr lang="en-IN"/>
        </a:p>
      </dgm:t>
    </dgm:pt>
    <dgm:pt modelId="{B9008E74-B7FA-4EC5-8E44-23C2DB2D77A9}" type="pres">
      <dgm:prSet presAssocID="{CB542609-0F39-4AA6-8DAF-CE4E17FD6772}" presName="hierRoot2" presStyleCnt="0"/>
      <dgm:spPr/>
    </dgm:pt>
    <dgm:pt modelId="{2D63C4BF-D31C-4784-884A-B5AF0F102087}" type="pres">
      <dgm:prSet presAssocID="{CB542609-0F39-4AA6-8DAF-CE4E17FD6772}" presName="composite2" presStyleCnt="0"/>
      <dgm:spPr/>
    </dgm:pt>
    <dgm:pt modelId="{097744A6-F1C4-4180-9ED9-C9FC6AD0B867}" type="pres">
      <dgm:prSet presAssocID="{CB542609-0F39-4AA6-8DAF-CE4E17FD6772}" presName="background2" presStyleLbl="node2" presStyleIdx="1" presStyleCnt="3"/>
      <dgm:spPr/>
    </dgm:pt>
    <dgm:pt modelId="{08069956-DC95-4941-A09E-2BBE4D5F6E56}" type="pres">
      <dgm:prSet presAssocID="{CB542609-0F39-4AA6-8DAF-CE4E17FD6772}" presName="text2" presStyleLbl="fgAcc2" presStyleIdx="1" presStyleCnt="3">
        <dgm:presLayoutVars>
          <dgm:chPref val="3"/>
        </dgm:presLayoutVars>
      </dgm:prSet>
      <dgm:spPr/>
      <dgm:t>
        <a:bodyPr/>
        <a:lstStyle/>
        <a:p>
          <a:endParaRPr lang="en-IN"/>
        </a:p>
      </dgm:t>
    </dgm:pt>
    <dgm:pt modelId="{80A66D4A-63E1-47DA-9A65-9F43D7780C6D}" type="pres">
      <dgm:prSet presAssocID="{CB542609-0F39-4AA6-8DAF-CE4E17FD6772}" presName="hierChild3" presStyleCnt="0"/>
      <dgm:spPr/>
    </dgm:pt>
    <dgm:pt modelId="{C44890C1-1D8D-4851-87A9-1E7F696B0D55}" type="pres">
      <dgm:prSet presAssocID="{591D18B0-E4F2-4ED7-BA70-93C4C9ED15BF}" presName="Name10" presStyleLbl="parChTrans1D2" presStyleIdx="2" presStyleCnt="3"/>
      <dgm:spPr/>
      <dgm:t>
        <a:bodyPr/>
        <a:lstStyle/>
        <a:p>
          <a:endParaRPr lang="en-IN"/>
        </a:p>
      </dgm:t>
    </dgm:pt>
    <dgm:pt modelId="{EB8FBCBE-8100-4C64-9B36-14D644A0F0C6}" type="pres">
      <dgm:prSet presAssocID="{957C11F1-887C-49EE-BC0C-0C0E26384CE4}" presName="hierRoot2" presStyleCnt="0"/>
      <dgm:spPr/>
    </dgm:pt>
    <dgm:pt modelId="{E068D1D2-1F00-4B48-9BF7-0D6A12117A38}" type="pres">
      <dgm:prSet presAssocID="{957C11F1-887C-49EE-BC0C-0C0E26384CE4}" presName="composite2" presStyleCnt="0"/>
      <dgm:spPr/>
    </dgm:pt>
    <dgm:pt modelId="{E8AE13F9-6EA3-4396-AB8D-B976DA024365}" type="pres">
      <dgm:prSet presAssocID="{957C11F1-887C-49EE-BC0C-0C0E26384CE4}" presName="background2" presStyleLbl="node2" presStyleIdx="2" presStyleCnt="3"/>
      <dgm:spPr/>
    </dgm:pt>
    <dgm:pt modelId="{BE3B2432-8CF1-456F-A39C-217E10AEAB8C}" type="pres">
      <dgm:prSet presAssocID="{957C11F1-887C-49EE-BC0C-0C0E26384CE4}" presName="text2" presStyleLbl="fgAcc2" presStyleIdx="2" presStyleCnt="3">
        <dgm:presLayoutVars>
          <dgm:chPref val="3"/>
        </dgm:presLayoutVars>
      </dgm:prSet>
      <dgm:spPr/>
      <dgm:t>
        <a:bodyPr/>
        <a:lstStyle/>
        <a:p>
          <a:endParaRPr lang="en-IN"/>
        </a:p>
      </dgm:t>
    </dgm:pt>
    <dgm:pt modelId="{D21737A3-FB0F-479E-84B9-FA6FE39D0948}" type="pres">
      <dgm:prSet presAssocID="{957C11F1-887C-49EE-BC0C-0C0E26384CE4}" presName="hierChild3" presStyleCnt="0"/>
      <dgm:spPr/>
    </dgm:pt>
  </dgm:ptLst>
  <dgm:cxnLst>
    <dgm:cxn modelId="{F04E6C71-91F0-4097-90F1-140440DB4C2B}" type="presOf" srcId="{957C11F1-887C-49EE-BC0C-0C0E26384CE4}" destId="{BE3B2432-8CF1-456F-A39C-217E10AEAB8C}" srcOrd="0" destOrd="0" presId="urn:microsoft.com/office/officeart/2005/8/layout/hierarchy1"/>
    <dgm:cxn modelId="{33F13FBA-AC8E-49D4-9445-87FD3F083E83}" srcId="{486CEE24-9320-48B5-B758-81EE5AAC6976}" destId="{CB542609-0F39-4AA6-8DAF-CE4E17FD6772}" srcOrd="1" destOrd="0" parTransId="{9E27EA3A-A8FF-44EA-B113-7B00E93D6995}" sibTransId="{B58C5C92-BF32-4006-A966-C08CCA52834F}"/>
    <dgm:cxn modelId="{4F2C4F74-F0D0-4930-BE03-42DE966CF668}" type="presOf" srcId="{BA472EE3-D288-443D-A53B-845FF3311A3F}" destId="{C704549A-2BCB-4D55-8849-53FC4BFD72D1}" srcOrd="0" destOrd="0" presId="urn:microsoft.com/office/officeart/2005/8/layout/hierarchy1"/>
    <dgm:cxn modelId="{26CF970E-F77B-4833-8404-D4F1188CEDF0}" type="presOf" srcId="{CB542609-0F39-4AA6-8DAF-CE4E17FD6772}" destId="{08069956-DC95-4941-A09E-2BBE4D5F6E56}" srcOrd="0" destOrd="0" presId="urn:microsoft.com/office/officeart/2005/8/layout/hierarchy1"/>
    <dgm:cxn modelId="{A8AB8126-A2A0-4D00-86DF-1F8AB02AA418}" type="presOf" srcId="{591D18B0-E4F2-4ED7-BA70-93C4C9ED15BF}" destId="{C44890C1-1D8D-4851-87A9-1E7F696B0D55}" srcOrd="0" destOrd="0" presId="urn:microsoft.com/office/officeart/2005/8/layout/hierarchy1"/>
    <dgm:cxn modelId="{AC11D4D4-AA1F-4B6F-A780-A851FBB7A288}" type="presOf" srcId="{BA7CD5DD-30BD-473C-A292-7633A329E72F}" destId="{86660CD2-F344-43E1-9651-0DFC9A08C1E7}" srcOrd="0" destOrd="0" presId="urn:microsoft.com/office/officeart/2005/8/layout/hierarchy1"/>
    <dgm:cxn modelId="{1F6FAF35-1474-4CBF-8A99-7F5653247EFA}" srcId="{BA472EE3-D288-443D-A53B-845FF3311A3F}" destId="{486CEE24-9320-48B5-B758-81EE5AAC6976}" srcOrd="0" destOrd="0" parTransId="{B1713797-1B61-4873-8D85-88A1C58F4711}" sibTransId="{A82543A2-1F2E-43C9-A3B6-A7C94F1CE0EF}"/>
    <dgm:cxn modelId="{8AF827B2-2003-4114-8EAC-613995B321D2}" srcId="{486CEE24-9320-48B5-B758-81EE5AAC6976}" destId="{BA7CD5DD-30BD-473C-A292-7633A329E72F}" srcOrd="0" destOrd="0" parTransId="{C6F60460-0CE9-40BF-AA54-40D310C5772C}" sibTransId="{9A1A1A98-C050-40D0-94EB-DCAD6EBA9C48}"/>
    <dgm:cxn modelId="{1F6FD5AF-C8C0-44E6-97A9-46CE8BF19DC6}" type="presOf" srcId="{486CEE24-9320-48B5-B758-81EE5AAC6976}" destId="{13ED3E0D-457B-4390-8AFC-4FAE32EEF0AD}" srcOrd="0" destOrd="0" presId="urn:microsoft.com/office/officeart/2005/8/layout/hierarchy1"/>
    <dgm:cxn modelId="{6921970B-569B-42DC-80FF-2C844ADFFC50}" type="presOf" srcId="{C6F60460-0CE9-40BF-AA54-40D310C5772C}" destId="{7BF837E7-0F1B-4A38-BAAB-95B5FD870BF6}" srcOrd="0" destOrd="0" presId="urn:microsoft.com/office/officeart/2005/8/layout/hierarchy1"/>
    <dgm:cxn modelId="{4FCE9E1D-8FF7-45AD-9AAE-679E73027B5A}" srcId="{486CEE24-9320-48B5-B758-81EE5AAC6976}" destId="{957C11F1-887C-49EE-BC0C-0C0E26384CE4}" srcOrd="2" destOrd="0" parTransId="{591D18B0-E4F2-4ED7-BA70-93C4C9ED15BF}" sibTransId="{691BDAEC-1598-4398-8092-342F7C94CA1E}"/>
    <dgm:cxn modelId="{B8525DFA-BAC8-4683-9D7B-3E12A5D36643}" type="presOf" srcId="{9E27EA3A-A8FF-44EA-B113-7B00E93D6995}" destId="{1B17B86A-D3F7-4B80-ADE0-66112E08B4DB}" srcOrd="0" destOrd="0" presId="urn:microsoft.com/office/officeart/2005/8/layout/hierarchy1"/>
    <dgm:cxn modelId="{253B6707-2E7D-493F-B9EA-0A4C15BAEE88}" type="presParOf" srcId="{C704549A-2BCB-4D55-8849-53FC4BFD72D1}" destId="{4D4925F5-785B-4066-909E-8670352B769E}" srcOrd="0" destOrd="0" presId="urn:microsoft.com/office/officeart/2005/8/layout/hierarchy1"/>
    <dgm:cxn modelId="{5E1698D7-D98F-4576-A0B5-7E21DEE1D101}" type="presParOf" srcId="{4D4925F5-785B-4066-909E-8670352B769E}" destId="{F553EB87-D43C-4B8D-8B76-8CC776CED9E8}" srcOrd="0" destOrd="0" presId="urn:microsoft.com/office/officeart/2005/8/layout/hierarchy1"/>
    <dgm:cxn modelId="{3E04F073-38A9-4A69-9577-D0077395CD5D}" type="presParOf" srcId="{F553EB87-D43C-4B8D-8B76-8CC776CED9E8}" destId="{A0024DF7-478E-4C8A-97D6-D361577ECA16}" srcOrd="0" destOrd="0" presId="urn:microsoft.com/office/officeart/2005/8/layout/hierarchy1"/>
    <dgm:cxn modelId="{2EF00F2E-5CDA-450C-B507-D0FB299B2D63}" type="presParOf" srcId="{F553EB87-D43C-4B8D-8B76-8CC776CED9E8}" destId="{13ED3E0D-457B-4390-8AFC-4FAE32EEF0AD}" srcOrd="1" destOrd="0" presId="urn:microsoft.com/office/officeart/2005/8/layout/hierarchy1"/>
    <dgm:cxn modelId="{5A83B536-3BE9-4E7A-A075-C86D2B621406}" type="presParOf" srcId="{4D4925F5-785B-4066-909E-8670352B769E}" destId="{5B81DB7E-C7A2-4FFE-9615-E25C8D7B617B}" srcOrd="1" destOrd="0" presId="urn:microsoft.com/office/officeart/2005/8/layout/hierarchy1"/>
    <dgm:cxn modelId="{05743AE5-1B09-47D0-AC19-E9AA1B67EE61}" type="presParOf" srcId="{5B81DB7E-C7A2-4FFE-9615-E25C8D7B617B}" destId="{7BF837E7-0F1B-4A38-BAAB-95B5FD870BF6}" srcOrd="0" destOrd="0" presId="urn:microsoft.com/office/officeart/2005/8/layout/hierarchy1"/>
    <dgm:cxn modelId="{82810EAA-7D4B-4691-86EC-3777EDAAD149}" type="presParOf" srcId="{5B81DB7E-C7A2-4FFE-9615-E25C8D7B617B}" destId="{F8E688E9-4CFE-4F63-B196-50116AC8C8F7}" srcOrd="1" destOrd="0" presId="urn:microsoft.com/office/officeart/2005/8/layout/hierarchy1"/>
    <dgm:cxn modelId="{C2F8E2AC-8DFA-47FD-8248-6A6B015FA268}" type="presParOf" srcId="{F8E688E9-4CFE-4F63-B196-50116AC8C8F7}" destId="{3B8F4523-6FD9-4E14-9B45-ECF91E8FD025}" srcOrd="0" destOrd="0" presId="urn:microsoft.com/office/officeart/2005/8/layout/hierarchy1"/>
    <dgm:cxn modelId="{E53F6FF2-857B-46C1-80D6-AEAE2F30B4D2}" type="presParOf" srcId="{3B8F4523-6FD9-4E14-9B45-ECF91E8FD025}" destId="{CC2BDA92-0144-4332-9D93-0EAA1B32EA47}" srcOrd="0" destOrd="0" presId="urn:microsoft.com/office/officeart/2005/8/layout/hierarchy1"/>
    <dgm:cxn modelId="{8AE05705-C46C-4CC5-850A-F439D42D40EF}" type="presParOf" srcId="{3B8F4523-6FD9-4E14-9B45-ECF91E8FD025}" destId="{86660CD2-F344-43E1-9651-0DFC9A08C1E7}" srcOrd="1" destOrd="0" presId="urn:microsoft.com/office/officeart/2005/8/layout/hierarchy1"/>
    <dgm:cxn modelId="{3900DE43-D800-4896-B4D9-19294E0FAAB8}" type="presParOf" srcId="{F8E688E9-4CFE-4F63-B196-50116AC8C8F7}" destId="{17B1C24C-8DFA-4289-8C5B-54DCD6EA56A0}" srcOrd="1" destOrd="0" presId="urn:microsoft.com/office/officeart/2005/8/layout/hierarchy1"/>
    <dgm:cxn modelId="{BD45D9F9-E2B3-4155-8AF4-874357C007EB}" type="presParOf" srcId="{5B81DB7E-C7A2-4FFE-9615-E25C8D7B617B}" destId="{1B17B86A-D3F7-4B80-ADE0-66112E08B4DB}" srcOrd="2" destOrd="0" presId="urn:microsoft.com/office/officeart/2005/8/layout/hierarchy1"/>
    <dgm:cxn modelId="{DB41A8E5-87C8-4906-AFD3-DC44939BF781}" type="presParOf" srcId="{5B81DB7E-C7A2-4FFE-9615-E25C8D7B617B}" destId="{B9008E74-B7FA-4EC5-8E44-23C2DB2D77A9}" srcOrd="3" destOrd="0" presId="urn:microsoft.com/office/officeart/2005/8/layout/hierarchy1"/>
    <dgm:cxn modelId="{D10B9C7B-56F7-4EFC-9927-D9730C5AA872}" type="presParOf" srcId="{B9008E74-B7FA-4EC5-8E44-23C2DB2D77A9}" destId="{2D63C4BF-D31C-4784-884A-B5AF0F102087}" srcOrd="0" destOrd="0" presId="urn:microsoft.com/office/officeart/2005/8/layout/hierarchy1"/>
    <dgm:cxn modelId="{B448DBD0-AAE4-479A-B9AD-96D60188DB92}" type="presParOf" srcId="{2D63C4BF-D31C-4784-884A-B5AF0F102087}" destId="{097744A6-F1C4-4180-9ED9-C9FC6AD0B867}" srcOrd="0" destOrd="0" presId="urn:microsoft.com/office/officeart/2005/8/layout/hierarchy1"/>
    <dgm:cxn modelId="{4626B223-B41E-42E5-BB29-290A40923581}" type="presParOf" srcId="{2D63C4BF-D31C-4784-884A-B5AF0F102087}" destId="{08069956-DC95-4941-A09E-2BBE4D5F6E56}" srcOrd="1" destOrd="0" presId="urn:microsoft.com/office/officeart/2005/8/layout/hierarchy1"/>
    <dgm:cxn modelId="{FB18311C-00FC-4ADF-83BD-27DB970783AB}" type="presParOf" srcId="{B9008E74-B7FA-4EC5-8E44-23C2DB2D77A9}" destId="{80A66D4A-63E1-47DA-9A65-9F43D7780C6D}" srcOrd="1" destOrd="0" presId="urn:microsoft.com/office/officeart/2005/8/layout/hierarchy1"/>
    <dgm:cxn modelId="{5D070454-A605-4C23-AAA5-C756DFC22F65}" type="presParOf" srcId="{5B81DB7E-C7A2-4FFE-9615-E25C8D7B617B}" destId="{C44890C1-1D8D-4851-87A9-1E7F696B0D55}" srcOrd="4" destOrd="0" presId="urn:microsoft.com/office/officeart/2005/8/layout/hierarchy1"/>
    <dgm:cxn modelId="{CCC4CC14-CBCD-415C-B5AB-652DE31D9180}" type="presParOf" srcId="{5B81DB7E-C7A2-4FFE-9615-E25C8D7B617B}" destId="{EB8FBCBE-8100-4C64-9B36-14D644A0F0C6}" srcOrd="5" destOrd="0" presId="urn:microsoft.com/office/officeart/2005/8/layout/hierarchy1"/>
    <dgm:cxn modelId="{8F9563A9-3E6C-429F-A4C2-81402D814F62}" type="presParOf" srcId="{EB8FBCBE-8100-4C64-9B36-14D644A0F0C6}" destId="{E068D1D2-1F00-4B48-9BF7-0D6A12117A38}" srcOrd="0" destOrd="0" presId="urn:microsoft.com/office/officeart/2005/8/layout/hierarchy1"/>
    <dgm:cxn modelId="{F3C20994-1AD3-416B-9440-219FBA515BC7}" type="presParOf" srcId="{E068D1D2-1F00-4B48-9BF7-0D6A12117A38}" destId="{E8AE13F9-6EA3-4396-AB8D-B976DA024365}" srcOrd="0" destOrd="0" presId="urn:microsoft.com/office/officeart/2005/8/layout/hierarchy1"/>
    <dgm:cxn modelId="{2CCB99BA-AAB3-4EF3-809E-639E1218F510}" type="presParOf" srcId="{E068D1D2-1F00-4B48-9BF7-0D6A12117A38}" destId="{BE3B2432-8CF1-456F-A39C-217E10AEAB8C}" srcOrd="1" destOrd="0" presId="urn:microsoft.com/office/officeart/2005/8/layout/hierarchy1"/>
    <dgm:cxn modelId="{951E2B3C-A9AF-4B9A-934C-0EDD48D6353B}" type="presParOf" srcId="{EB8FBCBE-8100-4C64-9B36-14D644A0F0C6}" destId="{D21737A3-FB0F-479E-84B9-FA6FE39D0948}" srcOrd="1" destOrd="0" presId="urn:microsoft.com/office/officeart/2005/8/layout/hierarchy1"/>
  </dgm:cxnLst>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890C1-1D8D-4851-87A9-1E7F696B0D55}">
      <dsp:nvSpPr>
        <dsp:cNvPr id="0" name=""/>
        <dsp:cNvSpPr/>
      </dsp:nvSpPr>
      <dsp:spPr>
        <a:xfrm>
          <a:off x="3986212" y="2070945"/>
          <a:ext cx="2828925" cy="673155"/>
        </a:xfrm>
        <a:custGeom>
          <a:avLst/>
          <a:gdLst/>
          <a:ahLst/>
          <a:cxnLst/>
          <a:rect l="0" t="0" r="0" b="0"/>
          <a:pathLst>
            <a:path>
              <a:moveTo>
                <a:pt x="0" y="0"/>
              </a:moveTo>
              <a:lnTo>
                <a:pt x="0" y="458735"/>
              </a:lnTo>
              <a:lnTo>
                <a:pt x="2828925" y="458735"/>
              </a:lnTo>
              <a:lnTo>
                <a:pt x="2828925" y="6731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17B86A-D3F7-4B80-ADE0-66112E08B4DB}">
      <dsp:nvSpPr>
        <dsp:cNvPr id="0" name=""/>
        <dsp:cNvSpPr/>
      </dsp:nvSpPr>
      <dsp:spPr>
        <a:xfrm>
          <a:off x="3940492" y="2070945"/>
          <a:ext cx="91440" cy="673155"/>
        </a:xfrm>
        <a:custGeom>
          <a:avLst/>
          <a:gdLst/>
          <a:ahLst/>
          <a:cxnLst/>
          <a:rect l="0" t="0" r="0" b="0"/>
          <a:pathLst>
            <a:path>
              <a:moveTo>
                <a:pt x="45720" y="0"/>
              </a:moveTo>
              <a:lnTo>
                <a:pt x="45720" y="6731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F837E7-0F1B-4A38-BAAB-95B5FD870BF6}">
      <dsp:nvSpPr>
        <dsp:cNvPr id="0" name=""/>
        <dsp:cNvSpPr/>
      </dsp:nvSpPr>
      <dsp:spPr>
        <a:xfrm>
          <a:off x="1157287" y="2070945"/>
          <a:ext cx="2828925" cy="673155"/>
        </a:xfrm>
        <a:custGeom>
          <a:avLst/>
          <a:gdLst/>
          <a:ahLst/>
          <a:cxnLst/>
          <a:rect l="0" t="0" r="0" b="0"/>
          <a:pathLst>
            <a:path>
              <a:moveTo>
                <a:pt x="2828925" y="0"/>
              </a:moveTo>
              <a:lnTo>
                <a:pt x="2828925" y="458735"/>
              </a:lnTo>
              <a:lnTo>
                <a:pt x="0" y="458735"/>
              </a:lnTo>
              <a:lnTo>
                <a:pt x="0" y="6731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024DF7-478E-4C8A-97D6-D361577ECA16}">
      <dsp:nvSpPr>
        <dsp:cNvPr id="0" name=""/>
        <dsp:cNvSpPr/>
      </dsp:nvSpPr>
      <dsp:spPr>
        <a:xfrm>
          <a:off x="2828924" y="601190"/>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ED3E0D-457B-4390-8AFC-4FAE32EEF0AD}">
      <dsp:nvSpPr>
        <dsp:cNvPr id="0" name=""/>
        <dsp:cNvSpPr/>
      </dsp:nvSpPr>
      <dsp:spPr>
        <a:xfrm>
          <a:off x="3086099" y="845506"/>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Mission monitoring</a:t>
          </a:r>
          <a:endParaRPr lang="en-US" sz="1800" kern="1200" dirty="0"/>
        </a:p>
      </dsp:txBody>
      <dsp:txXfrm>
        <a:off x="3129147" y="888554"/>
        <a:ext cx="2228479" cy="1383659"/>
      </dsp:txXfrm>
    </dsp:sp>
    <dsp:sp modelId="{CC2BDA92-0144-4332-9D93-0EAA1B32EA47}">
      <dsp:nvSpPr>
        <dsp:cNvPr id="0" name=""/>
        <dsp:cNvSpPr/>
      </dsp:nvSpPr>
      <dsp:spPr>
        <a:xfrm>
          <a:off x="0" y="2744101"/>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660CD2-F344-43E1-9651-0DFC9A08C1E7}">
      <dsp:nvSpPr>
        <dsp:cNvPr id="0" name=""/>
        <dsp:cNvSpPr/>
      </dsp:nvSpPr>
      <dsp:spPr>
        <a:xfrm>
          <a:off x="257174" y="2988417"/>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National level (</a:t>
          </a:r>
          <a:r>
            <a:rPr lang="en-US" sz="1800" kern="1200" dirty="0" smtClean="0"/>
            <a:t>An Apex Committee (AC), headed by the Secretary)</a:t>
          </a:r>
          <a:endParaRPr lang="en-US" sz="1800" kern="1200" dirty="0"/>
        </a:p>
      </dsp:txBody>
      <dsp:txXfrm>
        <a:off x="300222" y="3031465"/>
        <a:ext cx="2228479" cy="1383659"/>
      </dsp:txXfrm>
    </dsp:sp>
    <dsp:sp modelId="{097744A6-F1C4-4180-9ED9-C9FC6AD0B867}">
      <dsp:nvSpPr>
        <dsp:cNvPr id="0" name=""/>
        <dsp:cNvSpPr/>
      </dsp:nvSpPr>
      <dsp:spPr>
        <a:xfrm>
          <a:off x="2828924" y="2744101"/>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069956-DC95-4941-A09E-2BBE4D5F6E56}">
      <dsp:nvSpPr>
        <dsp:cNvPr id="0" name=""/>
        <dsp:cNvSpPr/>
      </dsp:nvSpPr>
      <dsp:spPr>
        <a:xfrm>
          <a:off x="3086099" y="2988417"/>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State level (</a:t>
          </a:r>
          <a:r>
            <a:rPr lang="en-US" sz="1800" kern="1200" dirty="0" smtClean="0"/>
            <a:t>State Level High Powered Steering Committee (HPSC) chaired by the Chief Secretary)</a:t>
          </a:r>
          <a:endParaRPr lang="en-US" sz="1800" kern="1200" dirty="0"/>
        </a:p>
      </dsp:txBody>
      <dsp:txXfrm>
        <a:off x="3129147" y="3031465"/>
        <a:ext cx="2228479" cy="1383659"/>
      </dsp:txXfrm>
    </dsp:sp>
    <dsp:sp modelId="{E8AE13F9-6EA3-4396-AB8D-B976DA024365}">
      <dsp:nvSpPr>
        <dsp:cNvPr id="0" name=""/>
        <dsp:cNvSpPr/>
      </dsp:nvSpPr>
      <dsp:spPr>
        <a:xfrm>
          <a:off x="5657850" y="2744101"/>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3B2432-8CF1-456F-A39C-217E10AEAB8C}">
      <dsp:nvSpPr>
        <dsp:cNvPr id="0" name=""/>
        <dsp:cNvSpPr/>
      </dsp:nvSpPr>
      <dsp:spPr>
        <a:xfrm>
          <a:off x="5915024" y="2988417"/>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City level (</a:t>
          </a:r>
          <a:r>
            <a:rPr lang="en-US" sz="1800" kern="1200" dirty="0" smtClean="0"/>
            <a:t>CEO of the SPV will be the convener of the Smart City Advisory Forum)</a:t>
          </a:r>
          <a:endParaRPr lang="en-US" sz="1800" b="1" kern="1200" dirty="0"/>
        </a:p>
      </dsp:txBody>
      <dsp:txXfrm>
        <a:off x="5958072" y="3031465"/>
        <a:ext cx="2228479" cy="13836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image" Target="../media/image5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235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8051" y="4723487"/>
            <a:ext cx="4989513" cy="4474131"/>
          </a:xfrm>
          <a:prstGeom prst="rect">
            <a:avLst/>
          </a:prstGeom>
          <a:noFill/>
          <a:ln w="12700">
            <a:solidFill>
              <a:schemeClr val="tx2"/>
            </a:solidFill>
            <a:miter lim="800000"/>
            <a:headEnd/>
            <a:tailEnd/>
          </a:ln>
          <a:effectLst/>
          <a:ex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3187" name="Rectangle 3"/>
          <p:cNvSpPr>
            <a:spLocks noGrp="1" noRot="1" noChangeAspect="1" noChangeArrowheads="1" noTextEdit="1"/>
          </p:cNvSpPr>
          <p:nvPr>
            <p:ph type="sldImg" idx="2"/>
          </p:nvPr>
        </p:nvSpPr>
        <p:spPr bwMode="auto">
          <a:xfrm>
            <a:off x="927100" y="752475"/>
            <a:ext cx="4951413" cy="3714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6156071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4294967295"/>
          </p:nvPr>
        </p:nvSpPr>
        <p:spPr bwMode="auto">
          <a:xfrm>
            <a:off x="3856039" y="9445387"/>
            <a:ext cx="2947987" cy="497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32" tIns="45016" rIns="90032" bIns="45016"/>
          <a:lstStyle>
            <a:lvl1pPr defTabSz="928688" eaLnBrk="0" hangingPunct="0">
              <a:spcBef>
                <a:spcPct val="30000"/>
              </a:spcBef>
              <a:defRPr sz="1200">
                <a:solidFill>
                  <a:schemeClr val="tx1"/>
                </a:solidFill>
                <a:latin typeface="Times New Roman" pitchFamily="18" charset="0"/>
              </a:defRPr>
            </a:lvl1pPr>
            <a:lvl2pPr marL="744538" indent="-285750" defTabSz="928688" eaLnBrk="0" hangingPunct="0">
              <a:spcBef>
                <a:spcPct val="30000"/>
              </a:spcBef>
              <a:defRPr sz="1200">
                <a:solidFill>
                  <a:schemeClr val="tx1"/>
                </a:solidFill>
                <a:latin typeface="Times New Roman" pitchFamily="18" charset="0"/>
              </a:defRPr>
            </a:lvl2pPr>
            <a:lvl3pPr marL="1146175" indent="-228600" defTabSz="928688" eaLnBrk="0" hangingPunct="0">
              <a:spcBef>
                <a:spcPct val="30000"/>
              </a:spcBef>
              <a:defRPr sz="1200">
                <a:solidFill>
                  <a:schemeClr val="tx1"/>
                </a:solidFill>
                <a:latin typeface="Times New Roman" pitchFamily="18" charset="0"/>
              </a:defRPr>
            </a:lvl3pPr>
            <a:lvl4pPr marL="1606550" indent="-228600" defTabSz="928688" eaLnBrk="0" hangingPunct="0">
              <a:spcBef>
                <a:spcPct val="30000"/>
              </a:spcBef>
              <a:defRPr sz="1200">
                <a:solidFill>
                  <a:schemeClr val="tx1"/>
                </a:solidFill>
                <a:latin typeface="Times New Roman" pitchFamily="18" charset="0"/>
              </a:defRPr>
            </a:lvl4pPr>
            <a:lvl5pPr marL="2065338" indent="-228600" defTabSz="928688" eaLnBrk="0" hangingPunct="0">
              <a:spcBef>
                <a:spcPct val="30000"/>
              </a:spcBef>
              <a:defRPr sz="1200">
                <a:solidFill>
                  <a:schemeClr val="tx1"/>
                </a:solidFill>
                <a:latin typeface="Times New Roman" pitchFamily="18" charset="0"/>
              </a:defRPr>
            </a:lvl5pPr>
            <a:lvl6pPr marL="2522538" indent="-228600" defTabSz="928688" eaLnBrk="0" fontAlgn="base" hangingPunct="0">
              <a:spcBef>
                <a:spcPct val="30000"/>
              </a:spcBef>
              <a:spcAft>
                <a:spcPct val="0"/>
              </a:spcAft>
              <a:defRPr sz="1200">
                <a:solidFill>
                  <a:schemeClr val="tx1"/>
                </a:solidFill>
                <a:latin typeface="Times New Roman" pitchFamily="18" charset="0"/>
              </a:defRPr>
            </a:lvl6pPr>
            <a:lvl7pPr marL="2979738" indent="-228600" defTabSz="928688" eaLnBrk="0" fontAlgn="base" hangingPunct="0">
              <a:spcBef>
                <a:spcPct val="30000"/>
              </a:spcBef>
              <a:spcAft>
                <a:spcPct val="0"/>
              </a:spcAft>
              <a:defRPr sz="1200">
                <a:solidFill>
                  <a:schemeClr val="tx1"/>
                </a:solidFill>
                <a:latin typeface="Times New Roman" pitchFamily="18" charset="0"/>
              </a:defRPr>
            </a:lvl7pPr>
            <a:lvl8pPr marL="3436938" indent="-228600" defTabSz="928688" eaLnBrk="0" fontAlgn="base" hangingPunct="0">
              <a:spcBef>
                <a:spcPct val="30000"/>
              </a:spcBef>
              <a:spcAft>
                <a:spcPct val="0"/>
              </a:spcAft>
              <a:defRPr sz="1200">
                <a:solidFill>
                  <a:schemeClr val="tx1"/>
                </a:solidFill>
                <a:latin typeface="Times New Roman" pitchFamily="18" charset="0"/>
              </a:defRPr>
            </a:lvl8pPr>
            <a:lvl9pPr marL="3894138" indent="-228600" defTabSz="92868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E402317-728D-4FF4-81E3-87030366246F}" type="slidenum">
              <a:rPr lang="en-GB" altLang="en-US" sz="2400"/>
              <a:pPr eaLnBrk="1" hangingPunct="1">
                <a:spcBef>
                  <a:spcPct val="0"/>
                </a:spcBef>
              </a:pPr>
              <a:t>2</a:t>
            </a:fld>
            <a:endParaRPr lang="en-GB" altLang="en-US" sz="2400" dirty="0"/>
          </a:p>
        </p:txBody>
      </p:sp>
      <p:sp>
        <p:nvSpPr>
          <p:cNvPr id="94211" name="Rectangle 2"/>
          <p:cNvSpPr>
            <a:spLocks noGrp="1" noRot="1" noChangeAspect="1" noChangeArrowheads="1" noTextEdit="1"/>
          </p:cNvSpPr>
          <p:nvPr>
            <p:ph type="sldImg"/>
          </p:nvPr>
        </p:nvSpPr>
        <p:spPr>
          <a:ln/>
        </p:spPr>
      </p:sp>
      <p:sp>
        <p:nvSpPr>
          <p:cNvPr id="94212" name="Notizenplatzhalter 4"/>
          <p:cNvSpPr>
            <a:spLocks noGrp="1"/>
          </p:cNvSpPr>
          <p:nvPr>
            <p:ph type="body" sz="quarter" idx="10"/>
          </p:nvPr>
        </p:nvSpPr>
        <p:spPr>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945969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12725" lvl="2" indent="0">
              <a:lnSpc>
                <a:spcPct val="90000"/>
              </a:lnSpc>
              <a:buFont typeface="Wingdings" panose="05000000000000000000" pitchFamily="2" charset="2"/>
              <a:buNone/>
            </a:pPr>
            <a:r>
              <a:rPr lang="en-GB" sz="1200" kern="1200" dirty="0" smtClean="0">
                <a:solidFill>
                  <a:schemeClr val="tx1"/>
                </a:solidFill>
                <a:effectLst/>
                <a:latin typeface="+mn-lt"/>
                <a:ea typeface="+mn-ea"/>
                <a:cs typeface="+mn-cs"/>
              </a:rPr>
              <a:t>METHODOLOGY:</a:t>
            </a:r>
            <a:r>
              <a:rPr lang="en-GB" sz="1200" kern="1200" baseline="0" dirty="0" smtClean="0">
                <a:solidFill>
                  <a:schemeClr val="tx1"/>
                </a:solidFill>
                <a:effectLst/>
                <a:latin typeface="+mn-lt"/>
                <a:ea typeface="+mn-ea"/>
                <a:cs typeface="+mn-cs"/>
              </a:rPr>
              <a:t> </a:t>
            </a:r>
            <a:r>
              <a:rPr lang="en-US" dirty="0" smtClean="0">
                <a:ea typeface="ＭＳ Ｐゴシック" pitchFamily="34" charset="-128"/>
              </a:rPr>
              <a:t>Clarify new elements like role model, conceptual model, market models/Describe in detail SGAM: a pivotal element of the methodology</a:t>
            </a:r>
            <a:r>
              <a:rPr lang="en-US" baseline="0" dirty="0" smtClean="0">
                <a:ea typeface="ＭＳ Ｐゴシック" pitchFamily="34" charset="-128"/>
              </a:rPr>
              <a:t> /</a:t>
            </a:r>
            <a:r>
              <a:rPr lang="en-US" dirty="0" smtClean="0">
                <a:ea typeface="ＭＳ Ｐゴシック" pitchFamily="34" charset="-128"/>
              </a:rPr>
              <a:t>Illustrate the use of SGAM on examples</a:t>
            </a:r>
          </a:p>
          <a:p>
            <a:pPr marL="212725" lvl="2" indent="0">
              <a:lnSpc>
                <a:spcPct val="90000"/>
              </a:lnSpc>
              <a:buFont typeface="Wingdings" panose="05000000000000000000" pitchFamily="2" charset="2"/>
              <a:buNone/>
            </a:pPr>
            <a:r>
              <a:rPr lang="en-US" dirty="0" smtClean="0">
                <a:ea typeface="ＭＳ Ｐゴシック" pitchFamily="34" charset="-128"/>
              </a:rPr>
              <a:t>SET OF STANDARDS</a:t>
            </a:r>
          </a:p>
          <a:p>
            <a:pPr marL="266700" lvl="0" indent="-266700" eaLnBrk="0" hangingPunct="0">
              <a:lnSpc>
                <a:spcPct val="90000"/>
              </a:lnSpc>
              <a:spcBef>
                <a:spcPts val="1800"/>
              </a:spcBef>
              <a:buClr>
                <a:srgbClr val="376092"/>
              </a:buClr>
              <a:buFont typeface="Wingdings" pitchFamily="2" charset="2"/>
              <a:buChar char="§"/>
              <a:defRPr/>
            </a:pPr>
            <a:r>
              <a:rPr lang="en-US" sz="2000" dirty="0" smtClean="0">
                <a:effectLst/>
              </a:rPr>
              <a:t>To update the list of Smart Grids standards gaps and rank these gaps based on stakeholders priorities</a:t>
            </a:r>
          </a:p>
          <a:p>
            <a:pPr marL="266700" lvl="0" indent="-266700" eaLnBrk="0" hangingPunct="0">
              <a:lnSpc>
                <a:spcPct val="90000"/>
              </a:lnSpc>
              <a:spcBef>
                <a:spcPts val="1200"/>
              </a:spcBef>
              <a:buClr>
                <a:srgbClr val="376092"/>
              </a:buClr>
              <a:buFont typeface="Wingdings" pitchFamily="2" charset="2"/>
              <a:buChar char="§"/>
              <a:defRPr/>
            </a:pPr>
            <a:r>
              <a:rPr lang="en-US" sz="2000" dirty="0" smtClean="0">
                <a:effectLst/>
              </a:rPr>
              <a:t>To set-up/boost associated standardization works to fill these main gaps, and monitor them through a periodic update</a:t>
            </a:r>
          </a:p>
          <a:p>
            <a:pPr marL="266700" lvl="0" indent="-266700" eaLnBrk="0" hangingPunct="0">
              <a:lnSpc>
                <a:spcPct val="90000"/>
              </a:lnSpc>
              <a:spcBef>
                <a:spcPts val="1200"/>
              </a:spcBef>
              <a:buClr>
                <a:srgbClr val="376092"/>
              </a:buClr>
              <a:buFont typeface="Wingdings" pitchFamily="2" charset="2"/>
              <a:buChar char="§"/>
              <a:defRPr/>
            </a:pPr>
            <a:r>
              <a:rPr lang="en-US" sz="2000" dirty="0" smtClean="0">
                <a:effectLst/>
              </a:rPr>
              <a:t>To update the “Set of standards” document, based on new inputs</a:t>
            </a:r>
          </a:p>
          <a:p>
            <a:pPr marL="212725" lvl="2" indent="0">
              <a:lnSpc>
                <a:spcPct val="90000"/>
              </a:lnSpc>
              <a:buFont typeface="Wingdings" panose="05000000000000000000" pitchFamily="2" charset="2"/>
              <a:buNone/>
            </a:pPr>
            <a:endParaRPr lang="en-US" dirty="0" smtClean="0">
              <a:ea typeface="ＭＳ Ｐゴシック" pitchFamily="34" charset="-128"/>
            </a:endParaRPr>
          </a:p>
          <a:p>
            <a:endParaRPr lang="en-GB"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DG ENER organized, together with CEN, CENELEC and ETSI, a European conference on smart grid standardization achievement on </a:t>
            </a:r>
            <a:r>
              <a:rPr lang="en-GB" sz="1200" b="1" kern="1200" dirty="0" smtClean="0">
                <a:solidFill>
                  <a:schemeClr val="tx1"/>
                </a:solidFill>
                <a:effectLst/>
                <a:latin typeface="+mn-lt"/>
                <a:ea typeface="+mn-ea"/>
                <a:cs typeface="+mn-cs"/>
              </a:rPr>
              <a:t>26 February 2015</a:t>
            </a:r>
            <a:r>
              <a:rPr lang="en-GB" sz="1200" kern="1200" dirty="0" smtClean="0">
                <a:solidFill>
                  <a:schemeClr val="tx1"/>
                </a:solidFill>
                <a:effectLst/>
                <a:latin typeface="+mn-lt"/>
                <a:ea typeface="+mn-ea"/>
                <a:cs typeface="+mn-cs"/>
              </a:rPr>
              <a:t>. The objective was on one hand to disseminate the results of the SEG-CG work under M/490 and on the other hand, to get industry views on the work achieved so far. The feedback received during the event was highly positive and the audience encouraged the SEG-CG to pursue its work on the dissemination and wide implementation of the standards by the industry, on cybersecurity and data protection and privacy and interoperability.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u="sng"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a:xfrm>
            <a:off x="3778250" y="9429750"/>
            <a:ext cx="2889250" cy="496888"/>
          </a:xfrm>
          <a:prstGeom prst="rect">
            <a:avLst/>
          </a:prstGeom>
        </p:spPr>
        <p:txBody>
          <a:bodyPr/>
          <a:lstStyle/>
          <a:p>
            <a:pPr>
              <a:defRPr/>
            </a:pPr>
            <a:fld id="{27A9A0D4-2455-42B3-A16A-0FC11FB71C2B}" type="slidenum">
              <a:rPr lang="en-GB" smtClean="0">
                <a:solidFill>
                  <a:prstClr val="black"/>
                </a:solidFill>
              </a:rPr>
              <a:pPr>
                <a:defRPr/>
              </a:pPr>
              <a:t>15</a:t>
            </a:fld>
            <a:endParaRPr lang="en-GB">
              <a:solidFill>
                <a:prstClr val="black"/>
              </a:solidFill>
            </a:endParaRPr>
          </a:p>
        </p:txBody>
      </p:sp>
    </p:spTree>
    <p:extLst>
      <p:ext uri="{BB962C8B-B14F-4D97-AF65-F5344CB8AC3E}">
        <p14:creationId xmlns:p14="http://schemas.microsoft.com/office/powerpoint/2010/main" val="936742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49482" y="9429750"/>
            <a:ext cx="2946575" cy="496888"/>
          </a:xfrm>
          <a:prstGeom prst="rect">
            <a:avLst/>
          </a:prstGeom>
        </p:spPr>
        <p:txBody>
          <a:bodyPr/>
          <a:lstStyle/>
          <a:p>
            <a:pPr>
              <a:defRPr/>
            </a:pPr>
            <a:fld id="{99C23130-2CDA-4795-AAEC-F6EFBD1AC987}"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206016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bwMode="auto">
          <a:xfrm>
            <a:off x="1260475" y="722313"/>
            <a:ext cx="4797425" cy="3598862"/>
          </a:xfrm>
          <a:noFill/>
          <a:ln>
            <a:solidFill>
              <a:srgbClr val="000000"/>
            </a:solidFill>
            <a:miter lim="800000"/>
            <a:headEnd/>
            <a:tailEnd/>
          </a:ln>
        </p:spPr>
      </p:sp>
      <p:sp>
        <p:nvSpPr>
          <p:cNvPr id="44035" name="Notizenplatzhalter 2"/>
          <p:cNvSpPr>
            <a:spLocks noGrp="1"/>
          </p:cNvSpPr>
          <p:nvPr>
            <p:ph type="body" idx="1"/>
          </p:nvPr>
        </p:nvSpPr>
        <p:spPr>
          <a:xfrm>
            <a:off x="731179" y="4561108"/>
            <a:ext cx="5852843" cy="4318544"/>
          </a:xfrm>
          <a:noFill/>
          <a:ln/>
        </p:spPr>
        <p:txBody>
          <a:bodyPr lIns="89284" tIns="44642" rIns="89284" bIns="44642"/>
          <a:lstStyle/>
          <a:p>
            <a:endParaRPr lang="de-DE" altLang="en-US" dirty="0" smtClean="0"/>
          </a:p>
        </p:txBody>
      </p:sp>
      <p:sp>
        <p:nvSpPr>
          <p:cNvPr id="44036" name="Foliennummernplatzhalter 3"/>
          <p:cNvSpPr txBox="1">
            <a:spLocks noGrp="1"/>
          </p:cNvSpPr>
          <p:nvPr/>
        </p:nvSpPr>
        <p:spPr bwMode="auto">
          <a:xfrm>
            <a:off x="4142775" y="9122215"/>
            <a:ext cx="3170717" cy="477451"/>
          </a:xfrm>
          <a:prstGeom prst="rect">
            <a:avLst/>
          </a:prstGeom>
          <a:noFill/>
          <a:ln w="9525">
            <a:noFill/>
            <a:miter lim="800000"/>
            <a:headEnd/>
            <a:tailEnd/>
          </a:ln>
        </p:spPr>
        <p:txBody>
          <a:bodyPr lIns="89284" tIns="44642" rIns="89284" bIns="44642" anchor="b"/>
          <a:lstStyle/>
          <a:p>
            <a:pPr algn="r" defTabSz="892175"/>
            <a:fld id="{F179E5AA-5219-4D73-9F4F-AB5A38C108B6}" type="slidenum">
              <a:rPr lang="de-DE" altLang="en-US" sz="1200">
                <a:solidFill>
                  <a:srgbClr val="000000"/>
                </a:solidFill>
              </a:rPr>
              <a:pPr algn="r" defTabSz="892175"/>
              <a:t>17</a:t>
            </a:fld>
            <a:endParaRPr lang="de-DE" altLang="en-US" sz="1200">
              <a:solidFill>
                <a:srgbClr val="000000"/>
              </a:solidFill>
            </a:endParaRPr>
          </a:p>
        </p:txBody>
      </p:sp>
    </p:spTree>
    <p:extLst>
      <p:ext uri="{BB962C8B-B14F-4D97-AF65-F5344CB8AC3E}">
        <p14:creationId xmlns:p14="http://schemas.microsoft.com/office/powerpoint/2010/main" val="1617147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100356" name="Slide Number Placeholder 3"/>
          <p:cNvSpPr>
            <a:spLocks noGrp="1"/>
          </p:cNvSpPr>
          <p:nvPr>
            <p:ph type="sldNum" sz="quarter" idx="4294967295"/>
          </p:nvPr>
        </p:nvSpPr>
        <p:spPr bwMode="auto">
          <a:xfrm>
            <a:off x="3854451" y="9445387"/>
            <a:ext cx="2949575" cy="497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1" tIns="45770" rIns="91541" bIns="45770"/>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11797BC-76C5-4BD6-AB2E-B04B0BF899A6}" type="slidenum">
              <a:rPr lang="fr-BE" altLang="en-US" sz="2400">
                <a:solidFill>
                  <a:srgbClr val="000000"/>
                </a:solidFill>
              </a:rPr>
              <a:pPr eaLnBrk="1" hangingPunct="1">
                <a:spcBef>
                  <a:spcPct val="0"/>
                </a:spcBef>
              </a:pPr>
              <a:t>18</a:t>
            </a:fld>
            <a:endParaRPr lang="fr-BE" altLang="en-US" sz="2400" dirty="0">
              <a:solidFill>
                <a:srgbClr val="000000"/>
              </a:solidFill>
            </a:endParaRPr>
          </a:p>
        </p:txBody>
      </p:sp>
    </p:spTree>
    <p:extLst>
      <p:ext uri="{BB962C8B-B14F-4D97-AF65-F5344CB8AC3E}">
        <p14:creationId xmlns:p14="http://schemas.microsoft.com/office/powerpoint/2010/main" val="2128677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Explored</a:t>
            </a:r>
            <a:r>
              <a:rPr lang="en-GB" baseline="0" dirty="0" smtClean="0"/>
              <a:t> t</a:t>
            </a:r>
            <a:r>
              <a:rPr lang="en-GB" dirty="0" smtClean="0"/>
              <a:t>echniques for Replication of Smart City solutions</a:t>
            </a:r>
            <a:endParaRPr lang="en-GB" dirty="0"/>
          </a:p>
        </p:txBody>
      </p:sp>
      <p:sp>
        <p:nvSpPr>
          <p:cNvPr id="4" name="Slide Number Placeholder 3"/>
          <p:cNvSpPr>
            <a:spLocks noGrp="1"/>
          </p:cNvSpPr>
          <p:nvPr>
            <p:ph type="sldNum" sz="quarter" idx="10"/>
          </p:nvPr>
        </p:nvSpPr>
        <p:spPr>
          <a:xfrm>
            <a:off x="3921125" y="9578975"/>
            <a:ext cx="3000375" cy="504825"/>
          </a:xfrm>
          <a:prstGeom prst="rect">
            <a:avLst/>
          </a:prstGeom>
        </p:spPr>
        <p:txBody>
          <a:bodyPr/>
          <a:lstStyle/>
          <a:p>
            <a:pPr>
              <a:defRPr/>
            </a:pPr>
            <a:fld id="{151669E7-8E38-C44E-885E-B281669DF285}" type="slidenum">
              <a:rPr lang="en-GB" smtClean="0">
                <a:solidFill>
                  <a:srgbClr val="000000"/>
                </a:solidFill>
              </a:rPr>
              <a:pPr>
                <a:defRPr/>
              </a:pPr>
              <a:t>19</a:t>
            </a:fld>
            <a:endParaRPr lang="en-GB" dirty="0">
              <a:solidFill>
                <a:srgbClr val="000000"/>
              </a:solidFill>
            </a:endParaRPr>
          </a:p>
        </p:txBody>
      </p:sp>
    </p:spTree>
    <p:extLst>
      <p:ext uri="{BB962C8B-B14F-4D97-AF65-F5344CB8AC3E}">
        <p14:creationId xmlns:p14="http://schemas.microsoft.com/office/powerpoint/2010/main" val="1808005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GB" sz="18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STD can help provide a shared common language and this is critically important because of the wide set of stakeholders involved.</a:t>
            </a: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GB" sz="1800"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Phy</a:t>
            </a:r>
            <a:r>
              <a:rPr lang="en-GB" sz="18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and DIG= cities need reliable and resilient physical and tech infrastructures, working together</a:t>
            </a: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GB"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One of the most important</a:t>
            </a:r>
            <a:r>
              <a:rPr lang="en-GB" sz="18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characteristic of SC is interoperability and coherence between separate systems and services. STD can help define those points of interoperability</a:t>
            </a: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GB" sz="1800" b="1"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The ESOs and their members have an enormous n of </a:t>
            </a:r>
            <a:r>
              <a:rPr lang="en-GB" sz="1800" b="1"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std</a:t>
            </a:r>
            <a:r>
              <a:rPr lang="en-GB" sz="1800" b="1"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developed in several TCs existing or proposed that are relevant for sc. </a:t>
            </a:r>
            <a:r>
              <a:rPr lang="en-GB" sz="1800" b="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the present those TSD broadly concern specific issues rather than dealing with horizontal cross-cutting issues. This is issue is  likely to continue since dedicated </a:t>
            </a:r>
            <a:r>
              <a:rPr lang="en-GB" sz="1800" b="0"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std</a:t>
            </a:r>
            <a:r>
              <a:rPr lang="en-GB" sz="1800" b="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are needed for individual applications (transport, healthcare), but </a:t>
            </a:r>
            <a:r>
              <a:rPr lang="en-GB" sz="1800" b="1"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 common framework is needed that’s why the CG</a:t>
            </a:r>
          </a:p>
          <a:p>
            <a:pPr lvl="0" algn="l">
              <a:buFont typeface="Wingdings" panose="05000000000000000000" pitchFamily="2" charset="2"/>
              <a:buNone/>
            </a:pPr>
            <a:r>
              <a:rPr lang="en-GB" altLang="en-US" sz="1700" b="1" dirty="0" smtClean="0">
                <a:latin typeface="Arial" panose="020B0604020202020204" pitchFamily="34" charset="0"/>
                <a:cs typeface="Arial" panose="020B0604020202020204" pitchFamily="34" charset="0"/>
              </a:rPr>
              <a:t>Market </a:t>
            </a:r>
            <a:r>
              <a:rPr lang="en-GB" altLang="en-US" sz="1700" b="0" dirty="0" smtClean="0">
                <a:latin typeface="Arial" panose="020B0604020202020204" pitchFamily="34" charset="0"/>
                <a:cs typeface="Arial" panose="020B0604020202020204" pitchFamily="34" charset="0"/>
              </a:rPr>
              <a:t>They</a:t>
            </a:r>
            <a:r>
              <a:rPr lang="en-GB" altLang="en-US" sz="1700" b="1" baseline="0" dirty="0" smtClean="0">
                <a:latin typeface="Arial" panose="020B0604020202020204" pitchFamily="34" charset="0"/>
                <a:cs typeface="Arial" panose="020B0604020202020204" pitchFamily="34" charset="0"/>
              </a:rPr>
              <a:t> </a:t>
            </a:r>
            <a:r>
              <a:rPr lang="en-US" sz="1700" dirty="0" smtClean="0"/>
              <a:t>can </a:t>
            </a:r>
            <a:r>
              <a:rPr lang="en-US" sz="1700" dirty="0"/>
              <a:t>support </a:t>
            </a:r>
            <a:r>
              <a:rPr lang="en-US" sz="1700" dirty="0" smtClean="0"/>
              <a:t>industrialization </a:t>
            </a:r>
            <a:r>
              <a:rPr lang="en-US" sz="1700" dirty="0"/>
              <a:t>of solutions </a:t>
            </a:r>
            <a:r>
              <a:rPr lang="en-US" sz="1700" baseline="0" dirty="0" smtClean="0"/>
              <a:t> and </a:t>
            </a:r>
            <a:r>
              <a:rPr lang="en-US" sz="1700" dirty="0" smtClean="0"/>
              <a:t>Speed replicability</a:t>
            </a:r>
          </a:p>
          <a:p>
            <a:pPr lvl="0" algn="l">
              <a:buFont typeface="Wingdings" panose="05000000000000000000" pitchFamily="2" charset="2"/>
              <a:buNone/>
            </a:pPr>
            <a:r>
              <a:rPr lang="en-US" sz="1700" dirty="0" smtClean="0"/>
              <a:t>- </a:t>
            </a:r>
            <a:r>
              <a:rPr lang="en-US" sz="1700" b="1" dirty="0" smtClean="0"/>
              <a:t>STD can help prevent</a:t>
            </a:r>
            <a:r>
              <a:rPr lang="en-US" sz="1700" b="1" baseline="0" dirty="0" smtClean="0"/>
              <a:t> vendor lock-in </a:t>
            </a:r>
            <a:r>
              <a:rPr lang="en-US" sz="1700" baseline="0" dirty="0" smtClean="0"/>
              <a:t>= when products and services are built to widely agreed </a:t>
            </a:r>
            <a:r>
              <a:rPr lang="en-US" sz="1700" baseline="0" dirty="0" err="1" smtClean="0"/>
              <a:t>std</a:t>
            </a:r>
            <a:r>
              <a:rPr lang="en-US" sz="1700" baseline="0" dirty="0" smtClean="0"/>
              <a:t>, it makes it possible to break things down into smaller parts and find the best providers of each of them, rather than having to contract with a single company to offer the whole product.</a:t>
            </a:r>
          </a:p>
          <a:p>
            <a:pPr lvl="0" algn="l">
              <a:buFont typeface="Wingdings" panose="05000000000000000000" pitchFamily="2" charset="2"/>
              <a:buNone/>
            </a:pPr>
            <a:r>
              <a:rPr lang="en-US" sz="1700" baseline="0" dirty="0" smtClean="0"/>
              <a:t>-</a:t>
            </a:r>
            <a:r>
              <a:rPr lang="en-US" sz="1700" b="1" baseline="0" dirty="0" smtClean="0"/>
              <a:t>STD enabling scale= </a:t>
            </a:r>
            <a:r>
              <a:rPr lang="en-US" sz="1700" baseline="0" dirty="0" smtClean="0"/>
              <a:t>the use of </a:t>
            </a:r>
            <a:r>
              <a:rPr lang="en-US" sz="1700" baseline="0" dirty="0" err="1" smtClean="0"/>
              <a:t>std</a:t>
            </a:r>
            <a:r>
              <a:rPr lang="en-US" sz="1700" baseline="0" dirty="0" smtClean="0"/>
              <a:t> ensure cities are following a path taken by many others. Having many cities following a common path will stimulate the market to further support this path and the roll-out of integrated, scalable SC solutions</a:t>
            </a:r>
            <a:endParaRPr lang="en-US" sz="1700" dirty="0" smtClean="0"/>
          </a:p>
          <a:p>
            <a:r>
              <a:rPr lang="en-US" sz="1700" dirty="0" smtClean="0"/>
              <a:t>-</a:t>
            </a:r>
            <a:r>
              <a:rPr lang="en-US" sz="1700" b="1" dirty="0" smtClean="0"/>
              <a:t>STD</a:t>
            </a:r>
            <a:r>
              <a:rPr lang="en-US" sz="1700" b="1" baseline="0" dirty="0" smtClean="0"/>
              <a:t> help to develop and manage a SSCC Strategy and </a:t>
            </a:r>
            <a:r>
              <a:rPr lang="en-US" sz="1700" baseline="0" dirty="0" smtClean="0"/>
              <a:t>Implementing and managing Smart City projects (align approaches), </a:t>
            </a:r>
            <a:r>
              <a:rPr lang="en-US" sz="1600" dirty="0" smtClean="0"/>
              <a:t>is the </a:t>
            </a:r>
            <a:r>
              <a:rPr lang="en-US" sz="1600" dirty="0" err="1" smtClean="0"/>
              <a:t>complexityof</a:t>
            </a:r>
            <a:r>
              <a:rPr lang="en-US" sz="1600" dirty="0" smtClean="0"/>
              <a:t> the city itself and of the</a:t>
            </a:r>
            <a:r>
              <a:rPr lang="en-US" sz="1600" baseline="0" dirty="0" smtClean="0"/>
              <a:t> </a:t>
            </a:r>
            <a:r>
              <a:rPr lang="en-GB" sz="1600" dirty="0" smtClean="0"/>
              <a:t>(decision-making) processes</a:t>
            </a:r>
            <a:r>
              <a:rPr lang="en-GB" sz="1600" baseline="0" dirty="0" smtClean="0"/>
              <a:t> </a:t>
            </a:r>
            <a:r>
              <a:rPr lang="en-US" sz="1600" dirty="0" smtClean="0"/>
              <a:t>that need to be put in motion</a:t>
            </a:r>
            <a:endParaRPr lang="en-US" sz="1700" baseline="0" dirty="0" smtClean="0"/>
          </a:p>
          <a:p>
            <a:pPr defTabSz="882305">
              <a:defRPr/>
            </a:pPr>
            <a:r>
              <a:rPr lang="en-US" sz="1800" dirty="0" smtClean="0">
                <a:latin typeface="Verdana" panose="020B0604030504040204" pitchFamily="34" charset="0"/>
                <a:ea typeface="Verdana" panose="020B0604030504040204" pitchFamily="34" charset="0"/>
                <a:cs typeface="Verdana" panose="020B0604030504040204" pitchFamily="34" charset="0"/>
              </a:rPr>
              <a:t>-</a:t>
            </a:r>
            <a:r>
              <a:rPr lang="en-US" sz="1800" baseline="0" dirty="0" smtClean="0">
                <a:latin typeface="Verdana" panose="020B0604030504040204" pitchFamily="34" charset="0"/>
                <a:ea typeface="Verdana" panose="020B0604030504040204" pitchFamily="34" charset="0"/>
                <a:cs typeface="Verdana" panose="020B0604030504040204" pitchFamily="34" charset="0"/>
              </a:rPr>
              <a:t> </a:t>
            </a:r>
            <a:r>
              <a:rPr lang="en-US" sz="1800" dirty="0" smtClean="0">
                <a:latin typeface="Verdana" panose="020B0604030504040204" pitchFamily="34" charset="0"/>
                <a:ea typeface="Verdana" panose="020B0604030504040204" pitchFamily="34" charset="0"/>
                <a:cs typeface="Verdana" panose="020B0604030504040204" pitchFamily="34" charset="0"/>
              </a:rPr>
              <a:t>Standards are </a:t>
            </a:r>
            <a:r>
              <a:rPr lang="en-US" sz="1800" b="1" dirty="0" smtClean="0">
                <a:latin typeface="Verdana" panose="020B0604030504040204" pitchFamily="34" charset="0"/>
                <a:ea typeface="Verdana" panose="020B0604030504040204" pitchFamily="34" charset="0"/>
                <a:cs typeface="Verdana" panose="020B0604030504040204" pitchFamily="34" charset="0"/>
              </a:rPr>
              <a:t>enablers for the seamless integration of city systems, functions, applications and services and for the technologies and communications infrastructures underpinning these. </a:t>
            </a:r>
            <a:endParaRPr lang="en-US" altLang="en-US" sz="1800" b="1" dirty="0" smtClean="0">
              <a:latin typeface="Verdana" panose="020B0604030504040204" pitchFamily="34" charset="0"/>
              <a:ea typeface="Verdana" panose="020B0604030504040204" pitchFamily="34" charset="0"/>
              <a:cs typeface="Verdana" panose="020B0604030504040204" pitchFamily="34" charset="0"/>
            </a:endParaRPr>
          </a:p>
          <a:p>
            <a:endParaRPr lang="en-US" sz="1800" dirty="0" smtClean="0"/>
          </a:p>
          <a:p>
            <a:pPr marL="285750" lvl="0" indent="-285750" algn="l">
              <a:buFontTx/>
              <a:buChar char="-"/>
            </a:pPr>
            <a:endParaRPr lang="en-US" sz="1700" dirty="0"/>
          </a:p>
          <a:p>
            <a:pPr marL="0" lvl="0" indent="-16048" defTabSz="882305">
              <a:defRPr/>
            </a:pPr>
            <a:r>
              <a:rPr lang="en-US" dirty="0" smtClean="0"/>
              <a:t> </a:t>
            </a:r>
            <a:endParaRPr lang="en-US" sz="1700" dirty="0"/>
          </a:p>
          <a:p>
            <a:pPr marL="0" lvl="0" indent="-16048" defTabSz="882305">
              <a:defRPr/>
            </a:pPr>
            <a:endParaRPr lang="fr-FR" altLang="en-US" sz="1700" dirty="0">
              <a:latin typeface="Arial" panose="020B0604020202020204" pitchFamily="34" charset="0"/>
              <a:cs typeface="Arial" panose="020B0604020202020204" pitchFamily="34" charset="0"/>
            </a:endParaRPr>
          </a:p>
          <a:p>
            <a:pPr lvl="1" algn="l">
              <a:buFont typeface="Wingdings" panose="05000000000000000000" pitchFamily="2" charset="2"/>
              <a:buNone/>
            </a:pPr>
            <a:endParaRPr lang="en-GB" altLang="en-US" sz="1700" b="1" dirty="0">
              <a:latin typeface="Arial" panose="020B0604020202020204" pitchFamily="34" charset="0"/>
              <a:cs typeface="Arial" panose="020B0604020202020204" pitchFamily="34" charset="0"/>
            </a:endParaRPr>
          </a:p>
          <a:p>
            <a:pPr lvl="1">
              <a:buFont typeface="Wingdings" panose="05000000000000000000" pitchFamily="2" charset="2"/>
              <a:buChar char="q"/>
            </a:pPr>
            <a:endParaRPr lang="en-GB" sz="1700" b="1"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D9B9099A-AC17-4E2E-8D36-E31C70F732E0}"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2953285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Looking at the general kinds of Standards Developing Organisations</a:t>
            </a:r>
          </a:p>
          <a:p>
            <a:r>
              <a:rPr lang="de-DE" dirty="0" smtClean="0"/>
              <a:t>there are three types: </a:t>
            </a:r>
          </a:p>
          <a:p>
            <a:r>
              <a:rPr lang="de-DE" dirty="0" smtClean="0"/>
              <a:t>De-Jure: bodies</a:t>
            </a:r>
            <a:r>
              <a:rPr lang="de-DE" baseline="0" dirty="0" smtClean="0"/>
              <a:t> whose specifications are referenced by government contracts and in laws</a:t>
            </a:r>
          </a:p>
          <a:p>
            <a:r>
              <a:rPr lang="de-DE" baseline="0" dirty="0" smtClean="0"/>
              <a:t>De-Facto: bodies whose specifications are so widely used that they cannot be avoided, </a:t>
            </a:r>
            <a:br>
              <a:rPr lang="de-DE" baseline="0" dirty="0" smtClean="0"/>
            </a:br>
            <a:r>
              <a:rPr lang="de-DE" baseline="0" dirty="0" smtClean="0"/>
              <a:t>	so called "industry standards"</a:t>
            </a:r>
          </a:p>
          <a:p>
            <a:r>
              <a:rPr lang="de-DE" baseline="0" dirty="0" smtClean="0"/>
              <a:t>Promoting: bodies which do not themselves (usually) create specifications,</a:t>
            </a:r>
          </a:p>
          <a:p>
            <a:r>
              <a:rPr lang="de-DE" baseline="0" dirty="0" smtClean="0"/>
              <a:t>	but do promote certain specifications and guidelines ("profiles")</a:t>
            </a:r>
          </a:p>
          <a:p>
            <a:r>
              <a:rPr lang="de-DE" baseline="0" dirty="0" smtClean="0"/>
              <a:t>	or do promote the business cases for areas where interoperability is important</a:t>
            </a:r>
          </a:p>
          <a:p>
            <a:endParaRPr lang="de-DE" baseline="0" dirty="0" smtClean="0"/>
          </a:p>
          <a:p>
            <a:endParaRPr lang="de-DE" baseline="0" dirty="0" smtClean="0"/>
          </a:p>
          <a:p>
            <a:endParaRPr lang="de-DE" dirty="0"/>
          </a:p>
        </p:txBody>
      </p:sp>
      <p:sp>
        <p:nvSpPr>
          <p:cNvPr id="4" name="Slide Number Placeholder 3"/>
          <p:cNvSpPr>
            <a:spLocks noGrp="1"/>
          </p:cNvSpPr>
          <p:nvPr>
            <p:ph type="sldNum" sz="quarter" idx="10"/>
          </p:nvPr>
        </p:nvSpPr>
        <p:spPr>
          <a:xfrm>
            <a:off x="3921125" y="9578975"/>
            <a:ext cx="3000375" cy="504825"/>
          </a:xfrm>
          <a:prstGeom prst="rect">
            <a:avLst/>
          </a:prstGeom>
        </p:spPr>
        <p:txBody>
          <a:bodyPr/>
          <a:lstStyle/>
          <a:p>
            <a:fld id="{CFBBA293-708C-4261-9FD1-AE04041D5F79}" type="slidenum">
              <a:rPr lang="ja-JP" altLang="en-US" smtClean="0">
                <a:solidFill>
                  <a:srgbClr val="000000"/>
                </a:solidFill>
              </a:rPr>
              <a:pPr/>
              <a:t>23</a:t>
            </a:fld>
            <a:endParaRPr lang="ja-JP" altLang="en-US" dirty="0">
              <a:solidFill>
                <a:srgbClr val="000000"/>
              </a:solidFill>
            </a:endParaRPr>
          </a:p>
        </p:txBody>
      </p:sp>
    </p:spTree>
    <p:extLst>
      <p:ext uri="{BB962C8B-B14F-4D97-AF65-F5344CB8AC3E}">
        <p14:creationId xmlns:p14="http://schemas.microsoft.com/office/powerpoint/2010/main" val="296688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smtClean="0"/>
          </a:p>
        </p:txBody>
      </p:sp>
      <p:sp>
        <p:nvSpPr>
          <p:cNvPr id="44036" name="Slide Number Placeholder 3"/>
          <p:cNvSpPr>
            <a:spLocks noGrp="1"/>
          </p:cNvSpPr>
          <p:nvPr>
            <p:ph type="sldNum" sz="quarter" idx="5"/>
          </p:nvPr>
        </p:nvSpPr>
        <p:spPr>
          <a:xfrm>
            <a:off x="3921125" y="9578975"/>
            <a:ext cx="3000375" cy="5048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defRPr>
            </a:lvl1pPr>
            <a:lvl2pPr marL="511175" indent="-195263" defTabSz="927100">
              <a:spcBef>
                <a:spcPct val="30000"/>
              </a:spcBef>
              <a:defRPr sz="1200">
                <a:solidFill>
                  <a:schemeClr val="tx1"/>
                </a:solidFill>
                <a:latin typeface="Times New Roman" panose="02020603050405020304" pitchFamily="18" charset="0"/>
              </a:defRPr>
            </a:lvl2pPr>
            <a:lvl3pPr marL="785813" indent="-157163" defTabSz="927100">
              <a:spcBef>
                <a:spcPct val="30000"/>
              </a:spcBef>
              <a:defRPr sz="1200">
                <a:solidFill>
                  <a:schemeClr val="tx1"/>
                </a:solidFill>
                <a:latin typeface="Times New Roman" panose="02020603050405020304" pitchFamily="18" charset="0"/>
              </a:defRPr>
            </a:lvl3pPr>
            <a:lvl4pPr marL="1101725" indent="-157163" defTabSz="927100">
              <a:spcBef>
                <a:spcPct val="30000"/>
              </a:spcBef>
              <a:defRPr sz="1200">
                <a:solidFill>
                  <a:schemeClr val="tx1"/>
                </a:solidFill>
                <a:latin typeface="Times New Roman" panose="02020603050405020304" pitchFamily="18" charset="0"/>
              </a:defRPr>
            </a:lvl4pPr>
            <a:lvl5pPr marL="1416050" indent="-157163" defTabSz="927100">
              <a:spcBef>
                <a:spcPct val="30000"/>
              </a:spcBef>
              <a:defRPr sz="1200">
                <a:solidFill>
                  <a:schemeClr val="tx1"/>
                </a:solidFill>
                <a:latin typeface="Times New Roman" panose="02020603050405020304" pitchFamily="18" charset="0"/>
              </a:defRPr>
            </a:lvl5pPr>
            <a:lvl6pPr marL="1873250" indent="-157163"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330450" indent="-157163"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2787650" indent="-157163"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244850" indent="-157163"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1BD1F9B-A1A7-4EDF-ADBC-260626A484A4}" type="slidenum">
              <a:rPr lang="en-GB" altLang="en-US" smtClean="0">
                <a:solidFill>
                  <a:srgbClr val="000000"/>
                </a:solidFill>
                <a:cs typeface="Arial" panose="020B0604020202020204" pitchFamily="34" charset="0"/>
              </a:rPr>
              <a:pPr>
                <a:spcBef>
                  <a:spcPct val="0"/>
                </a:spcBef>
              </a:pPr>
              <a:t>25</a:t>
            </a:fld>
            <a:endParaRPr lang="en-GB"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1717000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(such as those within ISO, IEC and ITU)</a:t>
            </a:r>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3C8852F-40AA-41DD-A1D2-B2EAF3AEB63E}"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2683193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IE" altLang="en-US" smtClean="0"/>
              <a:t>oneM2M is a global partnership project, between 8 of the world’s leading ICT standards development organizations, 7 other partners (standards development organizations like CEN and CENELEC who have recently joined, or OMA, Broadband Forum, GlobalPlatform etc.)</a:t>
            </a:r>
          </a:p>
          <a:p>
            <a:pPr eaLnBrk="1" hangingPunct="1"/>
            <a:r>
              <a:rPr lang="en-IE" altLang="en-US" smtClean="0"/>
              <a:t>Over 200 companies have participated in the development of the oneM2M specifications. – a set of 10 specs. Published in January 2015, recently updated in 2016. The specifications are all published by the 8 partner standards bodies, making a common set of IoT/M2M specifications across North America, Europe and Asia.</a:t>
            </a:r>
            <a:endParaRPr lang="en-GB" altLang="en-US" smtClean="0"/>
          </a:p>
        </p:txBody>
      </p:sp>
      <p:sp>
        <p:nvSpPr>
          <p:cNvPr id="54276" name="Slide Number Placeholder 3"/>
          <p:cNvSpPr>
            <a:spLocks noGrp="1"/>
          </p:cNvSpPr>
          <p:nvPr>
            <p:ph type="sldNum" sz="quarter" idx="5"/>
          </p:nvPr>
        </p:nvSpPr>
        <p:spPr>
          <a:xfrm>
            <a:off x="3921125" y="9578975"/>
            <a:ext cx="3000375" cy="5048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a:solidFill>
                  <a:schemeClr val="tx1"/>
                </a:solidFill>
                <a:latin typeface="Arial" panose="020B0604020202020204" pitchFamily="34" charset="0"/>
                <a:cs typeface="Arial" panose="020B0604020202020204" pitchFamily="34" charset="0"/>
              </a:defRPr>
            </a:lvl1pPr>
            <a:lvl2pPr marL="742950" indent="-285750" defTabSz="944563">
              <a:defRPr>
                <a:solidFill>
                  <a:schemeClr val="tx1"/>
                </a:solidFill>
                <a:latin typeface="Arial" panose="020B0604020202020204" pitchFamily="34" charset="0"/>
                <a:cs typeface="Arial" panose="020B0604020202020204" pitchFamily="34" charset="0"/>
              </a:defRPr>
            </a:lvl2pPr>
            <a:lvl3pPr marL="1143000" indent="-228600" defTabSz="944563">
              <a:defRPr>
                <a:solidFill>
                  <a:schemeClr val="tx1"/>
                </a:solidFill>
                <a:latin typeface="Arial" panose="020B0604020202020204" pitchFamily="34" charset="0"/>
                <a:cs typeface="Arial" panose="020B0604020202020204" pitchFamily="34" charset="0"/>
              </a:defRPr>
            </a:lvl3pPr>
            <a:lvl4pPr marL="1600200" indent="-228600" defTabSz="944563">
              <a:defRPr>
                <a:solidFill>
                  <a:schemeClr val="tx1"/>
                </a:solidFill>
                <a:latin typeface="Arial" panose="020B0604020202020204" pitchFamily="34" charset="0"/>
                <a:cs typeface="Arial" panose="020B0604020202020204" pitchFamily="34" charset="0"/>
              </a:defRPr>
            </a:lvl4pPr>
            <a:lvl5pPr marL="2057400" indent="-228600" defTabSz="944563">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F4CCC09-104C-4627-B5C1-570E2F362B81}" type="slidenum">
              <a:rPr lang="en-GB" altLang="en-US" smtClean="0">
                <a:solidFill>
                  <a:srgbClr val="000000"/>
                </a:solidFill>
                <a:latin typeface="Calibri" panose="020F0502020204030204" pitchFamily="34" charset="0"/>
              </a:rPr>
              <a:pPr/>
              <a:t>28</a:t>
            </a:fld>
            <a:endParaRPr lang="en-GB"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87522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100356" name="Slide Number Placeholder 3"/>
          <p:cNvSpPr>
            <a:spLocks noGrp="1"/>
          </p:cNvSpPr>
          <p:nvPr>
            <p:ph type="sldNum" sz="quarter" idx="4294967295"/>
          </p:nvPr>
        </p:nvSpPr>
        <p:spPr bwMode="auto">
          <a:xfrm>
            <a:off x="3854451" y="9445387"/>
            <a:ext cx="2949575" cy="497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1" tIns="45770" rIns="91541" bIns="45770"/>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11797BC-76C5-4BD6-AB2E-B04B0BF899A6}" type="slidenum">
              <a:rPr lang="fr-BE" altLang="en-US" sz="2400">
                <a:solidFill>
                  <a:srgbClr val="000000"/>
                </a:solidFill>
              </a:rPr>
              <a:pPr eaLnBrk="1" hangingPunct="1">
                <a:spcBef>
                  <a:spcPct val="0"/>
                </a:spcBef>
              </a:pPr>
              <a:t>3</a:t>
            </a:fld>
            <a:endParaRPr lang="fr-BE" altLang="en-US" sz="2400" dirty="0">
              <a:solidFill>
                <a:srgbClr val="000000"/>
              </a:solidFill>
            </a:endParaRPr>
          </a:p>
        </p:txBody>
      </p:sp>
    </p:spTree>
    <p:extLst>
      <p:ext uri="{BB962C8B-B14F-4D97-AF65-F5344CB8AC3E}">
        <p14:creationId xmlns:p14="http://schemas.microsoft.com/office/powerpoint/2010/main" val="1991229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100356" name="Slide Number Placeholder 3"/>
          <p:cNvSpPr>
            <a:spLocks noGrp="1"/>
          </p:cNvSpPr>
          <p:nvPr>
            <p:ph type="sldNum" sz="quarter" idx="4294967295"/>
          </p:nvPr>
        </p:nvSpPr>
        <p:spPr bwMode="auto">
          <a:xfrm>
            <a:off x="3854451" y="9445387"/>
            <a:ext cx="2949575" cy="497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1" tIns="45770" rIns="91541" bIns="45770"/>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11797BC-76C5-4BD6-AB2E-B04B0BF899A6}" type="slidenum">
              <a:rPr lang="fr-BE" altLang="en-US" sz="2400">
                <a:solidFill>
                  <a:srgbClr val="000000"/>
                </a:solidFill>
              </a:rPr>
              <a:pPr eaLnBrk="1" hangingPunct="1">
                <a:spcBef>
                  <a:spcPct val="0"/>
                </a:spcBef>
              </a:pPr>
              <a:t>32</a:t>
            </a:fld>
            <a:endParaRPr lang="fr-BE" altLang="en-US" sz="2400" dirty="0">
              <a:solidFill>
                <a:srgbClr val="000000"/>
              </a:solidFill>
            </a:endParaRPr>
          </a:p>
        </p:txBody>
      </p:sp>
    </p:spTree>
    <p:extLst>
      <p:ext uri="{BB962C8B-B14F-4D97-AF65-F5344CB8AC3E}">
        <p14:creationId xmlns:p14="http://schemas.microsoft.com/office/powerpoint/2010/main" val="1454425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2863850" y="519113"/>
            <a:ext cx="3416300" cy="2562225"/>
          </a:xfrm>
          <a:ln/>
        </p:spPr>
      </p:sp>
      <p:sp>
        <p:nvSpPr>
          <p:cNvPr id="30723" name="Notes Placeholder 2"/>
          <p:cNvSpPr>
            <a:spLocks noGrp="1"/>
          </p:cNvSpPr>
          <p:nvPr>
            <p:ph type="body" idx="1"/>
          </p:nvPr>
        </p:nvSpPr>
        <p:spPr/>
        <p:txBody>
          <a:bodyPr>
            <a:normAutofit/>
          </a:bodyPr>
          <a:lstStyle/>
          <a:p>
            <a:pPr>
              <a:defRPr/>
            </a:pPr>
            <a:endParaRPr lang="en-GB" altLang="en-US" b="1" dirty="0" smtClean="0"/>
          </a:p>
        </p:txBody>
      </p:sp>
      <p:sp>
        <p:nvSpPr>
          <p:cNvPr id="34820" name="Slide Number Placeholder 3"/>
          <p:cNvSpPr>
            <a:spLocks noGrp="1"/>
          </p:cNvSpPr>
          <p:nvPr>
            <p:ph type="sldNum" sz="quarter" idx="4294967295"/>
          </p:nvPr>
        </p:nvSpPr>
        <p:spPr bwMode="auto">
          <a:xfrm>
            <a:off x="4983532" y="7562596"/>
            <a:ext cx="3813592" cy="3980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F063371-CC39-4492-B856-35ADCC6708BB}" type="slidenum">
              <a:rPr lang="fr-BE" altLang="en-US" sz="2400">
                <a:solidFill>
                  <a:srgbClr val="000000"/>
                </a:solidFill>
                <a:cs typeface="Arial" charset="0"/>
              </a:rPr>
              <a:pPr eaLnBrk="1" hangingPunct="1">
                <a:spcBef>
                  <a:spcPct val="0"/>
                </a:spcBef>
              </a:pPr>
              <a:t>40</a:t>
            </a:fld>
            <a:endParaRPr lang="fr-BE" altLang="en-US" sz="2400">
              <a:solidFill>
                <a:srgbClr val="000000"/>
              </a:solidFill>
              <a:cs typeface="Arial" charset="0"/>
            </a:endParaRPr>
          </a:p>
        </p:txBody>
      </p:sp>
    </p:spTree>
    <p:extLst>
      <p:ext uri="{BB962C8B-B14F-4D97-AF65-F5344CB8AC3E}">
        <p14:creationId xmlns:p14="http://schemas.microsoft.com/office/powerpoint/2010/main" val="3224254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2863850" y="519113"/>
            <a:ext cx="3416300" cy="2562225"/>
          </a:xfrm>
          <a:ln/>
        </p:spPr>
      </p:sp>
      <p:sp>
        <p:nvSpPr>
          <p:cNvPr id="30723" name="Notes Placeholder 2"/>
          <p:cNvSpPr>
            <a:spLocks noGrp="1"/>
          </p:cNvSpPr>
          <p:nvPr>
            <p:ph type="body" idx="1"/>
          </p:nvPr>
        </p:nvSpPr>
        <p:spPr/>
        <p:txBody>
          <a:bodyPr>
            <a:normAutofit/>
          </a:bodyPr>
          <a:lstStyle/>
          <a:p>
            <a:pPr>
              <a:defRPr/>
            </a:pPr>
            <a:endParaRPr lang="en-GB" altLang="en-US" b="1" dirty="0" smtClean="0"/>
          </a:p>
        </p:txBody>
      </p:sp>
      <p:sp>
        <p:nvSpPr>
          <p:cNvPr id="34820" name="Slide Number Placeholder 3"/>
          <p:cNvSpPr>
            <a:spLocks noGrp="1"/>
          </p:cNvSpPr>
          <p:nvPr>
            <p:ph type="sldNum" sz="quarter" idx="4294967295"/>
          </p:nvPr>
        </p:nvSpPr>
        <p:spPr bwMode="auto">
          <a:xfrm>
            <a:off x="4983532" y="7562596"/>
            <a:ext cx="3813592" cy="3980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F063371-CC39-4492-B856-35ADCC6708BB}" type="slidenum">
              <a:rPr lang="fr-BE" altLang="en-US" sz="2400">
                <a:solidFill>
                  <a:srgbClr val="000000"/>
                </a:solidFill>
                <a:cs typeface="Arial" charset="0"/>
              </a:rPr>
              <a:pPr eaLnBrk="1" hangingPunct="1">
                <a:spcBef>
                  <a:spcPct val="0"/>
                </a:spcBef>
              </a:pPr>
              <a:t>41</a:t>
            </a:fld>
            <a:endParaRPr lang="fr-BE" altLang="en-US" sz="2400">
              <a:solidFill>
                <a:srgbClr val="000000"/>
              </a:solidFill>
              <a:cs typeface="Arial" charset="0"/>
            </a:endParaRPr>
          </a:p>
        </p:txBody>
      </p:sp>
    </p:spTree>
    <p:extLst>
      <p:ext uri="{BB962C8B-B14F-4D97-AF65-F5344CB8AC3E}">
        <p14:creationId xmlns:p14="http://schemas.microsoft.com/office/powerpoint/2010/main" val="2161514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2863850" y="519113"/>
            <a:ext cx="3416300" cy="2562225"/>
          </a:xfrm>
          <a:ln/>
        </p:spPr>
      </p:sp>
      <p:sp>
        <p:nvSpPr>
          <p:cNvPr id="30723" name="Notes Placeholder 2"/>
          <p:cNvSpPr>
            <a:spLocks noGrp="1"/>
          </p:cNvSpPr>
          <p:nvPr>
            <p:ph type="body" idx="1"/>
          </p:nvPr>
        </p:nvSpPr>
        <p:spPr/>
        <p:txBody>
          <a:bodyPr>
            <a:normAutofit/>
          </a:bodyPr>
          <a:lstStyle/>
          <a:p>
            <a:pPr>
              <a:defRPr/>
            </a:pPr>
            <a:endParaRPr lang="en-GB" altLang="en-US" b="1" dirty="0" smtClean="0"/>
          </a:p>
        </p:txBody>
      </p:sp>
      <p:sp>
        <p:nvSpPr>
          <p:cNvPr id="34820" name="Slide Number Placeholder 3"/>
          <p:cNvSpPr>
            <a:spLocks noGrp="1"/>
          </p:cNvSpPr>
          <p:nvPr>
            <p:ph type="sldNum" sz="quarter" idx="4294967295"/>
          </p:nvPr>
        </p:nvSpPr>
        <p:spPr bwMode="auto">
          <a:xfrm>
            <a:off x="4983532" y="7562596"/>
            <a:ext cx="3813592" cy="3980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F063371-CC39-4492-B856-35ADCC6708BB}" type="slidenum">
              <a:rPr lang="fr-BE" altLang="en-US" sz="2400">
                <a:solidFill>
                  <a:srgbClr val="000000"/>
                </a:solidFill>
                <a:cs typeface="Arial" charset="0"/>
              </a:rPr>
              <a:pPr eaLnBrk="1" hangingPunct="1">
                <a:spcBef>
                  <a:spcPct val="0"/>
                </a:spcBef>
              </a:pPr>
              <a:t>42</a:t>
            </a:fld>
            <a:endParaRPr lang="fr-BE" altLang="en-US" sz="2400">
              <a:solidFill>
                <a:srgbClr val="000000"/>
              </a:solidFill>
              <a:cs typeface="Arial" charset="0"/>
            </a:endParaRPr>
          </a:p>
        </p:txBody>
      </p:sp>
    </p:spTree>
    <p:extLst>
      <p:ext uri="{BB962C8B-B14F-4D97-AF65-F5344CB8AC3E}">
        <p14:creationId xmlns:p14="http://schemas.microsoft.com/office/powerpoint/2010/main" val="1301304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2863850" y="519113"/>
            <a:ext cx="3416300" cy="2562225"/>
          </a:xfrm>
          <a:ln/>
        </p:spPr>
      </p:sp>
      <p:sp>
        <p:nvSpPr>
          <p:cNvPr id="30723" name="Notes Placeholder 2"/>
          <p:cNvSpPr>
            <a:spLocks noGrp="1"/>
          </p:cNvSpPr>
          <p:nvPr>
            <p:ph type="body" idx="1"/>
          </p:nvPr>
        </p:nvSpPr>
        <p:spPr/>
        <p:txBody>
          <a:bodyPr>
            <a:normAutofit/>
          </a:bodyPr>
          <a:lstStyle/>
          <a:p>
            <a:pPr>
              <a:defRPr/>
            </a:pPr>
            <a:endParaRPr lang="en-GB" altLang="en-US" b="1" dirty="0" smtClean="0"/>
          </a:p>
        </p:txBody>
      </p:sp>
      <p:sp>
        <p:nvSpPr>
          <p:cNvPr id="34820" name="Slide Number Placeholder 3"/>
          <p:cNvSpPr>
            <a:spLocks noGrp="1"/>
          </p:cNvSpPr>
          <p:nvPr>
            <p:ph type="sldNum" sz="quarter" idx="4294967295"/>
          </p:nvPr>
        </p:nvSpPr>
        <p:spPr bwMode="auto">
          <a:xfrm>
            <a:off x="4983532" y="7562596"/>
            <a:ext cx="3813592" cy="3980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F063371-CC39-4492-B856-35ADCC6708BB}" type="slidenum">
              <a:rPr lang="fr-BE" altLang="en-US" sz="2400">
                <a:solidFill>
                  <a:srgbClr val="000000"/>
                </a:solidFill>
                <a:cs typeface="Arial" charset="0"/>
              </a:rPr>
              <a:pPr eaLnBrk="1" hangingPunct="1">
                <a:spcBef>
                  <a:spcPct val="0"/>
                </a:spcBef>
              </a:pPr>
              <a:t>43</a:t>
            </a:fld>
            <a:endParaRPr lang="fr-BE" altLang="en-US" sz="2400">
              <a:solidFill>
                <a:srgbClr val="000000"/>
              </a:solidFill>
              <a:cs typeface="Arial" charset="0"/>
            </a:endParaRPr>
          </a:p>
        </p:txBody>
      </p:sp>
    </p:spTree>
    <p:extLst>
      <p:ext uri="{BB962C8B-B14F-4D97-AF65-F5344CB8AC3E}">
        <p14:creationId xmlns:p14="http://schemas.microsoft.com/office/powerpoint/2010/main" val="542336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100356" name="Slide Number Placeholder 3"/>
          <p:cNvSpPr>
            <a:spLocks noGrp="1"/>
          </p:cNvSpPr>
          <p:nvPr>
            <p:ph type="sldNum" sz="quarter" idx="4294967295"/>
          </p:nvPr>
        </p:nvSpPr>
        <p:spPr bwMode="auto">
          <a:xfrm>
            <a:off x="3854451" y="9445387"/>
            <a:ext cx="2949575" cy="497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1" tIns="45770" rIns="91541" bIns="45770"/>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11797BC-76C5-4BD6-AB2E-B04B0BF899A6}" type="slidenum">
              <a:rPr lang="fr-BE" altLang="en-US" sz="2400">
                <a:solidFill>
                  <a:srgbClr val="000000"/>
                </a:solidFill>
              </a:rPr>
              <a:pPr eaLnBrk="1" hangingPunct="1">
                <a:spcBef>
                  <a:spcPct val="0"/>
                </a:spcBef>
              </a:pPr>
              <a:t>45</a:t>
            </a:fld>
            <a:endParaRPr lang="fr-BE" altLang="en-US" sz="2400" dirty="0">
              <a:solidFill>
                <a:srgbClr val="000000"/>
              </a:solidFill>
            </a:endParaRPr>
          </a:p>
        </p:txBody>
      </p:sp>
    </p:spTree>
    <p:extLst>
      <p:ext uri="{BB962C8B-B14F-4D97-AF65-F5344CB8AC3E}">
        <p14:creationId xmlns:p14="http://schemas.microsoft.com/office/powerpoint/2010/main" val="1890198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100356" name="Slide Number Placeholder 3"/>
          <p:cNvSpPr>
            <a:spLocks noGrp="1"/>
          </p:cNvSpPr>
          <p:nvPr>
            <p:ph type="sldNum" sz="quarter" idx="4294967295"/>
          </p:nvPr>
        </p:nvSpPr>
        <p:spPr bwMode="auto">
          <a:xfrm>
            <a:off x="3854451" y="9445387"/>
            <a:ext cx="2949575" cy="497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1" tIns="45770" rIns="91541" bIns="45770"/>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11797BC-76C5-4BD6-AB2E-B04B0BF899A6}" type="slidenum">
              <a:rPr lang="fr-BE" altLang="en-US" sz="2400">
                <a:solidFill>
                  <a:srgbClr val="000000"/>
                </a:solidFill>
              </a:rPr>
              <a:pPr eaLnBrk="1" hangingPunct="1">
                <a:spcBef>
                  <a:spcPct val="0"/>
                </a:spcBef>
              </a:pPr>
              <a:t>51</a:t>
            </a:fld>
            <a:endParaRPr lang="fr-BE" altLang="en-US" sz="2400" dirty="0">
              <a:solidFill>
                <a:srgbClr val="000000"/>
              </a:solidFill>
            </a:endParaRPr>
          </a:p>
        </p:txBody>
      </p:sp>
    </p:spTree>
    <p:extLst>
      <p:ext uri="{BB962C8B-B14F-4D97-AF65-F5344CB8AC3E}">
        <p14:creationId xmlns:p14="http://schemas.microsoft.com/office/powerpoint/2010/main" val="541737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Date Placeholder 1"/>
          <p:cNvSpPr txBox="1">
            <a:spLocks noGrp="1"/>
          </p:cNvSpPr>
          <p:nvPr/>
        </p:nvSpPr>
        <p:spPr bwMode="auto">
          <a:xfrm>
            <a:off x="3856039" y="0"/>
            <a:ext cx="2947987" cy="49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9" tIns="45090" rIns="90179" bIns="45090"/>
          <a:lstStyle>
            <a:lvl1pPr defTabSz="884238" eaLnBrk="0" hangingPunct="0">
              <a:spcBef>
                <a:spcPct val="30000"/>
              </a:spcBef>
              <a:defRPr sz="1200">
                <a:solidFill>
                  <a:schemeClr val="tx1"/>
                </a:solidFill>
                <a:latin typeface="Times New Roman" pitchFamily="18" charset="0"/>
              </a:defRPr>
            </a:lvl1pPr>
            <a:lvl2pPr marL="742950" indent="-285750" defTabSz="884238" eaLnBrk="0" hangingPunct="0">
              <a:spcBef>
                <a:spcPct val="30000"/>
              </a:spcBef>
              <a:defRPr sz="1200">
                <a:solidFill>
                  <a:schemeClr val="tx1"/>
                </a:solidFill>
                <a:latin typeface="Times New Roman" pitchFamily="18" charset="0"/>
              </a:defRPr>
            </a:lvl2pPr>
            <a:lvl3pPr marL="1143000" indent="-228600" defTabSz="884238" eaLnBrk="0" hangingPunct="0">
              <a:spcBef>
                <a:spcPct val="30000"/>
              </a:spcBef>
              <a:defRPr sz="1200">
                <a:solidFill>
                  <a:schemeClr val="tx1"/>
                </a:solidFill>
                <a:latin typeface="Times New Roman" pitchFamily="18" charset="0"/>
              </a:defRPr>
            </a:lvl3pPr>
            <a:lvl4pPr marL="1600200" indent="-228600" defTabSz="884238" eaLnBrk="0" hangingPunct="0">
              <a:spcBef>
                <a:spcPct val="30000"/>
              </a:spcBef>
              <a:defRPr sz="1200">
                <a:solidFill>
                  <a:schemeClr val="tx1"/>
                </a:solidFill>
                <a:latin typeface="Times New Roman" pitchFamily="18" charset="0"/>
              </a:defRPr>
            </a:lvl4pPr>
            <a:lvl5pPr marL="2057400" indent="-228600" defTabSz="884238" eaLnBrk="0" hangingPunct="0">
              <a:spcBef>
                <a:spcPct val="30000"/>
              </a:spcBef>
              <a:defRPr sz="1200">
                <a:solidFill>
                  <a:schemeClr val="tx1"/>
                </a:solidFill>
                <a:latin typeface="Times New Roman" pitchFamily="18" charset="0"/>
              </a:defRPr>
            </a:lvl5pPr>
            <a:lvl6pPr marL="2514600" indent="-228600" defTabSz="884238" eaLnBrk="0" fontAlgn="base" hangingPunct="0">
              <a:spcBef>
                <a:spcPct val="30000"/>
              </a:spcBef>
              <a:spcAft>
                <a:spcPct val="0"/>
              </a:spcAft>
              <a:defRPr sz="1200">
                <a:solidFill>
                  <a:schemeClr val="tx1"/>
                </a:solidFill>
                <a:latin typeface="Times New Roman" pitchFamily="18" charset="0"/>
              </a:defRPr>
            </a:lvl6pPr>
            <a:lvl7pPr marL="2971800" indent="-228600" defTabSz="884238" eaLnBrk="0" fontAlgn="base" hangingPunct="0">
              <a:spcBef>
                <a:spcPct val="30000"/>
              </a:spcBef>
              <a:spcAft>
                <a:spcPct val="0"/>
              </a:spcAft>
              <a:defRPr sz="1200">
                <a:solidFill>
                  <a:schemeClr val="tx1"/>
                </a:solidFill>
                <a:latin typeface="Times New Roman" pitchFamily="18" charset="0"/>
              </a:defRPr>
            </a:lvl7pPr>
            <a:lvl8pPr marL="3429000" indent="-228600" defTabSz="884238" eaLnBrk="0" fontAlgn="base" hangingPunct="0">
              <a:spcBef>
                <a:spcPct val="30000"/>
              </a:spcBef>
              <a:spcAft>
                <a:spcPct val="0"/>
              </a:spcAft>
              <a:defRPr sz="1200">
                <a:solidFill>
                  <a:schemeClr val="tx1"/>
                </a:solidFill>
                <a:latin typeface="Times New Roman" pitchFamily="18" charset="0"/>
              </a:defRPr>
            </a:lvl8pPr>
            <a:lvl9pPr marL="3886200" indent="-228600" defTabSz="884238"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50000"/>
              </a:spcBef>
            </a:pPr>
            <a:r>
              <a:rPr lang="en-US" altLang="en-US" dirty="0">
                <a:solidFill>
                  <a:srgbClr val="000000"/>
                </a:solidFill>
              </a:rPr>
              <a:t>2012-05-02 </a:t>
            </a:r>
          </a:p>
        </p:txBody>
      </p:sp>
      <p:sp>
        <p:nvSpPr>
          <p:cNvPr id="107523" name="Slide Number Placeholder 2"/>
          <p:cNvSpPr txBox="1">
            <a:spLocks noGrp="1"/>
          </p:cNvSpPr>
          <p:nvPr/>
        </p:nvSpPr>
        <p:spPr bwMode="auto">
          <a:xfrm>
            <a:off x="3856039" y="9443798"/>
            <a:ext cx="2947987" cy="49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9" tIns="45090" rIns="90179" bIns="45090" anchor="b"/>
          <a:lstStyle>
            <a:lvl1pPr defTabSz="884238" eaLnBrk="0" hangingPunct="0">
              <a:spcBef>
                <a:spcPct val="30000"/>
              </a:spcBef>
              <a:defRPr sz="1200">
                <a:solidFill>
                  <a:schemeClr val="tx1"/>
                </a:solidFill>
                <a:latin typeface="Times New Roman" pitchFamily="18" charset="0"/>
              </a:defRPr>
            </a:lvl1pPr>
            <a:lvl2pPr marL="742950" indent="-285750" defTabSz="884238" eaLnBrk="0" hangingPunct="0">
              <a:spcBef>
                <a:spcPct val="30000"/>
              </a:spcBef>
              <a:defRPr sz="1200">
                <a:solidFill>
                  <a:schemeClr val="tx1"/>
                </a:solidFill>
                <a:latin typeface="Times New Roman" pitchFamily="18" charset="0"/>
              </a:defRPr>
            </a:lvl2pPr>
            <a:lvl3pPr marL="1143000" indent="-228600" defTabSz="884238" eaLnBrk="0" hangingPunct="0">
              <a:spcBef>
                <a:spcPct val="30000"/>
              </a:spcBef>
              <a:defRPr sz="1200">
                <a:solidFill>
                  <a:schemeClr val="tx1"/>
                </a:solidFill>
                <a:latin typeface="Times New Roman" pitchFamily="18" charset="0"/>
              </a:defRPr>
            </a:lvl3pPr>
            <a:lvl4pPr marL="1600200" indent="-228600" defTabSz="884238" eaLnBrk="0" hangingPunct="0">
              <a:spcBef>
                <a:spcPct val="30000"/>
              </a:spcBef>
              <a:defRPr sz="1200">
                <a:solidFill>
                  <a:schemeClr val="tx1"/>
                </a:solidFill>
                <a:latin typeface="Times New Roman" pitchFamily="18" charset="0"/>
              </a:defRPr>
            </a:lvl4pPr>
            <a:lvl5pPr marL="2057400" indent="-228600" defTabSz="884238" eaLnBrk="0" hangingPunct="0">
              <a:spcBef>
                <a:spcPct val="30000"/>
              </a:spcBef>
              <a:defRPr sz="1200">
                <a:solidFill>
                  <a:schemeClr val="tx1"/>
                </a:solidFill>
                <a:latin typeface="Times New Roman" pitchFamily="18" charset="0"/>
              </a:defRPr>
            </a:lvl5pPr>
            <a:lvl6pPr marL="2514600" indent="-228600" defTabSz="884238" eaLnBrk="0" fontAlgn="base" hangingPunct="0">
              <a:spcBef>
                <a:spcPct val="30000"/>
              </a:spcBef>
              <a:spcAft>
                <a:spcPct val="0"/>
              </a:spcAft>
              <a:defRPr sz="1200">
                <a:solidFill>
                  <a:schemeClr val="tx1"/>
                </a:solidFill>
                <a:latin typeface="Times New Roman" pitchFamily="18" charset="0"/>
              </a:defRPr>
            </a:lvl6pPr>
            <a:lvl7pPr marL="2971800" indent="-228600" defTabSz="884238" eaLnBrk="0" fontAlgn="base" hangingPunct="0">
              <a:spcBef>
                <a:spcPct val="30000"/>
              </a:spcBef>
              <a:spcAft>
                <a:spcPct val="0"/>
              </a:spcAft>
              <a:defRPr sz="1200">
                <a:solidFill>
                  <a:schemeClr val="tx1"/>
                </a:solidFill>
                <a:latin typeface="Times New Roman" pitchFamily="18" charset="0"/>
              </a:defRPr>
            </a:lvl7pPr>
            <a:lvl8pPr marL="3429000" indent="-228600" defTabSz="884238" eaLnBrk="0" fontAlgn="base" hangingPunct="0">
              <a:spcBef>
                <a:spcPct val="30000"/>
              </a:spcBef>
              <a:spcAft>
                <a:spcPct val="0"/>
              </a:spcAft>
              <a:defRPr sz="1200">
                <a:solidFill>
                  <a:schemeClr val="tx1"/>
                </a:solidFill>
                <a:latin typeface="Times New Roman" pitchFamily="18" charset="0"/>
              </a:defRPr>
            </a:lvl8pPr>
            <a:lvl9pPr marL="3886200" indent="-228600" defTabSz="884238"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50000"/>
              </a:spcBef>
            </a:pPr>
            <a:fld id="{8BA7C948-B018-45E4-9F5A-FA2A7E54A2D3}" type="slidenum">
              <a:rPr lang="en-US" altLang="en-US">
                <a:solidFill>
                  <a:srgbClr val="000000"/>
                </a:solidFill>
              </a:rPr>
              <a:pPr algn="r" eaLnBrk="1" hangingPunct="1">
                <a:spcBef>
                  <a:spcPct val="50000"/>
                </a:spcBef>
              </a:pPr>
              <a:t>52</a:t>
            </a:fld>
            <a:endParaRPr lang="en-US" altLang="en-US" dirty="0">
              <a:solidFill>
                <a:srgbClr val="000000"/>
              </a:solidFill>
            </a:endParaRPr>
          </a:p>
        </p:txBody>
      </p:sp>
      <p:sp>
        <p:nvSpPr>
          <p:cNvPr id="107524" name="Header Placeholder 3"/>
          <p:cNvSpPr txBox="1">
            <a:spLocks noGrp="1"/>
          </p:cNvSpPr>
          <p:nvPr/>
        </p:nvSpPr>
        <p:spPr bwMode="auto">
          <a:xfrm>
            <a:off x="0" y="0"/>
            <a:ext cx="2947988" cy="49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9" tIns="45090" rIns="90179" bIns="45090"/>
          <a:lstStyle>
            <a:lvl1pPr defTabSz="884238" eaLnBrk="0" hangingPunct="0">
              <a:spcBef>
                <a:spcPct val="30000"/>
              </a:spcBef>
              <a:defRPr sz="1200">
                <a:solidFill>
                  <a:schemeClr val="tx1"/>
                </a:solidFill>
                <a:latin typeface="Times New Roman" pitchFamily="18" charset="0"/>
              </a:defRPr>
            </a:lvl1pPr>
            <a:lvl2pPr marL="742950" indent="-285750" defTabSz="884238" eaLnBrk="0" hangingPunct="0">
              <a:spcBef>
                <a:spcPct val="30000"/>
              </a:spcBef>
              <a:defRPr sz="1200">
                <a:solidFill>
                  <a:schemeClr val="tx1"/>
                </a:solidFill>
                <a:latin typeface="Times New Roman" pitchFamily="18" charset="0"/>
              </a:defRPr>
            </a:lvl2pPr>
            <a:lvl3pPr marL="1143000" indent="-228600" defTabSz="884238" eaLnBrk="0" hangingPunct="0">
              <a:spcBef>
                <a:spcPct val="30000"/>
              </a:spcBef>
              <a:defRPr sz="1200">
                <a:solidFill>
                  <a:schemeClr val="tx1"/>
                </a:solidFill>
                <a:latin typeface="Times New Roman" pitchFamily="18" charset="0"/>
              </a:defRPr>
            </a:lvl3pPr>
            <a:lvl4pPr marL="1600200" indent="-228600" defTabSz="884238" eaLnBrk="0" hangingPunct="0">
              <a:spcBef>
                <a:spcPct val="30000"/>
              </a:spcBef>
              <a:defRPr sz="1200">
                <a:solidFill>
                  <a:schemeClr val="tx1"/>
                </a:solidFill>
                <a:latin typeface="Times New Roman" pitchFamily="18" charset="0"/>
              </a:defRPr>
            </a:lvl4pPr>
            <a:lvl5pPr marL="2057400" indent="-228600" defTabSz="884238" eaLnBrk="0" hangingPunct="0">
              <a:spcBef>
                <a:spcPct val="30000"/>
              </a:spcBef>
              <a:defRPr sz="1200">
                <a:solidFill>
                  <a:schemeClr val="tx1"/>
                </a:solidFill>
                <a:latin typeface="Times New Roman" pitchFamily="18" charset="0"/>
              </a:defRPr>
            </a:lvl5pPr>
            <a:lvl6pPr marL="2514600" indent="-228600" defTabSz="884238" eaLnBrk="0" fontAlgn="base" hangingPunct="0">
              <a:spcBef>
                <a:spcPct val="30000"/>
              </a:spcBef>
              <a:spcAft>
                <a:spcPct val="0"/>
              </a:spcAft>
              <a:defRPr sz="1200">
                <a:solidFill>
                  <a:schemeClr val="tx1"/>
                </a:solidFill>
                <a:latin typeface="Times New Roman" pitchFamily="18" charset="0"/>
              </a:defRPr>
            </a:lvl6pPr>
            <a:lvl7pPr marL="2971800" indent="-228600" defTabSz="884238" eaLnBrk="0" fontAlgn="base" hangingPunct="0">
              <a:spcBef>
                <a:spcPct val="30000"/>
              </a:spcBef>
              <a:spcAft>
                <a:spcPct val="0"/>
              </a:spcAft>
              <a:defRPr sz="1200">
                <a:solidFill>
                  <a:schemeClr val="tx1"/>
                </a:solidFill>
                <a:latin typeface="Times New Roman" pitchFamily="18" charset="0"/>
              </a:defRPr>
            </a:lvl7pPr>
            <a:lvl8pPr marL="3429000" indent="-228600" defTabSz="884238" eaLnBrk="0" fontAlgn="base" hangingPunct="0">
              <a:spcBef>
                <a:spcPct val="30000"/>
              </a:spcBef>
              <a:spcAft>
                <a:spcPct val="0"/>
              </a:spcAft>
              <a:defRPr sz="1200">
                <a:solidFill>
                  <a:schemeClr val="tx1"/>
                </a:solidFill>
                <a:latin typeface="Times New Roman" pitchFamily="18" charset="0"/>
              </a:defRPr>
            </a:lvl8pPr>
            <a:lvl9pPr marL="3886200" indent="-228600" defTabSz="88423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50000"/>
              </a:spcBef>
            </a:pPr>
            <a:r>
              <a:rPr lang="en-US" altLang="en-US" dirty="0">
                <a:solidFill>
                  <a:srgbClr val="000000"/>
                </a:solidFill>
              </a:rPr>
              <a:t> </a:t>
            </a:r>
          </a:p>
        </p:txBody>
      </p:sp>
      <p:sp>
        <p:nvSpPr>
          <p:cNvPr id="107525" name="Footer Placeholder 5"/>
          <p:cNvSpPr txBox="1">
            <a:spLocks noGrp="1"/>
          </p:cNvSpPr>
          <p:nvPr/>
        </p:nvSpPr>
        <p:spPr bwMode="auto">
          <a:xfrm>
            <a:off x="0" y="9443798"/>
            <a:ext cx="2947988" cy="49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9" tIns="45090" rIns="90179" bIns="45090" anchor="b"/>
          <a:lstStyle>
            <a:lvl1pPr defTabSz="884238" eaLnBrk="0" hangingPunct="0">
              <a:spcBef>
                <a:spcPct val="30000"/>
              </a:spcBef>
              <a:defRPr sz="1200">
                <a:solidFill>
                  <a:schemeClr val="tx1"/>
                </a:solidFill>
                <a:latin typeface="Times New Roman" pitchFamily="18" charset="0"/>
              </a:defRPr>
            </a:lvl1pPr>
            <a:lvl2pPr marL="742950" indent="-285750" defTabSz="884238" eaLnBrk="0" hangingPunct="0">
              <a:spcBef>
                <a:spcPct val="30000"/>
              </a:spcBef>
              <a:defRPr sz="1200">
                <a:solidFill>
                  <a:schemeClr val="tx1"/>
                </a:solidFill>
                <a:latin typeface="Times New Roman" pitchFamily="18" charset="0"/>
              </a:defRPr>
            </a:lvl2pPr>
            <a:lvl3pPr marL="1143000" indent="-228600" defTabSz="884238" eaLnBrk="0" hangingPunct="0">
              <a:spcBef>
                <a:spcPct val="30000"/>
              </a:spcBef>
              <a:defRPr sz="1200">
                <a:solidFill>
                  <a:schemeClr val="tx1"/>
                </a:solidFill>
                <a:latin typeface="Times New Roman" pitchFamily="18" charset="0"/>
              </a:defRPr>
            </a:lvl3pPr>
            <a:lvl4pPr marL="1600200" indent="-228600" defTabSz="884238" eaLnBrk="0" hangingPunct="0">
              <a:spcBef>
                <a:spcPct val="30000"/>
              </a:spcBef>
              <a:defRPr sz="1200">
                <a:solidFill>
                  <a:schemeClr val="tx1"/>
                </a:solidFill>
                <a:latin typeface="Times New Roman" pitchFamily="18" charset="0"/>
              </a:defRPr>
            </a:lvl4pPr>
            <a:lvl5pPr marL="2057400" indent="-228600" defTabSz="884238" eaLnBrk="0" hangingPunct="0">
              <a:spcBef>
                <a:spcPct val="30000"/>
              </a:spcBef>
              <a:defRPr sz="1200">
                <a:solidFill>
                  <a:schemeClr val="tx1"/>
                </a:solidFill>
                <a:latin typeface="Times New Roman" pitchFamily="18" charset="0"/>
              </a:defRPr>
            </a:lvl5pPr>
            <a:lvl6pPr marL="2514600" indent="-228600" defTabSz="884238" eaLnBrk="0" fontAlgn="base" hangingPunct="0">
              <a:spcBef>
                <a:spcPct val="30000"/>
              </a:spcBef>
              <a:spcAft>
                <a:spcPct val="0"/>
              </a:spcAft>
              <a:defRPr sz="1200">
                <a:solidFill>
                  <a:schemeClr val="tx1"/>
                </a:solidFill>
                <a:latin typeface="Times New Roman" pitchFamily="18" charset="0"/>
              </a:defRPr>
            </a:lvl6pPr>
            <a:lvl7pPr marL="2971800" indent="-228600" defTabSz="884238" eaLnBrk="0" fontAlgn="base" hangingPunct="0">
              <a:spcBef>
                <a:spcPct val="30000"/>
              </a:spcBef>
              <a:spcAft>
                <a:spcPct val="0"/>
              </a:spcAft>
              <a:defRPr sz="1200">
                <a:solidFill>
                  <a:schemeClr val="tx1"/>
                </a:solidFill>
                <a:latin typeface="Times New Roman" pitchFamily="18" charset="0"/>
              </a:defRPr>
            </a:lvl7pPr>
            <a:lvl8pPr marL="3429000" indent="-228600" defTabSz="884238" eaLnBrk="0" fontAlgn="base" hangingPunct="0">
              <a:spcBef>
                <a:spcPct val="30000"/>
              </a:spcBef>
              <a:spcAft>
                <a:spcPct val="0"/>
              </a:spcAft>
              <a:defRPr sz="1200">
                <a:solidFill>
                  <a:schemeClr val="tx1"/>
                </a:solidFill>
                <a:latin typeface="Times New Roman" pitchFamily="18" charset="0"/>
              </a:defRPr>
            </a:lvl8pPr>
            <a:lvl9pPr marL="3886200" indent="-228600" defTabSz="88423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50000"/>
              </a:spcBef>
            </a:pPr>
            <a:r>
              <a:rPr lang="en-US" altLang="en-US" dirty="0">
                <a:solidFill>
                  <a:srgbClr val="000000"/>
                </a:solidFill>
              </a:rPr>
              <a:t> </a:t>
            </a:r>
          </a:p>
        </p:txBody>
      </p:sp>
      <p:sp>
        <p:nvSpPr>
          <p:cNvPr id="107526" name="Rectangle 2"/>
          <p:cNvSpPr>
            <a:spLocks noGrp="1" noRot="1" noChangeAspect="1" noTextEdit="1"/>
          </p:cNvSpPr>
          <p:nvPr>
            <p:ph type="sldImg"/>
          </p:nvPr>
        </p:nvSpPr>
        <p:spPr>
          <a:xfrm>
            <a:off x="922338" y="746125"/>
            <a:ext cx="4965700" cy="3725863"/>
          </a:xfrm>
          <a:ln/>
        </p:spPr>
      </p:sp>
      <p:sp>
        <p:nvSpPr>
          <p:cNvPr id="107527" name="Rectangle 3"/>
          <p:cNvSpPr>
            <a:spLocks noGrp="1"/>
          </p:cNvSpPr>
          <p:nvPr>
            <p:ph type="body" idx="1"/>
          </p:nvPr>
        </p:nvSpPr>
        <p:spPr>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txBody>
          <a:bodyPr lIns="90179" tIns="45090" rIns="90179" bIns="45090"/>
          <a:lstStyle/>
          <a:p>
            <a:endParaRPr lang="en-US" altLang="en-US" dirty="0">
              <a:latin typeface="Arial" pitchFamily="34" charset="0"/>
            </a:endParaRPr>
          </a:p>
        </p:txBody>
      </p:sp>
    </p:spTree>
    <p:extLst>
      <p:ext uri="{BB962C8B-B14F-4D97-AF65-F5344CB8AC3E}">
        <p14:creationId xmlns:p14="http://schemas.microsoft.com/office/powerpoint/2010/main" val="690883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a:p>
        </p:txBody>
      </p:sp>
      <p:sp>
        <p:nvSpPr>
          <p:cNvPr id="108548" name="Slide Number Placeholder 3"/>
          <p:cNvSpPr>
            <a:spLocks noGrp="1"/>
          </p:cNvSpPr>
          <p:nvPr>
            <p:ph type="sldNum" sz="quarter" idx="4294967295"/>
          </p:nvPr>
        </p:nvSpPr>
        <p:spPr bwMode="auto">
          <a:xfrm>
            <a:off x="3854451" y="9445387"/>
            <a:ext cx="2949575" cy="497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045" tIns="43023" rIns="86045" bIns="43023"/>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4C09ADD-EF14-4CBD-83F4-3B46AA27D158}" type="slidenum">
              <a:rPr lang="en-GB" altLang="en-US" sz="2400"/>
              <a:pPr eaLnBrk="1" hangingPunct="1">
                <a:spcBef>
                  <a:spcPct val="0"/>
                </a:spcBef>
              </a:pPr>
              <a:t>53</a:t>
            </a:fld>
            <a:endParaRPr lang="en-GB" altLang="en-US" sz="2400" dirty="0"/>
          </a:p>
        </p:txBody>
      </p:sp>
    </p:spTree>
    <p:extLst>
      <p:ext uri="{BB962C8B-B14F-4D97-AF65-F5344CB8AC3E}">
        <p14:creationId xmlns:p14="http://schemas.microsoft.com/office/powerpoint/2010/main" val="3173269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4294967295"/>
          </p:nvPr>
        </p:nvSpPr>
        <p:spPr bwMode="auto">
          <a:xfrm>
            <a:off x="3886200" y="8685213"/>
            <a:ext cx="2970213"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32" tIns="46616" rIns="93232" bIns="46616"/>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E1B6B17-C7A3-4D3F-8A88-0EBAFF5D583C}" type="slidenum">
              <a:rPr lang="fr-FR" altLang="en-US">
                <a:solidFill>
                  <a:srgbClr val="000000"/>
                </a:solidFill>
                <a:latin typeface="Arial" panose="020B0604020202020204" pitchFamily="34" charset="0"/>
              </a:rPr>
              <a:pPr eaLnBrk="1" hangingPunct="1">
                <a:spcBef>
                  <a:spcPct val="0"/>
                </a:spcBef>
              </a:pPr>
              <a:t>4</a:t>
            </a:fld>
            <a:endParaRPr lang="fr-FR" altLang="en-US" dirty="0">
              <a:solidFill>
                <a:srgbClr val="000000"/>
              </a:solidFill>
              <a:latin typeface="Arial" panose="020B0604020202020204" pitchFamily="34" charset="0"/>
            </a:endParaRPr>
          </a:p>
        </p:txBody>
      </p:sp>
      <p:sp>
        <p:nvSpPr>
          <p:cNvPr id="33795" name="Rectangle 2"/>
          <p:cNvSpPr>
            <a:spLocks noGrp="1" noRot="1" noChangeAspect="1" noChangeArrowheads="1" noTextEdit="1"/>
          </p:cNvSpPr>
          <p:nvPr>
            <p:ph type="sldImg"/>
          </p:nvPr>
        </p:nvSpPr>
        <p:spPr>
          <a:xfrm>
            <a:off x="1141413" y="685800"/>
            <a:ext cx="4575175" cy="3430588"/>
          </a:xfrm>
          <a:ln/>
        </p:spPr>
      </p:sp>
      <p:sp>
        <p:nvSpPr>
          <p:cNvPr id="33796" name="Rectangle 3"/>
          <p:cNvSpPr>
            <a:spLocks noGrp="1" noChangeArrowheads="1"/>
          </p:cNvSpPr>
          <p:nvPr>
            <p:ph type="body" idx="1"/>
          </p:nvPr>
        </p:nvSpPr>
        <p:spPr>
          <a:xfrm>
            <a:off x="912813" y="4343400"/>
            <a:ext cx="5032375" cy="4114800"/>
          </a:xfrm>
          <a:noFill/>
          <a:extLst>
            <a:ext uri="{909E8E84-426E-40DD-AFC4-6F175D3DCCD1}">
              <a14:hiddenFill xmlns:a14="http://schemas.microsoft.com/office/drawing/2010/main">
                <a:solidFill>
                  <a:srgbClr val="FFFFFF"/>
                </a:solidFill>
              </a14:hiddenFill>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48396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4294967295"/>
          </p:nvPr>
        </p:nvSpPr>
        <p:spPr bwMode="auto">
          <a:xfrm>
            <a:off x="3886200" y="8685213"/>
            <a:ext cx="2970213"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32" tIns="46616" rIns="93232" bIns="46616"/>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0380A9B-928E-488D-9C56-C96D7D0A6CE1}" type="slidenum">
              <a:rPr lang="fr-FR" altLang="en-US">
                <a:solidFill>
                  <a:srgbClr val="000000"/>
                </a:solidFill>
                <a:latin typeface="Arial" panose="020B0604020202020204" pitchFamily="34" charset="0"/>
              </a:rPr>
              <a:pPr eaLnBrk="1" hangingPunct="1">
                <a:spcBef>
                  <a:spcPct val="0"/>
                </a:spcBef>
              </a:pPr>
              <a:t>5</a:t>
            </a:fld>
            <a:endParaRPr lang="fr-FR" altLang="en-US" dirty="0">
              <a:solidFill>
                <a:srgbClr val="000000"/>
              </a:solidFill>
              <a:latin typeface="Arial" panose="020B0604020202020204" pitchFamily="34" charset="0"/>
            </a:endParaRPr>
          </a:p>
        </p:txBody>
      </p:sp>
      <p:sp>
        <p:nvSpPr>
          <p:cNvPr id="34819" name="Rectangle 2"/>
          <p:cNvSpPr>
            <a:spLocks noGrp="1" noRot="1" noChangeAspect="1" noChangeArrowheads="1" noTextEdit="1"/>
          </p:cNvSpPr>
          <p:nvPr>
            <p:ph type="sldImg"/>
          </p:nvPr>
        </p:nvSpPr>
        <p:spPr>
          <a:xfrm>
            <a:off x="1141413" y="685800"/>
            <a:ext cx="4575175" cy="3430588"/>
          </a:xfrm>
          <a:ln/>
        </p:spPr>
      </p:sp>
      <p:sp>
        <p:nvSpPr>
          <p:cNvPr id="34820" name="Rectangle 3"/>
          <p:cNvSpPr>
            <a:spLocks noGrp="1" noChangeArrowheads="1"/>
          </p:cNvSpPr>
          <p:nvPr>
            <p:ph type="body" idx="1"/>
          </p:nvPr>
        </p:nvSpPr>
        <p:spPr>
          <a:xfrm>
            <a:off x="912813" y="4343400"/>
            <a:ext cx="5032375" cy="4114800"/>
          </a:xfrm>
          <a:noFill/>
          <a:extLst>
            <a:ext uri="{909E8E84-426E-40DD-AFC4-6F175D3DCCD1}">
              <a14:hiddenFill xmlns:a14="http://schemas.microsoft.com/office/drawing/2010/main">
                <a:solidFill>
                  <a:srgbClr val="FFFFFF"/>
                </a:solidFill>
              </a14:hiddenFill>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8188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100356" name="Slide Number Placeholder 3"/>
          <p:cNvSpPr>
            <a:spLocks noGrp="1"/>
          </p:cNvSpPr>
          <p:nvPr>
            <p:ph type="sldNum" sz="quarter" idx="4294967295"/>
          </p:nvPr>
        </p:nvSpPr>
        <p:spPr bwMode="auto">
          <a:xfrm>
            <a:off x="3854451" y="9445387"/>
            <a:ext cx="2949575" cy="497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1" tIns="45770" rIns="91541" bIns="45770"/>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11797BC-76C5-4BD6-AB2E-B04B0BF899A6}" type="slidenum">
              <a:rPr lang="fr-BE" altLang="en-US" sz="2400">
                <a:solidFill>
                  <a:srgbClr val="000000"/>
                </a:solidFill>
              </a:rPr>
              <a:pPr eaLnBrk="1" hangingPunct="1">
                <a:spcBef>
                  <a:spcPct val="0"/>
                </a:spcBef>
              </a:pPr>
              <a:t>10</a:t>
            </a:fld>
            <a:endParaRPr lang="fr-BE" altLang="en-US" sz="2400" dirty="0">
              <a:solidFill>
                <a:srgbClr val="000000"/>
              </a:solidFill>
            </a:endParaRPr>
          </a:p>
        </p:txBody>
      </p:sp>
    </p:spTree>
    <p:extLst>
      <p:ext uri="{BB962C8B-B14F-4D97-AF65-F5344CB8AC3E}">
        <p14:creationId xmlns:p14="http://schemas.microsoft.com/office/powerpoint/2010/main" val="1064143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 smart grid is an electricity network that can integrate in a cost-efficient manner the </a:t>
            </a:r>
            <a:r>
              <a:rPr lang="en-US" dirty="0" err="1" smtClean="0">
                <a:effectLst/>
              </a:rPr>
              <a:t>behaviour</a:t>
            </a:r>
            <a:r>
              <a:rPr lang="en-US" dirty="0" smtClean="0">
                <a:effectLst/>
              </a:rPr>
              <a:t> and actions of all users connected to it (generators and/or consumers) in order to ensure economically efficient, sustainable power system with high levels of quality and security of supply and safety. Smart grids allow companies and households to produce electricity (for example – using photovoltaic panels or wind turbines) and sell it on to other consumers through existing networks.</a:t>
            </a:r>
            <a:endParaRPr lang="en-GB" sz="1200" kern="1200" dirty="0" smtClean="0">
              <a:solidFill>
                <a:schemeClr val="tx1"/>
              </a:solidFill>
              <a:effectLst/>
              <a:latin typeface="+mn-lt"/>
              <a:ea typeface="+mn-ea"/>
              <a:cs typeface="+mn-cs"/>
            </a:endParaRPr>
          </a:p>
          <a:p>
            <a:endParaRPr lang="en-GB" sz="1200" u="sng"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a:xfrm>
            <a:off x="3778250" y="9429750"/>
            <a:ext cx="2889250" cy="496888"/>
          </a:xfrm>
          <a:prstGeom prst="rect">
            <a:avLst/>
          </a:prstGeom>
        </p:spPr>
        <p:txBody>
          <a:bodyPr/>
          <a:lstStyle/>
          <a:p>
            <a:pPr>
              <a:defRPr/>
            </a:pPr>
            <a:fld id="{27A9A0D4-2455-42B3-A16A-0FC11FB71C2B}" type="slidenum">
              <a:rPr lang="en-GB" smtClean="0">
                <a:solidFill>
                  <a:prstClr val="black"/>
                </a:solidFill>
              </a:rPr>
              <a:pPr>
                <a:defRPr/>
              </a:pPr>
              <a:t>11</a:t>
            </a:fld>
            <a:endParaRPr lang="en-GB">
              <a:solidFill>
                <a:prstClr val="black"/>
              </a:solidFill>
            </a:endParaRPr>
          </a:p>
        </p:txBody>
      </p:sp>
    </p:spTree>
    <p:extLst>
      <p:ext uri="{BB962C8B-B14F-4D97-AF65-F5344CB8AC3E}">
        <p14:creationId xmlns:p14="http://schemas.microsoft.com/office/powerpoint/2010/main" val="2002421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u="sng"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a:xfrm>
            <a:off x="3778250" y="9429750"/>
            <a:ext cx="2889250" cy="496888"/>
          </a:xfrm>
          <a:prstGeom prst="rect">
            <a:avLst/>
          </a:prstGeom>
        </p:spPr>
        <p:txBody>
          <a:bodyPr/>
          <a:lstStyle/>
          <a:p>
            <a:pPr>
              <a:defRPr/>
            </a:pPr>
            <a:fld id="{27A9A0D4-2455-42B3-A16A-0FC11FB71C2B}" type="slidenum">
              <a:rPr lang="en-GB" smtClean="0">
                <a:solidFill>
                  <a:prstClr val="black"/>
                </a:solidFill>
              </a:rPr>
              <a:pPr>
                <a:defRPr/>
              </a:pPr>
              <a:t>12</a:t>
            </a:fld>
            <a:endParaRPr lang="en-GB">
              <a:solidFill>
                <a:prstClr val="black"/>
              </a:solidFill>
            </a:endParaRPr>
          </a:p>
        </p:txBody>
      </p:sp>
    </p:spTree>
    <p:extLst>
      <p:ext uri="{BB962C8B-B14F-4D97-AF65-F5344CB8AC3E}">
        <p14:creationId xmlns:p14="http://schemas.microsoft.com/office/powerpoint/2010/main" val="387228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u="sng"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a:xfrm>
            <a:off x="3778250" y="9429750"/>
            <a:ext cx="2889250" cy="496888"/>
          </a:xfrm>
          <a:prstGeom prst="rect">
            <a:avLst/>
          </a:prstGeom>
        </p:spPr>
        <p:txBody>
          <a:bodyPr/>
          <a:lstStyle/>
          <a:p>
            <a:pPr>
              <a:defRPr/>
            </a:pPr>
            <a:fld id="{27A9A0D4-2455-42B3-A16A-0FC11FB71C2B}" type="slidenum">
              <a:rPr lang="en-GB" smtClean="0">
                <a:solidFill>
                  <a:prstClr val="black"/>
                </a:solidFill>
              </a:rPr>
              <a:pPr>
                <a:defRPr/>
              </a:pPr>
              <a:t>13</a:t>
            </a:fld>
            <a:endParaRPr lang="en-GB">
              <a:solidFill>
                <a:prstClr val="black"/>
              </a:solidFill>
            </a:endParaRPr>
          </a:p>
        </p:txBody>
      </p:sp>
    </p:spTree>
    <p:extLst>
      <p:ext uri="{BB962C8B-B14F-4D97-AF65-F5344CB8AC3E}">
        <p14:creationId xmlns:p14="http://schemas.microsoft.com/office/powerpoint/2010/main" val="335074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u="sng"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a:xfrm>
            <a:off x="3778250" y="9429750"/>
            <a:ext cx="2889250" cy="496888"/>
          </a:xfrm>
          <a:prstGeom prst="rect">
            <a:avLst/>
          </a:prstGeom>
        </p:spPr>
        <p:txBody>
          <a:bodyPr/>
          <a:lstStyle/>
          <a:p>
            <a:pPr>
              <a:defRPr/>
            </a:pPr>
            <a:fld id="{27A9A0D4-2455-42B3-A16A-0FC11FB71C2B}" type="slidenum">
              <a:rPr lang="en-GB" smtClean="0">
                <a:solidFill>
                  <a:prstClr val="black"/>
                </a:solidFill>
              </a:rPr>
              <a:pPr>
                <a:defRPr/>
              </a:pPr>
              <a:t>14</a:t>
            </a:fld>
            <a:endParaRPr lang="en-GB">
              <a:solidFill>
                <a:prstClr val="black"/>
              </a:solidFill>
            </a:endParaRPr>
          </a:p>
        </p:txBody>
      </p:sp>
    </p:spTree>
    <p:extLst>
      <p:ext uri="{BB962C8B-B14F-4D97-AF65-F5344CB8AC3E}">
        <p14:creationId xmlns:p14="http://schemas.microsoft.com/office/powerpoint/2010/main" val="3492418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9.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0.xml"/><Relationship Id="rId4" Type="http://schemas.openxmlformats.org/officeDocument/2006/relationships/image" Target="../media/image38.jpe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0.xml"/><Relationship Id="rId4" Type="http://schemas.openxmlformats.org/officeDocument/2006/relationships/image" Target="../media/image38.jpeg"/></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Rectangle 4"/>
          <p:cNvSpPr>
            <a:spLocks noChangeArrowheads="1"/>
          </p:cNvSpPr>
          <p:nvPr/>
        </p:nvSpPr>
        <p:spPr bwMode="auto">
          <a:xfrm>
            <a:off x="8447088" y="6389688"/>
            <a:ext cx="40322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defRPr/>
            </a:pPr>
            <a:fld id="{E67C70D3-CF84-41DE-AD42-C4FB2E193BF6}" type="slidenum">
              <a:rPr lang="en-US" altLang="en-US" sz="600" smtClean="0">
                <a:latin typeface="Arial" pitchFamily="34" charset="0"/>
              </a:rPr>
              <a:pPr>
                <a:defRPr/>
              </a:pPr>
              <a:t>‹#›</a:t>
            </a:fld>
            <a:endParaRPr lang="en-US" altLang="en-US" sz="600" dirty="0">
              <a:latin typeface="Arial" pitchFamily="34" charset="0"/>
            </a:endParaRPr>
          </a:p>
        </p:txBody>
      </p:sp>
      <p:sp>
        <p:nvSpPr>
          <p:cNvPr id="3" name="Rectangle 100"/>
          <p:cNvSpPr>
            <a:spLocks noChangeArrowheads="1"/>
          </p:cNvSpPr>
          <p:nvPr userDrawn="1"/>
        </p:nvSpPr>
        <p:spPr bwMode="auto">
          <a:xfrm>
            <a:off x="25400" y="2684463"/>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a:defRPr/>
            </a:pPr>
            <a:r>
              <a:rPr lang="en-IN" altLang="en-US" sz="2800" b="1" dirty="0" smtClean="0">
                <a:solidFill>
                  <a:srgbClr val="484848"/>
                </a:solidFill>
                <a:latin typeface="Calibri" pitchFamily="34" charset="0"/>
              </a:rPr>
              <a:t>“Smart Energy &amp; City Standardisation in Europe” </a:t>
            </a:r>
            <a:endParaRPr lang="en-IN" altLang="en-US" sz="2800" b="1" dirty="0">
              <a:solidFill>
                <a:srgbClr val="484848"/>
              </a:solidFill>
              <a:latin typeface="Calibri" pitchFamily="34" charset="0"/>
            </a:endParaRPr>
          </a:p>
        </p:txBody>
      </p:sp>
      <p:pic>
        <p:nvPicPr>
          <p:cNvPr id="4" name="Picture 8" descr="eftalogo.jpg"/>
          <p:cNvPicPr>
            <a:picLocks noChangeAspect="1"/>
          </p:cNvPicPr>
          <p:nvPr userDrawn="1"/>
        </p:nvPicPr>
        <p:blipFill>
          <a:blip r:embed="rId2">
            <a:extLst>
              <a:ext uri="{28A0092B-C50C-407E-A947-70E740481C1C}">
                <a14:useLocalDpi xmlns:a14="http://schemas.microsoft.com/office/drawing/2010/main" val="0"/>
              </a:ext>
            </a:extLst>
          </a:blip>
          <a:srcRect b="7619"/>
          <a:stretch>
            <a:fillRect/>
          </a:stretch>
        </p:blipFill>
        <p:spPr bwMode="auto">
          <a:xfrm>
            <a:off x="7004050" y="211138"/>
            <a:ext cx="779463"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1"/>
          <p:cNvCxnSpPr/>
          <p:nvPr userDrawn="1"/>
        </p:nvCxnSpPr>
        <p:spPr>
          <a:xfrm flipV="1">
            <a:off x="263525" y="942975"/>
            <a:ext cx="8609013" cy="0"/>
          </a:xfrm>
          <a:prstGeom prst="line">
            <a:avLst/>
          </a:prstGeom>
          <a:ln w="9525">
            <a:solidFill>
              <a:srgbClr val="B8005C"/>
            </a:solidFill>
          </a:ln>
        </p:spPr>
        <p:style>
          <a:lnRef idx="1">
            <a:schemeClr val="accent1"/>
          </a:lnRef>
          <a:fillRef idx="0">
            <a:schemeClr val="accent1"/>
          </a:fillRef>
          <a:effectRef idx="0">
            <a:schemeClr val="accent1"/>
          </a:effectRef>
          <a:fontRef idx="minor">
            <a:schemeClr val="tx1"/>
          </a:fontRef>
        </p:style>
      </p:cxnSp>
      <p:pic>
        <p:nvPicPr>
          <p:cNvPr id="6" name="Picture 15" descr="ETSI.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02063" y="298450"/>
            <a:ext cx="15589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CEN logo transparent.g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06525" y="212725"/>
            <a:ext cx="7969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LogoDefPMS.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371725" y="225425"/>
            <a:ext cx="124301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http://rapidis.blogactiv.eu/files/2012/09/European_Commission.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522913" y="19050"/>
            <a:ext cx="1233487"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kstvak 26"/>
          <p:cNvSpPr txBox="1">
            <a:spLocks noChangeArrowheads="1"/>
          </p:cNvSpPr>
          <p:nvPr userDrawn="1"/>
        </p:nvSpPr>
        <p:spPr bwMode="auto">
          <a:xfrm>
            <a:off x="505080" y="5380672"/>
            <a:ext cx="8299450" cy="1477328"/>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nl-BE" sz="1800" dirty="0">
                <a:solidFill>
                  <a:schemeClr val="bg1"/>
                </a:solidFill>
                <a:latin typeface="Calibri" pitchFamily="34" charset="0"/>
                <a:cs typeface="Arial" charset="0"/>
              </a:rPr>
              <a:t>Dinesh Chand Sharma </a:t>
            </a:r>
          </a:p>
          <a:p>
            <a:pPr algn="ctr">
              <a:defRPr/>
            </a:pPr>
            <a:r>
              <a:rPr lang="en-US" sz="1800" dirty="0">
                <a:solidFill>
                  <a:schemeClr val="bg1"/>
                </a:solidFill>
                <a:latin typeface="Calibri" pitchFamily="34" charset="0"/>
                <a:cs typeface="Arial" charset="0"/>
              </a:rPr>
              <a:t>Director – Standards</a:t>
            </a:r>
            <a:r>
              <a:rPr lang="en-US" sz="1800" baseline="0" dirty="0">
                <a:solidFill>
                  <a:schemeClr val="bg1"/>
                </a:solidFill>
                <a:latin typeface="Calibri" pitchFamily="34" charset="0"/>
                <a:cs typeface="Arial" charset="0"/>
              </a:rPr>
              <a:t> &amp; Public</a:t>
            </a:r>
            <a:r>
              <a:rPr lang="en-US" sz="1800" dirty="0">
                <a:solidFill>
                  <a:schemeClr val="bg1"/>
                </a:solidFill>
                <a:latin typeface="Calibri" pitchFamily="34" charset="0"/>
                <a:cs typeface="Arial" charset="0"/>
              </a:rPr>
              <a:t> Policy</a:t>
            </a:r>
          </a:p>
          <a:p>
            <a:pPr algn="ctr">
              <a:defRPr/>
            </a:pPr>
            <a:r>
              <a:rPr lang="en-US" sz="1800" dirty="0" smtClean="0">
                <a:solidFill>
                  <a:schemeClr val="bg1"/>
                </a:solidFill>
                <a:latin typeface="Calibri" pitchFamily="34" charset="0"/>
                <a:cs typeface="Arial" charset="0"/>
              </a:rPr>
              <a:t>EU Project </a:t>
            </a:r>
            <a:r>
              <a:rPr lang="en-US" sz="1800" dirty="0">
                <a:solidFill>
                  <a:schemeClr val="bg1"/>
                </a:solidFill>
                <a:latin typeface="Calibri" pitchFamily="34" charset="0"/>
                <a:cs typeface="Arial" charset="0"/>
              </a:rPr>
              <a:t>SESEI </a:t>
            </a:r>
          </a:p>
          <a:p>
            <a:pPr algn="ctr">
              <a:defRPr/>
            </a:pPr>
            <a:r>
              <a:rPr lang="en-IN" sz="1800" b="1" dirty="0" smtClean="0">
                <a:solidFill>
                  <a:srgbClr val="484848"/>
                </a:solidFill>
                <a:latin typeface="Calibri" pitchFamily="34" charset="0"/>
              </a:rPr>
              <a:t>TECHNICAL FORUM ON SMART GRID FOR SMART CITIES INDIA</a:t>
            </a:r>
          </a:p>
          <a:p>
            <a:pPr algn="ctr">
              <a:defRPr/>
            </a:pPr>
            <a:r>
              <a:rPr lang="en-IN" sz="1800" b="1" dirty="0" smtClean="0">
                <a:solidFill>
                  <a:srgbClr val="484848"/>
                </a:solidFill>
                <a:latin typeface="Calibri" pitchFamily="34" charset="0"/>
              </a:rPr>
              <a:t>28 – 29 July 2017, VIT University, Vellore</a:t>
            </a:r>
            <a:endParaRPr lang="en-US" sz="1800" dirty="0">
              <a:solidFill>
                <a:schemeClr val="bg1"/>
              </a:solidFill>
              <a:latin typeface="Calibri" pitchFamily="34" charset="0"/>
              <a:cs typeface="Arial" charset="0"/>
            </a:endParaRPr>
          </a:p>
        </p:txBody>
      </p:sp>
    </p:spTree>
    <p:extLst>
      <p:ext uri="{BB962C8B-B14F-4D97-AF65-F5344CB8AC3E}">
        <p14:creationId xmlns:p14="http://schemas.microsoft.com/office/powerpoint/2010/main" val="382424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60370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4"/>
          <p:cNvSpPr>
            <a:spLocks noGrp="1"/>
          </p:cNvSpPr>
          <p:nvPr>
            <p:ph type="ftr" sz="quarter" idx="10"/>
          </p:nvPr>
        </p:nvSpPr>
        <p:spPr/>
        <p:txBody>
          <a:bodyPr/>
          <a:lstStyle>
            <a:lvl1pPr>
              <a:defRPr>
                <a:cs typeface="Arial" charset="0"/>
              </a:defRPr>
            </a:lvl1pPr>
          </a:lstStyle>
          <a:p>
            <a:pPr>
              <a:defRPr/>
            </a:pPr>
            <a:r>
              <a:rPr lang="en-US"/>
              <a:t>© ETSI 2016. All rights reserved</a:t>
            </a:r>
          </a:p>
        </p:txBody>
      </p:sp>
      <p:sp>
        <p:nvSpPr>
          <p:cNvPr id="5" name="Slide Number Placeholder 5"/>
          <p:cNvSpPr>
            <a:spLocks noGrp="1"/>
          </p:cNvSpPr>
          <p:nvPr>
            <p:ph type="sldNum" sz="quarter" idx="11"/>
          </p:nvPr>
        </p:nvSpPr>
        <p:spPr/>
        <p:txBody>
          <a:bodyPr/>
          <a:lstStyle>
            <a:lvl1pPr>
              <a:defRPr/>
            </a:lvl1pPr>
          </a:lstStyle>
          <a:p>
            <a:pPr>
              <a:defRPr/>
            </a:pPr>
            <a:fld id="{10E30BEF-BC9A-42C2-850E-9BA8F19E1D4C}" type="slidenum">
              <a:rPr lang="en-US"/>
              <a:pPr>
                <a:defRPr/>
              </a:pPr>
              <a:t>‹#›</a:t>
            </a:fld>
            <a:endParaRPr lang="en-US"/>
          </a:p>
        </p:txBody>
      </p:sp>
    </p:spTree>
    <p:extLst>
      <p:ext uri="{BB962C8B-B14F-4D97-AF65-F5344CB8AC3E}">
        <p14:creationId xmlns:p14="http://schemas.microsoft.com/office/powerpoint/2010/main" val="1377218150"/>
      </p:ext>
    </p:extLst>
  </p:cSld>
  <p:clrMapOvr>
    <a:masterClrMapping/>
  </p:clrMapOvr>
  <p:transition>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91225" cy="4819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pPr>
              <a:defRPr/>
            </a:pPr>
            <a:fld id="{2DFD264A-597E-4069-BB13-91F71835E744}" type="slidenum">
              <a:rPr lang="en-US"/>
              <a:pPr>
                <a:defRPr/>
              </a:pPr>
              <a:t>‹#›</a:t>
            </a:fld>
            <a:endParaRPr 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p>
        </p:txBody>
      </p:sp>
    </p:spTree>
    <p:extLst>
      <p:ext uri="{BB962C8B-B14F-4D97-AF65-F5344CB8AC3E}">
        <p14:creationId xmlns:p14="http://schemas.microsoft.com/office/powerpoint/2010/main" val="3037612978"/>
      </p:ext>
    </p:extLst>
  </p:cSld>
  <p:clrMapOvr>
    <a:masterClrMapping/>
  </p:clrMapOvr>
  <p:transition>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6265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pPr>
              <a:defRPr/>
            </a:pPr>
            <a:fld id="{6CDBB51D-E2B1-4107-BEE1-0BABF632FFFC}" type="slidenum">
              <a:rPr lang="en-US"/>
              <a:pPr>
                <a:defRPr/>
              </a:pPr>
              <a:t>‹#›</a:t>
            </a:fld>
            <a:endParaRPr 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p>
        </p:txBody>
      </p:sp>
    </p:spTree>
    <p:extLst>
      <p:ext uri="{BB962C8B-B14F-4D97-AF65-F5344CB8AC3E}">
        <p14:creationId xmlns:p14="http://schemas.microsoft.com/office/powerpoint/2010/main" val="2374463460"/>
      </p:ext>
    </p:extLst>
  </p:cSld>
  <p:clrMapOvr>
    <a:masterClrMapping/>
  </p:clrMapOvr>
  <p:transition>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876925"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pPr>
              <a:defRPr/>
            </a:pPr>
            <a:fld id="{B1C1A60A-93E9-4F77-914D-E55962AD9BD7}" type="slidenum">
              <a:rPr lang="en-US"/>
              <a:pPr>
                <a:defRPr/>
              </a:pPr>
              <a:t>‹#›</a:t>
            </a:fld>
            <a:endParaRPr 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p>
        </p:txBody>
      </p:sp>
    </p:spTree>
    <p:extLst>
      <p:ext uri="{BB962C8B-B14F-4D97-AF65-F5344CB8AC3E}">
        <p14:creationId xmlns:p14="http://schemas.microsoft.com/office/powerpoint/2010/main" val="14495504"/>
      </p:ext>
    </p:extLst>
  </p:cSld>
  <p:clrMapOvr>
    <a:masterClrMapping/>
  </p:clrMapOvr>
  <p:transition>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05500" cy="461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pPr>
              <a:defRPr/>
            </a:pPr>
            <a:fld id="{BE228209-E798-4D1E-A47B-51BEB526B238}" type="slidenum">
              <a:rPr lang="en-US"/>
              <a:pPr>
                <a:defRPr/>
              </a:pPr>
              <a:t>‹#›</a:t>
            </a:fld>
            <a:endParaRPr 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p>
        </p:txBody>
      </p:sp>
    </p:spTree>
    <p:extLst>
      <p:ext uri="{BB962C8B-B14F-4D97-AF65-F5344CB8AC3E}">
        <p14:creationId xmlns:p14="http://schemas.microsoft.com/office/powerpoint/2010/main" val="2117661375"/>
      </p:ext>
    </p:extLst>
  </p:cSld>
  <p:clrMapOvr>
    <a:masterClrMapping/>
  </p:clrMapOvr>
  <p:transition>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62650" cy="4562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pPr>
              <a:defRPr/>
            </a:pPr>
            <a:fld id="{DEE7AF78-E3B6-4EE9-984C-9B041471521D}" type="slidenum">
              <a:rPr lang="en-US"/>
              <a:pPr>
                <a:defRPr/>
              </a:pPr>
              <a:t>‹#›</a:t>
            </a:fld>
            <a:endParaRPr 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p>
        </p:txBody>
      </p:sp>
    </p:spTree>
    <p:extLst>
      <p:ext uri="{BB962C8B-B14F-4D97-AF65-F5344CB8AC3E}">
        <p14:creationId xmlns:p14="http://schemas.microsoft.com/office/powerpoint/2010/main" val="2984634216"/>
      </p:ext>
    </p:extLst>
  </p:cSld>
  <p:clrMapOvr>
    <a:masterClrMapping/>
  </p:clrMapOvr>
  <p:transition>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886450" cy="460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pPr>
              <a:defRPr/>
            </a:pPr>
            <a:fld id="{3453E1E9-BE6C-466E-86AC-E9AC8FA8E4F3}" type="slidenum">
              <a:rPr lang="en-US"/>
              <a:pPr>
                <a:defRPr/>
              </a:pPr>
              <a:t>‹#›</a:t>
            </a:fld>
            <a:endParaRPr 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p>
        </p:txBody>
      </p:sp>
    </p:spTree>
    <p:extLst>
      <p:ext uri="{BB962C8B-B14F-4D97-AF65-F5344CB8AC3E}">
        <p14:creationId xmlns:p14="http://schemas.microsoft.com/office/powerpoint/2010/main" val="1811177212"/>
      </p:ext>
    </p:extLst>
  </p:cSld>
  <p:clrMapOvr>
    <a:masterClrMapping/>
  </p:clrMapOvr>
  <p:transition>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15025" cy="4552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pPr>
              <a:defRPr/>
            </a:pPr>
            <a:fld id="{8006B6E8-2D52-4A7E-90A2-99CB7E633232}" type="slidenum">
              <a:rPr lang="en-US"/>
              <a:pPr>
                <a:defRPr/>
              </a:pPr>
              <a:t>‹#›</a:t>
            </a:fld>
            <a:endParaRPr 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p>
        </p:txBody>
      </p:sp>
    </p:spTree>
    <p:extLst>
      <p:ext uri="{BB962C8B-B14F-4D97-AF65-F5344CB8AC3E}">
        <p14:creationId xmlns:p14="http://schemas.microsoft.com/office/powerpoint/2010/main" val="1385729356"/>
      </p:ext>
    </p:extLst>
  </p:cSld>
  <p:clrMapOvr>
    <a:masterClrMapping/>
  </p:clrMapOvr>
  <p:transition>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2942974B-8E1D-4347-8EFE-18701171D076}" type="slidenum">
              <a:rPr lang="en-US"/>
              <a:pPr>
                <a:defRPr/>
              </a:pPr>
              <a:t>‹#›</a:t>
            </a:fld>
            <a:endParaRPr 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p>
        </p:txBody>
      </p:sp>
    </p:spTree>
    <p:extLst>
      <p:ext uri="{BB962C8B-B14F-4D97-AF65-F5344CB8AC3E}">
        <p14:creationId xmlns:p14="http://schemas.microsoft.com/office/powerpoint/2010/main" val="3731442087"/>
      </p:ext>
    </p:extLst>
  </p:cSld>
  <p:clrMapOvr>
    <a:masterClrMapping/>
  </p:clrMapOvr>
  <p:transition>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12E795E3-FB7A-48CE-AF24-12502853BF71}" type="slidenum">
              <a:rPr lang="en-US"/>
              <a:pPr>
                <a:defRPr/>
              </a:pPr>
              <a:t>‹#›</a:t>
            </a:fld>
            <a:endParaRPr 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p>
        </p:txBody>
      </p:sp>
    </p:spTree>
    <p:extLst>
      <p:ext uri="{BB962C8B-B14F-4D97-AF65-F5344CB8AC3E}">
        <p14:creationId xmlns:p14="http://schemas.microsoft.com/office/powerpoint/2010/main" val="1402571628"/>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15280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D2A63D6C-220B-4BDF-8A96-6307C35CE287}" type="slidenum">
              <a:rPr lang="en-US"/>
              <a:pPr>
                <a:defRPr/>
              </a:pPr>
              <a:t>‹#›</a:t>
            </a:fld>
            <a:endParaRPr 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p>
        </p:txBody>
      </p:sp>
    </p:spTree>
    <p:extLst>
      <p:ext uri="{BB962C8B-B14F-4D97-AF65-F5344CB8AC3E}">
        <p14:creationId xmlns:p14="http://schemas.microsoft.com/office/powerpoint/2010/main" val="4170376302"/>
      </p:ext>
    </p:extLst>
  </p:cSld>
  <p:clrMapOvr>
    <a:masterClrMapping/>
  </p:clrMapOvr>
  <p:transition>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9DBA4992-AB3D-4ABD-B0A1-F6F4019B0BEB}" type="slidenum">
              <a:rPr lang="en-US"/>
              <a:pPr>
                <a:defRPr/>
              </a:pPr>
              <a:t>‹#›</a:t>
            </a:fld>
            <a:endParaRPr 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p>
        </p:txBody>
      </p:sp>
    </p:spTree>
    <p:extLst>
      <p:ext uri="{BB962C8B-B14F-4D97-AF65-F5344CB8AC3E}">
        <p14:creationId xmlns:p14="http://schemas.microsoft.com/office/powerpoint/2010/main" val="2488667361"/>
      </p:ext>
    </p:extLst>
  </p:cSld>
  <p:clrMapOvr>
    <a:masterClrMapping/>
  </p:clrMapOvr>
  <p:transition>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1E8C1CE-1C14-4AAE-BBFD-4FC6E93C6958}" type="slidenum">
              <a:rPr lang="en-US"/>
              <a:pPr>
                <a:defRPr/>
              </a:pPr>
              <a:t>‹#›</a:t>
            </a:fld>
            <a:endParaRPr 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p>
        </p:txBody>
      </p:sp>
    </p:spTree>
    <p:extLst>
      <p:ext uri="{BB962C8B-B14F-4D97-AF65-F5344CB8AC3E}">
        <p14:creationId xmlns:p14="http://schemas.microsoft.com/office/powerpoint/2010/main" val="2173197764"/>
      </p:ext>
    </p:extLst>
  </p:cSld>
  <p:clrMapOvr>
    <a:masterClrMapping/>
  </p:clrMapOvr>
  <p:transition>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4A4077EE-5B84-4BBD-9476-898A5299384B}" type="slidenum">
              <a:rPr lang="en-US"/>
              <a:pPr>
                <a:defRPr/>
              </a:pPr>
              <a:t>‹#›</a:t>
            </a:fld>
            <a:endParaRPr 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p>
        </p:txBody>
      </p:sp>
    </p:spTree>
    <p:extLst>
      <p:ext uri="{BB962C8B-B14F-4D97-AF65-F5344CB8AC3E}">
        <p14:creationId xmlns:p14="http://schemas.microsoft.com/office/powerpoint/2010/main" val="2460387314"/>
      </p:ext>
    </p:extLst>
  </p:cSld>
  <p:clrMapOvr>
    <a:masterClrMapping/>
  </p:clrMapOvr>
  <p:transition>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270BB3AF-BA40-49F6-B18F-4601455E3B18}" type="slidenum">
              <a:rPr lang="en-US"/>
              <a:pPr>
                <a:defRPr/>
              </a:pPr>
              <a:t>‹#›</a:t>
            </a:fld>
            <a:endParaRPr 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p>
        </p:txBody>
      </p:sp>
    </p:spTree>
    <p:extLst>
      <p:ext uri="{BB962C8B-B14F-4D97-AF65-F5344CB8AC3E}">
        <p14:creationId xmlns:p14="http://schemas.microsoft.com/office/powerpoint/2010/main" val="394833031"/>
      </p:ext>
    </p:extLst>
  </p:cSld>
  <p:clrMapOvr>
    <a:masterClrMapping/>
  </p:clrMapOvr>
  <p:transition>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cs typeface="Arial" charset="0"/>
              </a:defRPr>
            </a:lvl1pPr>
          </a:lstStyle>
          <a:p>
            <a:pPr>
              <a:defRPr/>
            </a:pPr>
            <a:r>
              <a:rPr lang="en-US"/>
              <a:t>© ETSI 2016. All rights reserved</a:t>
            </a:r>
          </a:p>
        </p:txBody>
      </p:sp>
      <p:sp>
        <p:nvSpPr>
          <p:cNvPr id="6" name="Slide Number Placeholder 5"/>
          <p:cNvSpPr>
            <a:spLocks noGrp="1"/>
          </p:cNvSpPr>
          <p:nvPr>
            <p:ph type="sldNum" sz="quarter" idx="11"/>
          </p:nvPr>
        </p:nvSpPr>
        <p:spPr/>
        <p:txBody>
          <a:bodyPr/>
          <a:lstStyle>
            <a:lvl1pPr>
              <a:defRPr/>
            </a:lvl1pPr>
          </a:lstStyle>
          <a:p>
            <a:pPr>
              <a:defRPr/>
            </a:pPr>
            <a:fld id="{14612420-92D3-4941-9F61-4BEC9604785A}" type="slidenum">
              <a:rPr lang="en-US"/>
              <a:pPr>
                <a:defRPr/>
              </a:pPr>
              <a:t>‹#›</a:t>
            </a:fld>
            <a:endParaRPr lang="en-US"/>
          </a:p>
        </p:txBody>
      </p:sp>
    </p:spTree>
    <p:extLst>
      <p:ext uri="{BB962C8B-B14F-4D97-AF65-F5344CB8AC3E}">
        <p14:creationId xmlns:p14="http://schemas.microsoft.com/office/powerpoint/2010/main" val="1850486486"/>
      </p:ext>
    </p:extLst>
  </p:cSld>
  <p:clrMapOvr>
    <a:masterClrMapping/>
  </p:clrMapOvr>
  <p:transition>
    <p:wipe dir="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4"/>
          <p:cNvSpPr>
            <a:spLocks noGrp="1"/>
          </p:cNvSpPr>
          <p:nvPr>
            <p:ph type="ftr" sz="quarter" idx="10"/>
          </p:nvPr>
        </p:nvSpPr>
        <p:spPr/>
        <p:txBody>
          <a:bodyPr/>
          <a:lstStyle>
            <a:lvl1pPr>
              <a:defRPr>
                <a:cs typeface="Arial" charset="0"/>
              </a:defRPr>
            </a:lvl1pPr>
          </a:lstStyle>
          <a:p>
            <a:pPr>
              <a:defRPr/>
            </a:pPr>
            <a:r>
              <a:rPr lang="en-US"/>
              <a:t>© ETSI 2016. All rights reserved</a:t>
            </a:r>
          </a:p>
        </p:txBody>
      </p:sp>
      <p:sp>
        <p:nvSpPr>
          <p:cNvPr id="8" name="Slide Number Placeholder 5"/>
          <p:cNvSpPr>
            <a:spLocks noGrp="1"/>
          </p:cNvSpPr>
          <p:nvPr>
            <p:ph type="sldNum" sz="quarter" idx="11"/>
          </p:nvPr>
        </p:nvSpPr>
        <p:spPr/>
        <p:txBody>
          <a:bodyPr/>
          <a:lstStyle>
            <a:lvl1pPr>
              <a:defRPr/>
            </a:lvl1pPr>
          </a:lstStyle>
          <a:p>
            <a:pPr>
              <a:defRPr/>
            </a:pPr>
            <a:fld id="{78F4D5C0-F1C3-489E-AFC9-7257B5CB75CD}" type="slidenum">
              <a:rPr lang="en-US"/>
              <a:pPr>
                <a:defRPr/>
              </a:pPr>
              <a:t>‹#›</a:t>
            </a:fld>
            <a:endParaRPr lang="en-US"/>
          </a:p>
        </p:txBody>
      </p:sp>
    </p:spTree>
    <p:extLst>
      <p:ext uri="{BB962C8B-B14F-4D97-AF65-F5344CB8AC3E}">
        <p14:creationId xmlns:p14="http://schemas.microsoft.com/office/powerpoint/2010/main" val="1621988071"/>
      </p:ext>
    </p:extLst>
  </p:cSld>
  <p:clrMapOvr>
    <a:masterClrMapping/>
  </p:clrMapOvr>
  <p:transition>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6050" y="6413500"/>
            <a:ext cx="13779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7"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2"/>
          <p:cNvSpPr>
            <a:spLocks noGrp="1"/>
          </p:cNvSpPr>
          <p:nvPr>
            <p:ph type="ftr" sz="quarter" idx="10"/>
          </p:nvPr>
        </p:nvSpPr>
        <p:spPr/>
        <p:txBody>
          <a:bodyPr/>
          <a:lstStyle>
            <a:lvl1pPr>
              <a:defRPr/>
            </a:lvl1pPr>
          </a:lstStyle>
          <a:p>
            <a:pPr>
              <a:defRPr/>
            </a:pPr>
            <a:r>
              <a:rPr lang="en-US"/>
              <a:t>© ETSI 2016. All rights reserved</a:t>
            </a:r>
          </a:p>
        </p:txBody>
      </p:sp>
      <p:sp>
        <p:nvSpPr>
          <p:cNvPr id="6" name="Slide Number Placeholder 3"/>
          <p:cNvSpPr>
            <a:spLocks noGrp="1"/>
          </p:cNvSpPr>
          <p:nvPr>
            <p:ph type="sldNum" sz="quarter" idx="11"/>
          </p:nvPr>
        </p:nvSpPr>
        <p:spPr/>
        <p:txBody>
          <a:bodyPr/>
          <a:lstStyle>
            <a:lvl1pPr>
              <a:defRPr/>
            </a:lvl1pPr>
          </a:lstStyle>
          <a:p>
            <a:pPr>
              <a:defRPr/>
            </a:pPr>
            <a:fld id="{698C4B6A-4CE7-4123-8A0A-6CE7DA6430C2}" type="slidenum">
              <a:rPr lang="en-US"/>
              <a:pPr>
                <a:defRPr/>
              </a:pPr>
              <a:t>‹#›</a:t>
            </a:fld>
            <a:endParaRPr lang="en-US"/>
          </a:p>
        </p:txBody>
      </p:sp>
    </p:spTree>
    <p:extLst>
      <p:ext uri="{BB962C8B-B14F-4D97-AF65-F5344CB8AC3E}">
        <p14:creationId xmlns:p14="http://schemas.microsoft.com/office/powerpoint/2010/main" val="626421790"/>
      </p:ext>
    </p:extLst>
  </p:cSld>
  <p:clrMapOvr>
    <a:masterClrMapping/>
  </p:clrMapOvr>
  <p:transition>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cs typeface="Arial" charset="0"/>
              </a:defRPr>
            </a:lvl1pPr>
          </a:lstStyle>
          <a:p>
            <a:pPr>
              <a:defRPr/>
            </a:pPr>
            <a:r>
              <a:rPr lang="en-US"/>
              <a:t>© ETSI 2016. All rights reserved</a:t>
            </a:r>
          </a:p>
        </p:txBody>
      </p:sp>
      <p:sp>
        <p:nvSpPr>
          <p:cNvPr id="3" name="Slide Number Placeholder 5"/>
          <p:cNvSpPr>
            <a:spLocks noGrp="1"/>
          </p:cNvSpPr>
          <p:nvPr>
            <p:ph type="sldNum" sz="quarter" idx="11"/>
          </p:nvPr>
        </p:nvSpPr>
        <p:spPr/>
        <p:txBody>
          <a:bodyPr/>
          <a:lstStyle>
            <a:lvl1pPr>
              <a:defRPr/>
            </a:lvl1pPr>
          </a:lstStyle>
          <a:p>
            <a:pPr>
              <a:defRPr/>
            </a:pPr>
            <a:fld id="{FF75BEE9-8E23-4286-9DEB-4C68F667D3CB}" type="slidenum">
              <a:rPr lang="en-US"/>
              <a:pPr>
                <a:defRPr/>
              </a:pPr>
              <a:t>‹#›</a:t>
            </a:fld>
            <a:endParaRPr lang="en-US"/>
          </a:p>
        </p:txBody>
      </p:sp>
    </p:spTree>
    <p:extLst>
      <p:ext uri="{BB962C8B-B14F-4D97-AF65-F5344CB8AC3E}">
        <p14:creationId xmlns:p14="http://schemas.microsoft.com/office/powerpoint/2010/main" val="3348865310"/>
      </p:ext>
    </p:extLst>
  </p:cSld>
  <p:clrMapOvr>
    <a:masterClrMapping/>
  </p:clrMapOvr>
  <p:transition>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Footer Placeholder 4"/>
          <p:cNvSpPr>
            <a:spLocks noGrp="1"/>
          </p:cNvSpPr>
          <p:nvPr>
            <p:ph type="ftr" sz="quarter" idx="10"/>
          </p:nvPr>
        </p:nvSpPr>
        <p:spPr/>
        <p:txBody>
          <a:bodyPr/>
          <a:lstStyle>
            <a:lvl1pPr>
              <a:defRPr/>
            </a:lvl1pPr>
          </a:lstStyle>
          <a:p>
            <a:pPr>
              <a:defRPr/>
            </a:pPr>
            <a:r>
              <a:rPr lang="en-US" altLang="en-US" smtClean="0"/>
              <a:t>Making Smart Cities Sustainable – Bordeaux - 7/8 June 2017 </a:t>
            </a:r>
            <a:endParaRPr lang="en-US" altLang="en-US" dirty="0"/>
          </a:p>
        </p:txBody>
      </p:sp>
      <p:sp>
        <p:nvSpPr>
          <p:cNvPr id="4" name="Slide Number Placeholder 5"/>
          <p:cNvSpPr>
            <a:spLocks noGrp="1"/>
          </p:cNvSpPr>
          <p:nvPr>
            <p:ph type="sldNum" sz="quarter" idx="11"/>
          </p:nvPr>
        </p:nvSpPr>
        <p:spPr/>
        <p:txBody>
          <a:bodyPr/>
          <a:lstStyle>
            <a:lvl1pPr>
              <a:defRPr/>
            </a:lvl1pPr>
          </a:lstStyle>
          <a:p>
            <a:pPr>
              <a:defRPr/>
            </a:pPr>
            <a:fld id="{49223350-A6CA-3449-9D8C-B3F28CF6A5AD}" type="slidenum">
              <a:rPr lang="en-US"/>
              <a:pPr>
                <a:defRPr/>
              </a:pPr>
              <a:t>‹#›</a:t>
            </a:fld>
            <a:endParaRPr lang="en-US" dirty="0"/>
          </a:p>
        </p:txBody>
      </p:sp>
    </p:spTree>
    <p:extLst>
      <p:ext uri="{BB962C8B-B14F-4D97-AF65-F5344CB8AC3E}">
        <p14:creationId xmlns:p14="http://schemas.microsoft.com/office/powerpoint/2010/main" val="1135449320"/>
      </p:ext>
    </p:extLst>
  </p:cSld>
  <p:clrMapOvr>
    <a:masterClrMapping/>
  </p:clrMapOvr>
  <p:transition advClick="0" advTm="10000">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930675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Title &amp; Content(white)">
    <p:spTree>
      <p:nvGrpSpPr>
        <p:cNvPr id="1" name=""/>
        <p:cNvGrpSpPr/>
        <p:nvPr/>
      </p:nvGrpSpPr>
      <p:grpSpPr>
        <a:xfrm>
          <a:off x="0" y="0"/>
          <a:ext cx="0" cy="0"/>
          <a:chOff x="0" y="0"/>
          <a:chExt cx="0" cy="0"/>
        </a:xfrm>
      </p:grpSpPr>
      <p:pic>
        <p:nvPicPr>
          <p:cNvPr id="6" name="Background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0"/>
            <a:ext cx="91503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p:cNvSpPr>
            <a:spLocks noGrp="1"/>
          </p:cNvSpPr>
          <p:nvPr>
            <p:ph type="title" hasCustomPrompt="1"/>
          </p:nvPr>
        </p:nvSpPr>
        <p:spPr bwMode="gray">
          <a:xfrm>
            <a:off x="179513" y="115200"/>
            <a:ext cx="8784000" cy="468000"/>
          </a:xfrm>
        </p:spPr>
        <p:txBody>
          <a:bodyPr vert="horz" lIns="91440" tIns="45720" rIns="91440" bIns="45720" rtlCol="0" anchor="ctr">
            <a:normAutofit/>
          </a:bodyPr>
          <a:lstStyle>
            <a:lvl1pPr>
              <a:defRPr lang="ja-JP" altLang="en-US" dirty="0">
                <a:solidFill>
                  <a:schemeClr val="bg1"/>
                </a:solidFill>
                <a:latin typeface="Verdana" panose="020B0604030504040204" pitchFamily="34" charset="0"/>
                <a:cs typeface="Verdana" panose="020B0604030504040204" pitchFamily="34" charset="0"/>
              </a:defRPr>
            </a:lvl1pPr>
          </a:lstStyle>
          <a:p>
            <a:pPr lvl="0"/>
            <a:r>
              <a:rPr kumimoji="1" lang="en-US" altLang="ja-JP" dirty="0" smtClean="0"/>
              <a:t>Enter the title.</a:t>
            </a:r>
            <a:endParaRPr kumimoji="1" lang="ja-JP" altLang="en-US" dirty="0"/>
          </a:p>
        </p:txBody>
      </p:sp>
      <p:sp>
        <p:nvSpPr>
          <p:cNvPr id="12" name="コンテンツ プレースホルダー"/>
          <p:cNvSpPr>
            <a:spLocks noGrp="1"/>
          </p:cNvSpPr>
          <p:nvPr>
            <p:ph sz="quarter" idx="10" hasCustomPrompt="1"/>
          </p:nvPr>
        </p:nvSpPr>
        <p:spPr bwMode="gray">
          <a:xfrm>
            <a:off x="179512" y="836712"/>
            <a:ext cx="8784976" cy="5616476"/>
          </a:xfrm>
        </p:spPr>
        <p:txBody>
          <a:bodyPr vert="horz" lIns="91440" tIns="45720" rIns="91440" bIns="45720" rtlCol="0">
            <a:normAutofit/>
          </a:bodyPr>
          <a:lstStyle>
            <a:lvl1pPr>
              <a:defRPr lang="ja-JP" altLang="en-US" baseline="0" noProof="0" dirty="0" smtClean="0">
                <a:latin typeface="Verdana" panose="020B0604030504040204" pitchFamily="34" charset="0"/>
                <a:cs typeface="Verdana" panose="020B0604030504040204" pitchFamily="34" charset="0"/>
              </a:defRPr>
            </a:lvl1pPr>
            <a:lvl2pPr>
              <a:defRPr lang="ja-JP" altLang="en-US" noProof="0" dirty="0" smtClean="0">
                <a:latin typeface="Verdana" panose="020B0604030504040204" pitchFamily="34" charset="0"/>
                <a:cs typeface="Verdana" panose="020B0604030504040204" pitchFamily="34" charset="0"/>
              </a:defRPr>
            </a:lvl2pPr>
            <a:lvl3pPr marL="466725" indent="-107950">
              <a:defRPr lang="ja-JP" altLang="en-US" noProof="0" dirty="0" smtClean="0">
                <a:latin typeface="Verdana" panose="020B0604030504040204" pitchFamily="34" charset="0"/>
                <a:cs typeface="Verdana" panose="020B0604030504040204" pitchFamily="34" charset="0"/>
              </a:defRPr>
            </a:lvl3pPr>
            <a:lvl4pPr>
              <a:defRPr lang="ja-JP" altLang="en-US" noProof="0" dirty="0" smtClean="0">
                <a:latin typeface="Verdana" panose="020B0604030504040204" pitchFamily="34" charset="0"/>
                <a:cs typeface="Verdana" panose="020B0604030504040204" pitchFamily="34" charset="0"/>
              </a:defRPr>
            </a:lvl4pPr>
          </a:lstStyle>
          <a:p>
            <a:pPr lvl="0"/>
            <a:r>
              <a:rPr kumimoji="1" lang="en-US" altLang="ja-JP" sz="2000" b="0" i="0" u="none" strike="noStrike" kern="0" cap="none" spc="0" normalizeH="0" baseline="0" noProof="0" dirty="0" smtClean="0">
                <a:ln>
                  <a:noFill/>
                </a:ln>
                <a:solidFill>
                  <a:srgbClr val="000000"/>
                </a:solidFill>
                <a:effectLst/>
                <a:uLnTx/>
                <a:uFillTx/>
                <a:latin typeface="+mn-lt"/>
                <a:ea typeface="+mn-ea"/>
                <a:cs typeface="+mn-cs"/>
              </a:rPr>
              <a:t>Enter the text.</a:t>
            </a:r>
            <a:endParaRPr kumimoji="1" lang="ja-JP" altLang="en-US" sz="2000" b="0" i="0" u="none" strike="noStrike" kern="0" cap="none" spc="0" normalizeH="0" baseline="0" noProof="0" dirty="0" smtClean="0">
              <a:ln>
                <a:noFill/>
              </a:ln>
              <a:solidFill>
                <a:srgbClr val="000000"/>
              </a:solidFill>
              <a:effectLst/>
              <a:uLnTx/>
              <a:uFillTx/>
              <a:latin typeface="+mn-lt"/>
              <a:ea typeface="+mn-ea"/>
              <a:cs typeface="+mn-cs"/>
            </a:endParaRPr>
          </a:p>
          <a:p>
            <a:pPr lvl="1"/>
            <a:r>
              <a:rPr kumimoji="1" lang="en-US" altLang="ja-JP" sz="1600" b="0" i="0" u="none" strike="noStrike" kern="0" cap="none" spc="0" normalizeH="0" baseline="0" noProof="0" dirty="0" smtClean="0">
                <a:ln>
                  <a:noFill/>
                </a:ln>
                <a:solidFill>
                  <a:srgbClr val="000000"/>
                </a:solidFill>
                <a:effectLst/>
                <a:uLnTx/>
                <a:uFillTx/>
                <a:latin typeface="+mn-lt"/>
                <a:ea typeface="+mn-ea"/>
              </a:rPr>
              <a:t>Second level</a:t>
            </a:r>
            <a:endParaRPr kumimoji="1" lang="ja-JP" altLang="en-US" sz="1600" b="0" i="0" u="none" strike="noStrike" kern="0" cap="none" spc="0" normalizeH="0" baseline="0" noProof="0" dirty="0" smtClean="0">
              <a:ln>
                <a:noFill/>
              </a:ln>
              <a:solidFill>
                <a:srgbClr val="000000"/>
              </a:solidFill>
              <a:effectLst/>
              <a:uLnTx/>
              <a:uFillTx/>
              <a:latin typeface="+mn-lt"/>
              <a:ea typeface="+mn-ea"/>
            </a:endParaRPr>
          </a:p>
          <a:p>
            <a:pPr lvl="2"/>
            <a:r>
              <a:rPr kumimoji="1" lang="en-US" altLang="ja-JP" sz="1400" b="0" i="0" u="none" strike="noStrike" kern="0" cap="none" spc="0" normalizeH="0" baseline="0" noProof="0" dirty="0" smtClean="0">
                <a:ln>
                  <a:noFill/>
                </a:ln>
                <a:solidFill>
                  <a:srgbClr val="000000"/>
                </a:solidFill>
                <a:effectLst/>
                <a:uLnTx/>
                <a:uFillTx/>
                <a:latin typeface="+mn-lt"/>
                <a:ea typeface="+mn-ea"/>
              </a:rPr>
              <a:t>Third level</a:t>
            </a:r>
            <a:endParaRPr kumimoji="1" lang="ja-JP" altLang="en-US" sz="1400" b="0" i="0" u="none" strike="noStrike" kern="0" cap="none" spc="0" normalizeH="0" baseline="0" noProof="0" dirty="0" smtClean="0">
              <a:ln>
                <a:noFill/>
              </a:ln>
              <a:solidFill>
                <a:srgbClr val="000000"/>
              </a:solidFill>
              <a:effectLst/>
              <a:uLnTx/>
              <a:uFillTx/>
              <a:latin typeface="+mn-lt"/>
              <a:ea typeface="+mn-ea"/>
            </a:endParaRPr>
          </a:p>
          <a:p>
            <a:pPr lvl="3"/>
            <a:r>
              <a:rPr kumimoji="1" lang="en-US" altLang="ja-JP" sz="1200" b="0" i="0" u="none" strike="noStrike" kern="0" cap="none" spc="0" normalizeH="0" baseline="0" noProof="0" dirty="0" smtClean="0">
                <a:ln>
                  <a:noFill/>
                </a:ln>
                <a:solidFill>
                  <a:srgbClr val="000000"/>
                </a:solidFill>
                <a:effectLst/>
                <a:uLnTx/>
                <a:uFillTx/>
                <a:latin typeface="+mn-lt"/>
                <a:ea typeface="+mn-ea"/>
              </a:rPr>
              <a:t>Fourth level</a:t>
            </a:r>
            <a:endParaRPr kumimoji="1" lang="ja-JP" altLang="en-US" sz="1200" b="0" i="0" u="none" strike="noStrike" kern="0" cap="none" spc="0" normalizeH="0" baseline="0" noProof="0" dirty="0" smtClean="0">
              <a:ln>
                <a:noFill/>
              </a:ln>
              <a:solidFill>
                <a:srgbClr val="000000"/>
              </a:solidFill>
              <a:effectLst/>
              <a:uLnTx/>
              <a:uFillTx/>
              <a:latin typeface="+mn-lt"/>
              <a:ea typeface="+mn-ea"/>
            </a:endParaRPr>
          </a:p>
        </p:txBody>
      </p:sp>
    </p:spTree>
    <p:extLst>
      <p:ext uri="{BB962C8B-B14F-4D97-AF65-F5344CB8AC3E}">
        <p14:creationId xmlns:p14="http://schemas.microsoft.com/office/powerpoint/2010/main" val="3322480694"/>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88FB1F-1548-4DAF-8C8D-CEC836F5BF5C}" type="datetimeFigureOut">
              <a:rPr lang="en-US" smtClean="0">
                <a:solidFill>
                  <a:prstClr val="black">
                    <a:tint val="75000"/>
                  </a:prstClr>
                </a:solidFill>
              </a:rPr>
              <a:pPr/>
              <a:t>7/28/2017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A6C2FFD-5F62-46DE-B1F5-C79DE5B896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26565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88FB1F-1548-4DAF-8C8D-CEC836F5BF5C}" type="datetimeFigureOut">
              <a:rPr lang="en-US" smtClean="0">
                <a:solidFill>
                  <a:prstClr val="black">
                    <a:tint val="75000"/>
                  </a:prstClr>
                </a:solidFill>
              </a:rPr>
              <a:pPr/>
              <a:t>7/28/2017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A6C2FFD-5F62-46DE-B1F5-C79DE5B896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27090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88FB1F-1548-4DAF-8C8D-CEC836F5BF5C}" type="datetimeFigureOut">
              <a:rPr lang="en-US" smtClean="0">
                <a:solidFill>
                  <a:prstClr val="black">
                    <a:tint val="75000"/>
                  </a:prstClr>
                </a:solidFill>
              </a:rPr>
              <a:pPr/>
              <a:t>7/28/2017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A6C2FFD-5F62-46DE-B1F5-C79DE5B896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530212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88FB1F-1548-4DAF-8C8D-CEC836F5BF5C}" type="datetimeFigureOut">
              <a:rPr lang="en-US" smtClean="0">
                <a:solidFill>
                  <a:prstClr val="black">
                    <a:tint val="75000"/>
                  </a:prstClr>
                </a:solidFill>
              </a:rPr>
              <a:pPr/>
              <a:t>7/28/2017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A6C2FFD-5F62-46DE-B1F5-C79DE5B896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28270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88FB1F-1548-4DAF-8C8D-CEC836F5BF5C}" type="datetimeFigureOut">
              <a:rPr lang="en-US" smtClean="0">
                <a:solidFill>
                  <a:prstClr val="black">
                    <a:tint val="75000"/>
                  </a:prstClr>
                </a:solidFill>
              </a:rPr>
              <a:pPr/>
              <a:t>7/28/2017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A6C2FFD-5F62-46DE-B1F5-C79DE5B896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215101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88FB1F-1548-4DAF-8C8D-CEC836F5BF5C}" type="datetimeFigureOut">
              <a:rPr lang="en-US" smtClean="0">
                <a:solidFill>
                  <a:prstClr val="black">
                    <a:tint val="75000"/>
                  </a:prstClr>
                </a:solidFill>
              </a:rPr>
              <a:pPr/>
              <a:t>7/28/2017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A6C2FFD-5F62-46DE-B1F5-C79DE5B896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303426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88FB1F-1548-4DAF-8C8D-CEC836F5BF5C}" type="datetimeFigureOut">
              <a:rPr lang="en-US" smtClean="0">
                <a:solidFill>
                  <a:prstClr val="black">
                    <a:tint val="75000"/>
                  </a:prstClr>
                </a:solidFill>
              </a:rPr>
              <a:pPr/>
              <a:t>7/28/2017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A6C2FFD-5F62-46DE-B1F5-C79DE5B896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515547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6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4"/>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88FB1F-1548-4DAF-8C8D-CEC836F5BF5C}" type="datetimeFigureOut">
              <a:rPr lang="en-US" smtClean="0">
                <a:solidFill>
                  <a:prstClr val="black">
                    <a:tint val="75000"/>
                  </a:prstClr>
                </a:solidFill>
              </a:rPr>
              <a:pPr/>
              <a:t>7/28/2017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A6C2FFD-5F62-46DE-B1F5-C79DE5B896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304525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88FB1F-1548-4DAF-8C8D-CEC836F5BF5C}" type="datetimeFigureOut">
              <a:rPr lang="en-US" smtClean="0">
                <a:solidFill>
                  <a:prstClr val="black">
                    <a:tint val="75000"/>
                  </a:prstClr>
                </a:solidFill>
              </a:rPr>
              <a:pPr/>
              <a:t>7/28/2017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A6C2FFD-5F62-46DE-B1F5-C79DE5B896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2637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365740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88FB1F-1548-4DAF-8C8D-CEC836F5BF5C}" type="datetimeFigureOut">
              <a:rPr lang="en-US" smtClean="0">
                <a:solidFill>
                  <a:prstClr val="black">
                    <a:tint val="75000"/>
                  </a:prstClr>
                </a:solidFill>
              </a:rPr>
              <a:pPr/>
              <a:t>7/28/2017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A6C2FFD-5F62-46DE-B1F5-C79DE5B896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496817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88FB1F-1548-4DAF-8C8D-CEC836F5BF5C}" type="datetimeFigureOut">
              <a:rPr lang="en-US" smtClean="0">
                <a:solidFill>
                  <a:prstClr val="black">
                    <a:tint val="75000"/>
                  </a:prstClr>
                </a:solidFill>
              </a:rPr>
              <a:pPr/>
              <a:t>7/28/2017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A6C2FFD-5F62-46DE-B1F5-C79DE5B896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49458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_Red/Gray 1 Content">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rot="5400000">
            <a:off x="-3341832" y="3344719"/>
            <a:ext cx="6858000" cy="168563"/>
          </a:xfrm>
          <a:prstGeom prst="rect">
            <a:avLst/>
          </a:prstGeom>
          <a:solidFill>
            <a:srgbClr val="395A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fontAlgn="auto">
              <a:spcBef>
                <a:spcPts val="0"/>
              </a:spcBef>
              <a:spcAft>
                <a:spcPts val="0"/>
              </a:spcAft>
            </a:pPr>
            <a:endParaRPr lang="en-US" sz="1800" dirty="0">
              <a:solidFill>
                <a:srgbClr val="FFFFFF"/>
              </a:solidFill>
            </a:endParaRPr>
          </a:p>
        </p:txBody>
      </p:sp>
      <p:sp>
        <p:nvSpPr>
          <p:cNvPr id="13" name="Rectangle 12"/>
          <p:cNvSpPr/>
          <p:nvPr userDrawn="1"/>
        </p:nvSpPr>
        <p:spPr>
          <a:xfrm rot="5400000">
            <a:off x="5680472" y="3394473"/>
            <a:ext cx="6858000" cy="69057"/>
          </a:xfrm>
          <a:prstGeom prst="rect">
            <a:avLst/>
          </a:prstGeom>
          <a:solidFill>
            <a:srgbClr val="395A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fontAlgn="auto">
              <a:spcBef>
                <a:spcPts val="0"/>
              </a:spcBef>
              <a:spcAft>
                <a:spcPts val="0"/>
              </a:spcAft>
            </a:pPr>
            <a:endParaRPr lang="en-US" sz="1800" dirty="0">
              <a:solidFill>
                <a:srgbClr val="FFFFFF"/>
              </a:solidFill>
            </a:endParaRPr>
          </a:p>
        </p:txBody>
      </p:sp>
      <p:sp>
        <p:nvSpPr>
          <p:cNvPr id="5" name="Rectangle 4"/>
          <p:cNvSpPr/>
          <p:nvPr userDrawn="1"/>
        </p:nvSpPr>
        <p:spPr>
          <a:xfrm rot="5400000">
            <a:off x="-3226816" y="3382104"/>
            <a:ext cx="6858005" cy="93803"/>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fontAlgn="auto">
              <a:spcBef>
                <a:spcPts val="0"/>
              </a:spcBef>
              <a:spcAft>
                <a:spcPts val="0"/>
              </a:spcAft>
            </a:pPr>
            <a:endParaRPr lang="en-US" sz="1800" dirty="0">
              <a:solidFill>
                <a:srgbClr val="FFFFFF"/>
              </a:solidFill>
            </a:endParaRPr>
          </a:p>
        </p:txBody>
      </p:sp>
      <p:sp>
        <p:nvSpPr>
          <p:cNvPr id="7" name="Date Placeholder 4"/>
          <p:cNvSpPr>
            <a:spLocks noGrp="1"/>
          </p:cNvSpPr>
          <p:nvPr>
            <p:ph type="dt" sz="half" idx="10"/>
          </p:nvPr>
        </p:nvSpPr>
        <p:spPr>
          <a:xfrm>
            <a:off x="152400" y="6346545"/>
            <a:ext cx="2133600" cy="369332"/>
          </a:xfrm>
        </p:spPr>
        <p:txBody>
          <a:bodyPr/>
          <a:lstStyle>
            <a:lvl1pPr>
              <a:defRPr sz="1600" b="0">
                <a:solidFill>
                  <a:schemeClr val="tx1"/>
                </a:solidFill>
              </a:defRPr>
            </a:lvl1pPr>
          </a:lstStyle>
          <a:p>
            <a:endParaRPr lang="en-US" dirty="0">
              <a:solidFill>
                <a:prstClr val="black"/>
              </a:solidFill>
            </a:endParaRPr>
          </a:p>
        </p:txBody>
      </p:sp>
      <p:sp>
        <p:nvSpPr>
          <p:cNvPr id="8" name="Footer Placeholder 5"/>
          <p:cNvSpPr>
            <a:spLocks noGrp="1"/>
          </p:cNvSpPr>
          <p:nvPr>
            <p:ph type="ftr" sz="quarter" idx="11"/>
          </p:nvPr>
        </p:nvSpPr>
        <p:spPr>
          <a:xfrm>
            <a:off x="3124200" y="6346545"/>
            <a:ext cx="2895600" cy="369332"/>
          </a:xfrm>
        </p:spPr>
        <p:txBody>
          <a:bodyPr/>
          <a:lstStyle>
            <a:lvl1pPr>
              <a:defRPr sz="1600" b="0">
                <a:solidFill>
                  <a:schemeClr val="tx1"/>
                </a:solidFill>
              </a:defRPr>
            </a:lvl1pPr>
          </a:lstStyle>
          <a:p>
            <a:endParaRPr lang="en-US" dirty="0">
              <a:solidFill>
                <a:prstClr val="black"/>
              </a:solidFill>
            </a:endParaRPr>
          </a:p>
        </p:txBody>
      </p:sp>
      <p:sp>
        <p:nvSpPr>
          <p:cNvPr id="9" name="Slide Number Placeholder 6"/>
          <p:cNvSpPr>
            <a:spLocks noGrp="1"/>
          </p:cNvSpPr>
          <p:nvPr>
            <p:ph type="sldNum" sz="quarter" idx="12"/>
          </p:nvPr>
        </p:nvSpPr>
        <p:spPr>
          <a:xfrm>
            <a:off x="6915151" y="6465515"/>
            <a:ext cx="2133600" cy="307776"/>
          </a:xfrm>
        </p:spPr>
        <p:txBody>
          <a:bodyPr/>
          <a:lstStyle>
            <a:lvl1pPr>
              <a:defRPr sz="1200" b="0">
                <a:solidFill>
                  <a:schemeClr val="tx1"/>
                </a:solidFill>
              </a:defRPr>
            </a:lvl1pPr>
          </a:lstStyle>
          <a:p>
            <a:fld id="{42782948-4DBE-204D-AB9E-B65E067054A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98879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1"/>
          <p:cNvSpPr txBox="1">
            <a:spLocks/>
          </p:cNvSpPr>
          <p:nvPr userDrawn="1"/>
        </p:nvSpPr>
        <p:spPr>
          <a:xfrm>
            <a:off x="684213" y="4197350"/>
            <a:ext cx="7772400" cy="1150938"/>
          </a:xfrm>
          <a:prstGeom prst="rect">
            <a:avLst/>
          </a:prstGeom>
        </p:spPr>
        <p:txBody>
          <a:bodyPr anchor="ctr">
            <a:normAutofit/>
          </a:bodyPr>
          <a:lstStyle>
            <a:lvl1pPr>
              <a:defRPr>
                <a:solidFill>
                  <a:schemeClr val="tx1">
                    <a:lumMod val="75000"/>
                    <a:lumOff val="25000"/>
                  </a:schemeClr>
                </a:solidFill>
              </a:defRPr>
            </a:lvl1pPr>
          </a:lstStyle>
          <a:p>
            <a:pPr fontAlgn="auto">
              <a:spcAft>
                <a:spcPts val="0"/>
              </a:spcAft>
              <a:defRPr/>
            </a:pPr>
            <a:endParaRPr lang="en-GB" sz="3200" dirty="0" smtClean="0">
              <a:solidFill>
                <a:prstClr val="black">
                  <a:lumMod val="75000"/>
                  <a:lumOff val="25000"/>
                </a:prstClr>
              </a:solidFill>
              <a:latin typeface="Calibri"/>
              <a:cs typeface="+mn-cs"/>
            </a:endParaRPr>
          </a:p>
        </p:txBody>
      </p:sp>
      <p:sp>
        <p:nvSpPr>
          <p:cNvPr id="2" name="Title 1"/>
          <p:cNvSpPr>
            <a:spLocks noGrp="1"/>
          </p:cNvSpPr>
          <p:nvPr>
            <p:ph type="ctrTitle"/>
          </p:nvPr>
        </p:nvSpPr>
        <p:spPr>
          <a:xfrm>
            <a:off x="685800" y="1700809"/>
            <a:ext cx="7772400" cy="1470025"/>
          </a:xfrm>
        </p:spPr>
        <p:txBody>
          <a:bodyPr/>
          <a:lstStyle>
            <a:lvl1pPr>
              <a:defRPr>
                <a:solidFill>
                  <a:schemeClr val="tx1">
                    <a:lumMod val="75000"/>
                    <a:lumOff val="25000"/>
                  </a:schemeClr>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83568" y="3212571"/>
            <a:ext cx="7776864" cy="984515"/>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2655125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B030DE28-8705-4056-9AE5-A2AA61C83970}" type="slidenum">
              <a:rPr lang="en-GB">
                <a:solidFill>
                  <a:prstClr val="black">
                    <a:tint val="75000"/>
                  </a:prstClr>
                </a:solidFill>
              </a:rPr>
              <a:pPr>
                <a:defRPr/>
              </a:pPr>
              <a:t>‹#›</a:t>
            </a:fld>
            <a:endParaRPr lang="en-GB" dirty="0">
              <a:solidFill>
                <a:prstClr val="black">
                  <a:tint val="75000"/>
                </a:prstClr>
              </a:solidFill>
            </a:endParaRPr>
          </a:p>
        </p:txBody>
      </p:sp>
      <p:sp>
        <p:nvSpPr>
          <p:cNvPr id="6" name="Title 1"/>
          <p:cNvSpPr>
            <a:spLocks noGrp="1"/>
          </p:cNvSpPr>
          <p:nvPr>
            <p:ph type="title"/>
          </p:nvPr>
        </p:nvSpPr>
        <p:spPr>
          <a:xfrm>
            <a:off x="179512" y="260648"/>
            <a:ext cx="6011863" cy="936625"/>
          </a:xfrm>
          <a:solidFill>
            <a:schemeClr val="accent3"/>
          </a:solidFill>
        </p:spPr>
        <p:txBody>
          <a:bodyPr/>
          <a:lstStyle/>
          <a:p>
            <a:pPr marL="182563">
              <a:defRPr/>
            </a:pPr>
            <a:endParaRPr lang="en-GB" sz="2800" dirty="0">
              <a:solidFill>
                <a:schemeClr val="bg1"/>
              </a:solidFill>
              <a:latin typeface="Verdana" pitchFamily="34" charset="0"/>
            </a:endParaRPr>
          </a:p>
        </p:txBody>
      </p:sp>
    </p:spTree>
    <p:extLst>
      <p:ext uri="{BB962C8B-B14F-4D97-AF65-F5344CB8AC3E}">
        <p14:creationId xmlns:p14="http://schemas.microsoft.com/office/powerpoint/2010/main" val="1878638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1574DEFD-ADD5-46EC-8E19-265D59649579}"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162525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EE51F7F9-0507-4447-9A5B-4025F274A2EA}" type="slidenum">
              <a:rPr lang="en-GB">
                <a:solidFill>
                  <a:prstClr val="black">
                    <a:tint val="75000"/>
                  </a:prstClr>
                </a:solidFill>
              </a:rPr>
              <a:pPr>
                <a:defRPr/>
              </a:pPr>
              <a:t>‹#›</a:t>
            </a:fld>
            <a:endParaRPr lang="en-GB" dirty="0">
              <a:solidFill>
                <a:prstClr val="black">
                  <a:tint val="75000"/>
                </a:prstClr>
              </a:solidFill>
            </a:endParaRPr>
          </a:p>
        </p:txBody>
      </p:sp>
      <p:sp>
        <p:nvSpPr>
          <p:cNvPr id="7" name="Title 1"/>
          <p:cNvSpPr>
            <a:spLocks noGrp="1"/>
          </p:cNvSpPr>
          <p:nvPr>
            <p:ph type="title"/>
          </p:nvPr>
        </p:nvSpPr>
        <p:spPr>
          <a:xfrm>
            <a:off x="144313" y="260127"/>
            <a:ext cx="6011863" cy="936625"/>
          </a:xfrm>
          <a:solidFill>
            <a:schemeClr val="accent3"/>
          </a:solidFill>
        </p:spPr>
        <p:txBody>
          <a:bodyPr/>
          <a:lstStyle/>
          <a:p>
            <a:pPr marL="182563">
              <a:defRPr/>
            </a:pPr>
            <a:endParaRPr lang="en-GB" sz="2800" dirty="0">
              <a:solidFill>
                <a:schemeClr val="bg1"/>
              </a:solidFill>
              <a:latin typeface="Verdana" pitchFamily="34" charset="0"/>
            </a:endParaRPr>
          </a:p>
        </p:txBody>
      </p:sp>
    </p:spTree>
    <p:extLst>
      <p:ext uri="{BB962C8B-B14F-4D97-AF65-F5344CB8AC3E}">
        <p14:creationId xmlns:p14="http://schemas.microsoft.com/office/powerpoint/2010/main" val="3200595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4"/>
          <p:cNvSpPr>
            <a:spLocks noGrp="1"/>
          </p:cNvSpPr>
          <p:nvPr>
            <p:ph type="ftr" sz="quarter" idx="10"/>
          </p:nvPr>
        </p:nvSpPr>
        <p:spPr/>
        <p:txBody>
          <a:bodyPr/>
          <a:lstStyle>
            <a:lvl1pPr>
              <a:defRPr/>
            </a:lvl1pPr>
          </a:lstStyle>
          <a:p>
            <a:pPr>
              <a:defRPr/>
            </a:pPr>
            <a:endParaRPr lang="en-GB">
              <a:solidFill>
                <a:prstClr val="black">
                  <a:tint val="75000"/>
                </a:prstClr>
              </a:solidFill>
            </a:endParaRPr>
          </a:p>
        </p:txBody>
      </p:sp>
      <p:sp>
        <p:nvSpPr>
          <p:cNvPr id="8" name="Slide Number Placeholder 5"/>
          <p:cNvSpPr>
            <a:spLocks noGrp="1"/>
          </p:cNvSpPr>
          <p:nvPr>
            <p:ph type="sldNum" sz="quarter" idx="11"/>
          </p:nvPr>
        </p:nvSpPr>
        <p:spPr/>
        <p:txBody>
          <a:bodyPr/>
          <a:lstStyle>
            <a:lvl1pPr>
              <a:defRPr/>
            </a:lvl1pPr>
          </a:lstStyle>
          <a:p>
            <a:pPr>
              <a:defRPr/>
            </a:pPr>
            <a:fld id="{0E54AD6D-31A4-4CCF-99F3-42F32EAD5877}" type="slidenum">
              <a:rPr lang="en-GB">
                <a:solidFill>
                  <a:prstClr val="black">
                    <a:tint val="75000"/>
                  </a:prstClr>
                </a:solidFill>
              </a:rPr>
              <a:pPr>
                <a:defRPr/>
              </a:pPr>
              <a:t>‹#›</a:t>
            </a:fld>
            <a:endParaRPr lang="en-GB" dirty="0">
              <a:solidFill>
                <a:prstClr val="black">
                  <a:tint val="75000"/>
                </a:prstClr>
              </a:solidFill>
            </a:endParaRPr>
          </a:p>
        </p:txBody>
      </p:sp>
      <p:sp>
        <p:nvSpPr>
          <p:cNvPr id="9" name="Title 1"/>
          <p:cNvSpPr>
            <a:spLocks noGrp="1"/>
          </p:cNvSpPr>
          <p:nvPr>
            <p:ph type="title"/>
          </p:nvPr>
        </p:nvSpPr>
        <p:spPr>
          <a:xfrm>
            <a:off x="179512" y="260127"/>
            <a:ext cx="6011863" cy="936625"/>
          </a:xfrm>
          <a:solidFill>
            <a:schemeClr val="accent3"/>
          </a:solidFill>
        </p:spPr>
        <p:txBody>
          <a:bodyPr/>
          <a:lstStyle/>
          <a:p>
            <a:pPr marL="182563">
              <a:defRPr/>
            </a:pPr>
            <a:endParaRPr lang="en-GB" sz="2800" dirty="0">
              <a:solidFill>
                <a:schemeClr val="bg1"/>
              </a:solidFill>
              <a:latin typeface="Verdana" pitchFamily="34" charset="0"/>
            </a:endParaRPr>
          </a:p>
        </p:txBody>
      </p:sp>
    </p:spTree>
    <p:extLst>
      <p:ext uri="{BB962C8B-B14F-4D97-AF65-F5344CB8AC3E}">
        <p14:creationId xmlns:p14="http://schemas.microsoft.com/office/powerpoint/2010/main" val="2013496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4"/>
          <p:cNvSpPr>
            <a:spLocks noGrp="1"/>
          </p:cNvSpPr>
          <p:nvPr>
            <p:ph type="ftr" sz="quarter" idx="10"/>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1"/>
          </p:nvPr>
        </p:nvSpPr>
        <p:spPr/>
        <p:txBody>
          <a:bodyPr/>
          <a:lstStyle>
            <a:lvl1pPr>
              <a:defRPr/>
            </a:lvl1pPr>
          </a:lstStyle>
          <a:p>
            <a:pPr>
              <a:defRPr/>
            </a:pPr>
            <a:fld id="{1E94E83F-742E-48EB-AE9A-0D7CD984F1B0}" type="slidenum">
              <a:rPr lang="en-GB">
                <a:solidFill>
                  <a:prstClr val="black">
                    <a:tint val="75000"/>
                  </a:prstClr>
                </a:solidFill>
              </a:rPr>
              <a:pPr>
                <a:defRPr/>
              </a:pPr>
              <a:t>‹#›</a:t>
            </a:fld>
            <a:endParaRPr lang="en-GB" dirty="0">
              <a:solidFill>
                <a:prstClr val="black">
                  <a:tint val="75000"/>
                </a:prstClr>
              </a:solidFill>
            </a:endParaRPr>
          </a:p>
        </p:txBody>
      </p:sp>
      <p:sp>
        <p:nvSpPr>
          <p:cNvPr id="5" name="Title 1"/>
          <p:cNvSpPr>
            <a:spLocks noGrp="1"/>
          </p:cNvSpPr>
          <p:nvPr>
            <p:ph type="title"/>
          </p:nvPr>
        </p:nvSpPr>
        <p:spPr>
          <a:xfrm>
            <a:off x="144313" y="260648"/>
            <a:ext cx="6011863" cy="936625"/>
          </a:xfrm>
          <a:solidFill>
            <a:schemeClr val="accent3"/>
          </a:solidFill>
        </p:spPr>
        <p:txBody>
          <a:bodyPr/>
          <a:lstStyle/>
          <a:p>
            <a:pPr marL="182563">
              <a:defRPr/>
            </a:pPr>
            <a:endParaRPr lang="en-GB" sz="2800" dirty="0">
              <a:solidFill>
                <a:schemeClr val="bg1"/>
              </a:solidFill>
              <a:latin typeface="Verdana" pitchFamily="34" charset="0"/>
            </a:endParaRPr>
          </a:p>
        </p:txBody>
      </p:sp>
    </p:spTree>
    <p:extLst>
      <p:ext uri="{BB962C8B-B14F-4D97-AF65-F5344CB8AC3E}">
        <p14:creationId xmlns:p14="http://schemas.microsoft.com/office/powerpoint/2010/main" val="1685461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68737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GB">
              <a:solidFill>
                <a:prstClr val="black">
                  <a:tint val="75000"/>
                </a:prstClr>
              </a:solidFill>
            </a:endParaRPr>
          </a:p>
        </p:txBody>
      </p:sp>
      <p:sp>
        <p:nvSpPr>
          <p:cNvPr id="3" name="Slide Number Placeholder 5"/>
          <p:cNvSpPr>
            <a:spLocks noGrp="1"/>
          </p:cNvSpPr>
          <p:nvPr>
            <p:ph type="sldNum" sz="quarter" idx="11"/>
          </p:nvPr>
        </p:nvSpPr>
        <p:spPr/>
        <p:txBody>
          <a:bodyPr/>
          <a:lstStyle>
            <a:lvl1pPr>
              <a:defRPr/>
            </a:lvl1pPr>
          </a:lstStyle>
          <a:p>
            <a:pPr>
              <a:defRPr/>
            </a:pPr>
            <a:fld id="{01E2D43C-4130-4E5B-99C6-BAC1C4D2463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853132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43DB2AE6-4124-4604-B23F-71520A847154}" type="slidenum">
              <a:rPr lang="en-GB">
                <a:solidFill>
                  <a:prstClr val="black">
                    <a:tint val="75000"/>
                  </a:prstClr>
                </a:solidFill>
              </a:rPr>
              <a:pPr>
                <a:defRPr/>
              </a:pPr>
              <a:t>‹#›</a:t>
            </a:fld>
            <a:endParaRPr lang="en-GB" dirty="0">
              <a:solidFill>
                <a:prstClr val="black">
                  <a:tint val="75000"/>
                </a:prstClr>
              </a:solidFill>
            </a:endParaRPr>
          </a:p>
        </p:txBody>
      </p:sp>
      <p:sp>
        <p:nvSpPr>
          <p:cNvPr id="6" name="Title 1"/>
          <p:cNvSpPr>
            <a:spLocks noGrp="1"/>
          </p:cNvSpPr>
          <p:nvPr>
            <p:ph type="title"/>
          </p:nvPr>
        </p:nvSpPr>
        <p:spPr>
          <a:xfrm>
            <a:off x="144313" y="260648"/>
            <a:ext cx="6011863" cy="936625"/>
          </a:xfrm>
          <a:solidFill>
            <a:schemeClr val="accent3"/>
          </a:solidFill>
        </p:spPr>
        <p:txBody>
          <a:bodyPr/>
          <a:lstStyle/>
          <a:p>
            <a:pPr marL="182563">
              <a:defRPr/>
            </a:pPr>
            <a:endParaRPr lang="en-GB" sz="2800" dirty="0">
              <a:solidFill>
                <a:schemeClr val="bg1"/>
              </a:solidFill>
              <a:latin typeface="Verdana" pitchFamily="34" charset="0"/>
            </a:endParaRPr>
          </a:p>
        </p:txBody>
      </p:sp>
    </p:spTree>
    <p:extLst>
      <p:ext uri="{BB962C8B-B14F-4D97-AF65-F5344CB8AC3E}">
        <p14:creationId xmlns:p14="http://schemas.microsoft.com/office/powerpoint/2010/main" val="1548962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557683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400050" y="6472238"/>
            <a:ext cx="8493125" cy="230832"/>
          </a:xfrm>
          <a:prstGeom prst="rect">
            <a:avLst/>
          </a:prstGeom>
          <a:noFill/>
          <a:ln w="9525">
            <a:noFill/>
            <a:miter lim="800000"/>
            <a:headEnd/>
            <a:tailEnd/>
          </a:ln>
        </p:spPr>
        <p:txBody>
          <a:bodyPr lIns="0" rIns="0">
            <a:spAutoFit/>
          </a:bodyPr>
          <a:lstStyle/>
          <a:p>
            <a:pPr>
              <a:tabLst>
                <a:tab pos="7259638" algn="r"/>
              </a:tabLst>
              <a:defRPr/>
            </a:pPr>
            <a:r>
              <a:rPr lang="en-US" sz="900" dirty="0">
                <a:solidFill>
                  <a:prstClr val="black"/>
                </a:solidFill>
                <a:latin typeface="Verdana" pitchFamily="34" charset="0"/>
                <a:cs typeface="+mn-cs"/>
              </a:rPr>
              <a:t>   Page </a:t>
            </a:r>
            <a:fld id="{A41AAAFC-6566-4928-94DC-595314CE3DB4}" type="slidenum">
              <a:rPr lang="en-US" sz="900">
                <a:solidFill>
                  <a:prstClr val="black"/>
                </a:solidFill>
                <a:latin typeface="Verdana" pitchFamily="34" charset="0"/>
                <a:cs typeface="+mn-cs"/>
              </a:rPr>
              <a:pPr>
                <a:tabLst>
                  <a:tab pos="7259638" algn="r"/>
                </a:tabLst>
                <a:defRPr/>
              </a:pPr>
              <a:t>‹#›</a:t>
            </a:fld>
            <a:r>
              <a:rPr lang="en-US" sz="900" dirty="0">
                <a:solidFill>
                  <a:prstClr val="black"/>
                </a:solidFill>
                <a:latin typeface="Verdana" pitchFamily="34" charset="0"/>
                <a:cs typeface="+mn-cs"/>
              </a:rPr>
              <a:t>                                                CEN-CENELEC-ETSI Smart </a:t>
            </a:r>
            <a:r>
              <a:rPr lang="en-US" sz="900" dirty="0" smtClean="0">
                <a:solidFill>
                  <a:prstClr val="black"/>
                </a:solidFill>
                <a:latin typeface="Verdana" pitchFamily="34" charset="0"/>
                <a:cs typeface="+mn-cs"/>
              </a:rPr>
              <a:t>Energy </a:t>
            </a:r>
            <a:r>
              <a:rPr lang="en-US" sz="900" dirty="0">
                <a:solidFill>
                  <a:prstClr val="black"/>
                </a:solidFill>
                <a:latin typeface="Verdana" pitchFamily="34" charset="0"/>
                <a:cs typeface="+mn-cs"/>
              </a:rPr>
              <a:t>Co-ordination Group                          </a:t>
            </a:r>
            <a:r>
              <a:rPr lang="en-US" sz="900" dirty="0" smtClean="0">
                <a:solidFill>
                  <a:prstClr val="black"/>
                </a:solidFill>
                <a:latin typeface="Verdana" pitchFamily="34" charset="0"/>
                <a:cs typeface="+mn-cs"/>
              </a:rPr>
              <a:t>© </a:t>
            </a:r>
            <a:r>
              <a:rPr lang="en-US" sz="900" dirty="0">
                <a:solidFill>
                  <a:prstClr val="black"/>
                </a:solidFill>
                <a:latin typeface="Verdana" pitchFamily="34" charset="0"/>
                <a:cs typeface="+mn-cs"/>
              </a:rPr>
              <a:t>CEN-CENELEC-ETSI </a:t>
            </a:r>
            <a:r>
              <a:rPr lang="en-US" sz="900" dirty="0" smtClean="0">
                <a:solidFill>
                  <a:prstClr val="black"/>
                </a:solidFill>
                <a:latin typeface="Verdana" pitchFamily="34" charset="0"/>
                <a:cs typeface="+mn-cs"/>
              </a:rPr>
              <a:t>2015         </a:t>
            </a:r>
            <a:endParaRPr lang="en-US" sz="900" dirty="0">
              <a:solidFill>
                <a:prstClr val="black"/>
              </a:solidFill>
              <a:latin typeface="Verdana" pitchFamily="34" charset="0"/>
              <a:cs typeface="+mn-cs"/>
            </a:endParaRPr>
          </a:p>
        </p:txBody>
      </p:sp>
      <p:pic>
        <p:nvPicPr>
          <p:cNvPr id="5" name="Picture 7" descr="CEN logo transparent.gif"/>
          <p:cNvPicPr>
            <a:picLocks noChangeAspect="1"/>
          </p:cNvPicPr>
          <p:nvPr userDrawn="1"/>
        </p:nvPicPr>
        <p:blipFill>
          <a:blip r:embed="rId2" cstate="print"/>
          <a:srcRect/>
          <a:stretch>
            <a:fillRect/>
          </a:stretch>
        </p:blipFill>
        <p:spPr bwMode="auto">
          <a:xfrm>
            <a:off x="398463" y="233363"/>
            <a:ext cx="458787" cy="363537"/>
          </a:xfrm>
          <a:prstGeom prst="rect">
            <a:avLst/>
          </a:prstGeom>
          <a:noFill/>
          <a:ln w="9525">
            <a:noFill/>
            <a:miter lim="800000"/>
            <a:headEnd/>
            <a:tailEnd/>
          </a:ln>
        </p:spPr>
      </p:pic>
      <p:pic>
        <p:nvPicPr>
          <p:cNvPr id="6" name="Picture 8" descr="cenelecnew.jpg"/>
          <p:cNvPicPr>
            <a:picLocks noChangeAspect="1"/>
          </p:cNvPicPr>
          <p:nvPr userDrawn="1"/>
        </p:nvPicPr>
        <p:blipFill>
          <a:blip r:embed="rId3" cstate="print"/>
          <a:srcRect/>
          <a:stretch>
            <a:fillRect/>
          </a:stretch>
        </p:blipFill>
        <p:spPr bwMode="auto">
          <a:xfrm>
            <a:off x="1006475" y="231775"/>
            <a:ext cx="901700" cy="361950"/>
          </a:xfrm>
          <a:prstGeom prst="rect">
            <a:avLst/>
          </a:prstGeom>
          <a:noFill/>
          <a:ln w="9525">
            <a:noFill/>
            <a:miter lim="800000"/>
            <a:headEnd/>
            <a:tailEnd/>
          </a:ln>
        </p:spPr>
      </p:pic>
      <p:pic>
        <p:nvPicPr>
          <p:cNvPr id="7" name="Picture 2" descr="ETSI Logo_Press.jpg"/>
          <p:cNvPicPr>
            <a:picLocks noChangeArrowheads="1"/>
          </p:cNvPicPr>
          <p:nvPr userDrawn="1"/>
        </p:nvPicPr>
        <p:blipFill>
          <a:blip r:embed="rId4" cstate="print"/>
          <a:srcRect b="-520"/>
          <a:stretch>
            <a:fillRect/>
          </a:stretch>
        </p:blipFill>
        <p:spPr bwMode="auto">
          <a:xfrm>
            <a:off x="2051050" y="188913"/>
            <a:ext cx="1362075" cy="533400"/>
          </a:xfrm>
          <a:prstGeom prst="rect">
            <a:avLst/>
          </a:prstGeom>
          <a:noFill/>
          <a:ln w="9525">
            <a:noFill/>
            <a:miter lim="800000"/>
            <a:headEnd/>
            <a:tailEnd/>
          </a:ln>
        </p:spPr>
      </p:pic>
      <p:sp>
        <p:nvSpPr>
          <p:cNvPr id="2" name="Title 1"/>
          <p:cNvSpPr>
            <a:spLocks noGrp="1"/>
          </p:cNvSpPr>
          <p:nvPr>
            <p:ph type="ctrTitle"/>
          </p:nvPr>
        </p:nvSpPr>
        <p:spPr>
          <a:xfrm>
            <a:off x="386424" y="2173289"/>
            <a:ext cx="8786842" cy="1470025"/>
          </a:xfrm>
          <a:prstGeom prst="rect">
            <a:avLst/>
          </a:prstGeo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5294" y="3886200"/>
            <a:ext cx="8758706"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981231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57150"/>
            <a:ext cx="8153400" cy="1295400"/>
          </a:xfrm>
          <a:prstGeom prst="rect">
            <a:avLst/>
          </a:prstGeom>
        </p:spPr>
        <p:txBody>
          <a:bodyPr/>
          <a:lstStyle>
            <a:lvl1pPr>
              <a:defRPr sz="4000" b="0">
                <a:solidFill>
                  <a:srgbClr val="006699"/>
                </a:solidFill>
                <a:latin typeface="Calibri" pitchFamily="34" charset="0"/>
                <a:cs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6699"/>
              </a:buClr>
              <a:defRPr>
                <a:latin typeface="Calibri" pitchFamily="34" charset="0"/>
                <a:cs typeface="Calibri" pitchFamily="34" charset="0"/>
              </a:defRPr>
            </a:lvl1pPr>
            <a:lvl2pPr>
              <a:buClr>
                <a:srgbClr val="006699"/>
              </a:buClr>
              <a:defRPr>
                <a:latin typeface="Calibri" pitchFamily="34" charset="0"/>
                <a:cs typeface="Calibri" pitchFamily="34" charset="0"/>
              </a:defRPr>
            </a:lvl2pPr>
            <a:lvl3pPr>
              <a:buClr>
                <a:srgbClr val="006699"/>
              </a:buClr>
              <a:defRPr>
                <a:latin typeface="Calibri" pitchFamily="34" charset="0"/>
                <a:cs typeface="Calibri" pitchFamily="34" charset="0"/>
              </a:defRPr>
            </a:lvl3pPr>
            <a:lvl4pPr>
              <a:buClr>
                <a:srgbClr val="006699"/>
              </a:buClr>
              <a:defRPr>
                <a:latin typeface="Calibri" pitchFamily="34" charset="0"/>
                <a:cs typeface="Calibri"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6297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a:prstGeom prst="rect">
            <a:avLst/>
          </a:prstGeom>
        </p:spPr>
        <p:txBody>
          <a:bodyPr/>
          <a:lstStyle>
            <a:lvl1pPr algn="l">
              <a:defRPr>
                <a:latin typeface="Verdan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3886200"/>
            <a:ext cx="91440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 CEN-CENELEC-ETSI - 2017</a:t>
            </a:r>
          </a:p>
        </p:txBody>
      </p:sp>
      <p:sp>
        <p:nvSpPr>
          <p:cNvPr id="5" name="Slide Number Placeholder 5"/>
          <p:cNvSpPr>
            <a:spLocks noGrp="1"/>
          </p:cNvSpPr>
          <p:nvPr>
            <p:ph type="sldNum" sz="quarter" idx="11"/>
          </p:nvPr>
        </p:nvSpPr>
        <p:spPr/>
        <p:txBody>
          <a:bodyPr/>
          <a:lstStyle>
            <a:lvl1pPr>
              <a:defRPr/>
            </a:lvl1pPr>
          </a:lstStyle>
          <a:p>
            <a:pPr>
              <a:defRPr/>
            </a:pPr>
            <a:fld id="{AACCBFFA-BA1C-4242-AC30-D8D2F7EDAF9F}" type="slidenum">
              <a:rPr lang="en-US" altLang="en-US"/>
              <a:pPr>
                <a:defRPr/>
              </a:pPr>
              <a:t>‹#›</a:t>
            </a:fld>
            <a:endParaRPr lang="en-US" altLang="en-US"/>
          </a:p>
        </p:txBody>
      </p:sp>
    </p:spTree>
    <p:extLst>
      <p:ext uri="{BB962C8B-B14F-4D97-AF65-F5344CB8AC3E}">
        <p14:creationId xmlns:p14="http://schemas.microsoft.com/office/powerpoint/2010/main" val="1496878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142984"/>
            <a:ext cx="9144000" cy="1143000"/>
          </a:xfrm>
          <a:prstGeom prst="rect">
            <a:avLst/>
          </a:prstGeom>
        </p:spPr>
        <p:txBody>
          <a:bodyPr/>
          <a:lstStyle>
            <a:lvl1pPr marL="355600" indent="0" algn="l">
              <a:defRPr>
                <a:latin typeface="Verdana" pitchFamily="34" charset="0"/>
              </a:defRPr>
            </a:lvl1pPr>
          </a:lstStyle>
          <a:p>
            <a:endParaRPr lang="en-US" dirty="0"/>
          </a:p>
        </p:txBody>
      </p:sp>
      <p:sp>
        <p:nvSpPr>
          <p:cNvPr id="3" name="Date Placeholder 3"/>
          <p:cNvSpPr>
            <a:spLocks noGrp="1"/>
          </p:cNvSpPr>
          <p:nvPr>
            <p:ph type="dt" sz="half" idx="10"/>
          </p:nvPr>
        </p:nvSpPr>
        <p:spPr/>
        <p:txBody>
          <a:bodyPr/>
          <a:lstStyle>
            <a:lvl1pPr>
              <a:defRPr/>
            </a:lvl1pPr>
          </a:lstStyle>
          <a:p>
            <a:pPr>
              <a:defRPr/>
            </a:pPr>
            <a:r>
              <a:rPr lang="en-US">
                <a:solidFill>
                  <a:prstClr val="black">
                    <a:tint val="75000"/>
                  </a:prstClr>
                </a:solidFill>
              </a:rPr>
              <a:t>© CEN-CENELEC-ETSI - 2017</a:t>
            </a:r>
          </a:p>
        </p:txBody>
      </p:sp>
      <p:sp>
        <p:nvSpPr>
          <p:cNvPr id="4" name="Slide Number Placeholder 5"/>
          <p:cNvSpPr>
            <a:spLocks noGrp="1"/>
          </p:cNvSpPr>
          <p:nvPr>
            <p:ph type="sldNum" sz="quarter" idx="11"/>
          </p:nvPr>
        </p:nvSpPr>
        <p:spPr/>
        <p:txBody>
          <a:bodyPr/>
          <a:lstStyle>
            <a:lvl1pPr>
              <a:defRPr/>
            </a:lvl1pPr>
          </a:lstStyle>
          <a:p>
            <a:pPr>
              <a:defRPr/>
            </a:pPr>
            <a:fld id="{A8122B4F-47D3-46C0-BE65-042BFC9AD62A}" type="slidenum">
              <a:rPr lang="en-US" altLang="en-US"/>
              <a:pPr>
                <a:defRPr/>
              </a:pPr>
              <a:t>‹#›</a:t>
            </a:fld>
            <a:endParaRPr lang="en-US" altLang="en-US"/>
          </a:p>
        </p:txBody>
      </p:sp>
    </p:spTree>
    <p:extLst>
      <p:ext uri="{BB962C8B-B14F-4D97-AF65-F5344CB8AC3E}">
        <p14:creationId xmlns:p14="http://schemas.microsoft.com/office/powerpoint/2010/main" val="14565470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071546"/>
            <a:ext cx="9144000" cy="1143000"/>
          </a:xfrm>
          <a:prstGeom prst="rect">
            <a:avLst/>
          </a:prstGeo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2214554"/>
            <a:ext cx="9144000" cy="3911609"/>
          </a:xfrm>
        </p:spPr>
        <p:txBody>
          <a:bodyPr/>
          <a:lstStyle>
            <a:lvl1pPr>
              <a:buFont typeface="Wingdings" pitchFamily="2" charset="2"/>
              <a:buChar char="v"/>
              <a:defRPr/>
            </a:lvl1pPr>
            <a:lvl2pPr>
              <a:buFont typeface="Wingdings" pitchFamily="2" charset="2"/>
              <a:buChar char="v"/>
              <a:defRPr/>
            </a:lvl2pPr>
            <a:lvl3pPr>
              <a:buFont typeface="Wingdings" pitchFamily="2" charset="2"/>
              <a:buChar char="v"/>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 CEN-CENELEC-ETSI - 2017</a:t>
            </a:r>
          </a:p>
        </p:txBody>
      </p:sp>
      <p:sp>
        <p:nvSpPr>
          <p:cNvPr id="5" name="Slide Number Placeholder 5"/>
          <p:cNvSpPr>
            <a:spLocks noGrp="1"/>
          </p:cNvSpPr>
          <p:nvPr>
            <p:ph type="sldNum" sz="quarter" idx="11"/>
          </p:nvPr>
        </p:nvSpPr>
        <p:spPr/>
        <p:txBody>
          <a:bodyPr/>
          <a:lstStyle>
            <a:lvl1pPr>
              <a:defRPr/>
            </a:lvl1pPr>
          </a:lstStyle>
          <a:p>
            <a:pPr>
              <a:defRPr/>
            </a:pPr>
            <a:fld id="{D8BFA251-8F57-4ADF-9D16-D67C8FCD991C}" type="slidenum">
              <a:rPr lang="en-US" altLang="en-US"/>
              <a:pPr>
                <a:defRPr/>
              </a:pPr>
              <a:t>‹#›</a:t>
            </a:fld>
            <a:endParaRPr lang="en-US" altLang="en-US"/>
          </a:p>
        </p:txBody>
      </p:sp>
    </p:spTree>
    <p:extLst>
      <p:ext uri="{BB962C8B-B14F-4D97-AF65-F5344CB8AC3E}">
        <p14:creationId xmlns:p14="http://schemas.microsoft.com/office/powerpoint/2010/main" val="1631505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57158" y="4406900"/>
            <a:ext cx="8786841" cy="1362075"/>
          </a:xfrm>
          <a:prstGeom prst="rect">
            <a:avLst/>
          </a:prstGeom>
        </p:spPr>
        <p:txBody>
          <a:bodyPr anchor="t"/>
          <a:lstStyle>
            <a:lvl1pPr algn="l">
              <a:defRPr sz="4000" b="0" cap="none" baseline="0">
                <a:latin typeface="Verdan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57158" y="2906713"/>
            <a:ext cx="8786842" cy="152241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 CEN-CENELEC-ETSI - 2017</a:t>
            </a:r>
          </a:p>
        </p:txBody>
      </p:sp>
      <p:sp>
        <p:nvSpPr>
          <p:cNvPr id="5" name="Slide Number Placeholder 5"/>
          <p:cNvSpPr>
            <a:spLocks noGrp="1"/>
          </p:cNvSpPr>
          <p:nvPr>
            <p:ph type="sldNum" sz="quarter" idx="11"/>
          </p:nvPr>
        </p:nvSpPr>
        <p:spPr/>
        <p:txBody>
          <a:bodyPr/>
          <a:lstStyle>
            <a:lvl1pPr>
              <a:defRPr/>
            </a:lvl1pPr>
          </a:lstStyle>
          <a:p>
            <a:pPr>
              <a:defRPr/>
            </a:pPr>
            <a:fld id="{85257057-9AB9-4E2C-93EC-40AF0F2732BF}" type="slidenum">
              <a:rPr lang="en-US" altLang="en-US"/>
              <a:pPr>
                <a:defRPr/>
              </a:pPr>
              <a:t>‹#›</a:t>
            </a:fld>
            <a:endParaRPr lang="en-US" altLang="en-US"/>
          </a:p>
        </p:txBody>
      </p:sp>
    </p:spTree>
    <p:extLst>
      <p:ext uri="{BB962C8B-B14F-4D97-AF65-F5344CB8AC3E}">
        <p14:creationId xmlns:p14="http://schemas.microsoft.com/office/powerpoint/2010/main" val="3230410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000108"/>
            <a:ext cx="9144000" cy="857256"/>
          </a:xfrm>
          <a:prstGeom prst="rect">
            <a:avLst/>
          </a:prstGeom>
        </p:spPr>
        <p:txBody>
          <a:bodyPr/>
          <a:lstStyle>
            <a:lvl1pPr algn="l">
              <a:defRPr/>
            </a:lvl1pPr>
          </a:lstStyle>
          <a:p>
            <a:r>
              <a:rPr lang="en-US" smtClean="0"/>
              <a:t>Click to edit Master title style</a:t>
            </a:r>
            <a:endParaRPr lang="en-US"/>
          </a:p>
        </p:txBody>
      </p:sp>
      <p:sp>
        <p:nvSpPr>
          <p:cNvPr id="3" name="Content Placeholder 2"/>
          <p:cNvSpPr>
            <a:spLocks noGrp="1"/>
          </p:cNvSpPr>
          <p:nvPr>
            <p:ph sz="half" idx="1"/>
          </p:nvPr>
        </p:nvSpPr>
        <p:spPr>
          <a:xfrm>
            <a:off x="0" y="1831995"/>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31995"/>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 CEN-CENELEC-ETSI - 2017</a:t>
            </a:r>
          </a:p>
        </p:txBody>
      </p:sp>
      <p:sp>
        <p:nvSpPr>
          <p:cNvPr id="6" name="Slide Number Placeholder 5"/>
          <p:cNvSpPr>
            <a:spLocks noGrp="1"/>
          </p:cNvSpPr>
          <p:nvPr>
            <p:ph type="sldNum" sz="quarter" idx="11"/>
          </p:nvPr>
        </p:nvSpPr>
        <p:spPr/>
        <p:txBody>
          <a:bodyPr/>
          <a:lstStyle>
            <a:lvl1pPr>
              <a:defRPr/>
            </a:lvl1pPr>
          </a:lstStyle>
          <a:p>
            <a:pPr>
              <a:defRPr/>
            </a:pPr>
            <a:fld id="{BBEF0CFE-8012-467B-963B-013046EC3BFF}" type="slidenum">
              <a:rPr lang="en-US" altLang="en-US"/>
              <a:pPr>
                <a:defRPr/>
              </a:pPr>
              <a:t>‹#›</a:t>
            </a:fld>
            <a:endParaRPr lang="en-US" altLang="en-US"/>
          </a:p>
        </p:txBody>
      </p:sp>
    </p:spTree>
    <p:extLst>
      <p:ext uri="{BB962C8B-B14F-4D97-AF65-F5344CB8AC3E}">
        <p14:creationId xmlns:p14="http://schemas.microsoft.com/office/powerpoint/2010/main" val="33768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0">
                <a:solidFill>
                  <a:srgbClr val="006699"/>
                </a:solidFill>
                <a:latin typeface="Calibri" pitchFamily="34" charset="0"/>
                <a:cs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6699"/>
              </a:buClr>
              <a:defRPr>
                <a:latin typeface="Calibri" pitchFamily="34" charset="0"/>
                <a:cs typeface="Calibri" pitchFamily="34" charset="0"/>
              </a:defRPr>
            </a:lvl1pPr>
            <a:lvl2pPr>
              <a:buClr>
                <a:srgbClr val="006699"/>
              </a:buClr>
              <a:defRPr>
                <a:latin typeface="Calibri" pitchFamily="34" charset="0"/>
                <a:cs typeface="Calibri" pitchFamily="34" charset="0"/>
              </a:defRPr>
            </a:lvl2pPr>
            <a:lvl3pPr>
              <a:buClr>
                <a:srgbClr val="006699"/>
              </a:buClr>
              <a:defRPr>
                <a:latin typeface="Calibri" pitchFamily="34" charset="0"/>
                <a:cs typeface="Calibri" pitchFamily="34" charset="0"/>
              </a:defRPr>
            </a:lvl3pPr>
            <a:lvl4pPr>
              <a:buClr>
                <a:srgbClr val="006699"/>
              </a:buClr>
              <a:defRPr>
                <a:latin typeface="Calibri" pitchFamily="34" charset="0"/>
                <a:cs typeface="Calibri"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269870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000108"/>
            <a:ext cx="9144000" cy="642934"/>
          </a:xfrm>
          <a:prstGeom prst="rect">
            <a:avLst/>
          </a:prstGeom>
        </p:spPr>
        <p:txBody>
          <a:bodyPr/>
          <a:lstStyle>
            <a:lvl1pPr algn="l">
              <a:defRPr sz="3200">
                <a:latin typeface="Verdan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0" y="1695470"/>
            <a:ext cx="4497388" cy="661960"/>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0" y="2335232"/>
            <a:ext cx="4497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95470"/>
            <a:ext cx="44989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335232"/>
            <a:ext cx="4498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r>
              <a:rPr lang="en-US">
                <a:solidFill>
                  <a:prstClr val="black">
                    <a:tint val="75000"/>
                  </a:prstClr>
                </a:solidFill>
              </a:rPr>
              <a:t>© CEN-CENELEC-ETSI - 2017</a:t>
            </a:r>
          </a:p>
        </p:txBody>
      </p:sp>
      <p:sp>
        <p:nvSpPr>
          <p:cNvPr id="8" name="Slide Number Placeholder 5"/>
          <p:cNvSpPr>
            <a:spLocks noGrp="1"/>
          </p:cNvSpPr>
          <p:nvPr>
            <p:ph type="sldNum" sz="quarter" idx="11"/>
          </p:nvPr>
        </p:nvSpPr>
        <p:spPr/>
        <p:txBody>
          <a:bodyPr/>
          <a:lstStyle>
            <a:lvl1pPr>
              <a:defRPr/>
            </a:lvl1pPr>
          </a:lstStyle>
          <a:p>
            <a:pPr>
              <a:defRPr/>
            </a:pPr>
            <a:fld id="{18805C06-03A3-411E-8E13-07550453C18A}" type="slidenum">
              <a:rPr lang="en-US" altLang="en-US"/>
              <a:pPr>
                <a:defRPr/>
              </a:pPr>
              <a:t>‹#›</a:t>
            </a:fld>
            <a:endParaRPr lang="en-US" altLang="en-US"/>
          </a:p>
        </p:txBody>
      </p:sp>
    </p:spTree>
    <p:extLst>
      <p:ext uri="{BB962C8B-B14F-4D97-AF65-F5344CB8AC3E}">
        <p14:creationId xmlns:p14="http://schemas.microsoft.com/office/powerpoint/2010/main" val="19308747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142984"/>
            <a:ext cx="9144000" cy="1143000"/>
          </a:xfrm>
          <a:prstGeom prst="rect">
            <a:avLst/>
          </a:prstGeom>
        </p:spPr>
        <p:txBody>
          <a:bodyPr/>
          <a:lstStyle>
            <a:lvl1pPr algn="l">
              <a:defRPr>
                <a:latin typeface="Verdana" pitchFamily="34" charset="0"/>
              </a:defRPr>
            </a:lvl1p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solidFill>
                  <a:prstClr val="black">
                    <a:tint val="75000"/>
                  </a:prstClr>
                </a:solidFill>
              </a:rPr>
              <a:t>© CEN-CENELEC-ETSI - 2017</a:t>
            </a:r>
          </a:p>
        </p:txBody>
      </p:sp>
      <p:sp>
        <p:nvSpPr>
          <p:cNvPr id="4" name="Slide Number Placeholder 5"/>
          <p:cNvSpPr>
            <a:spLocks noGrp="1"/>
          </p:cNvSpPr>
          <p:nvPr>
            <p:ph type="sldNum" sz="quarter" idx="11"/>
          </p:nvPr>
        </p:nvSpPr>
        <p:spPr/>
        <p:txBody>
          <a:bodyPr/>
          <a:lstStyle>
            <a:lvl1pPr>
              <a:defRPr/>
            </a:lvl1pPr>
          </a:lstStyle>
          <a:p>
            <a:pPr>
              <a:defRPr/>
            </a:pPr>
            <a:fld id="{6D32616C-B142-4AD7-9AA9-B27787C293F4}" type="slidenum">
              <a:rPr lang="en-US" altLang="en-US"/>
              <a:pPr>
                <a:defRPr/>
              </a:pPr>
              <a:t>‹#›</a:t>
            </a:fld>
            <a:endParaRPr lang="en-US" altLang="en-US"/>
          </a:p>
        </p:txBody>
      </p:sp>
    </p:spTree>
    <p:extLst>
      <p:ext uri="{BB962C8B-B14F-4D97-AF65-F5344CB8AC3E}">
        <p14:creationId xmlns:p14="http://schemas.microsoft.com/office/powerpoint/2010/main" val="645647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solidFill>
                  <a:prstClr val="black">
                    <a:tint val="75000"/>
                  </a:prstClr>
                </a:solidFill>
              </a:rPr>
              <a:t>© CEN-CENELEC-ETSI - 2017</a:t>
            </a:r>
          </a:p>
        </p:txBody>
      </p:sp>
      <p:sp>
        <p:nvSpPr>
          <p:cNvPr id="3" name="Slide Number Placeholder 5"/>
          <p:cNvSpPr>
            <a:spLocks noGrp="1"/>
          </p:cNvSpPr>
          <p:nvPr>
            <p:ph type="sldNum" sz="quarter" idx="11"/>
          </p:nvPr>
        </p:nvSpPr>
        <p:spPr/>
        <p:txBody>
          <a:bodyPr/>
          <a:lstStyle>
            <a:lvl1pPr>
              <a:defRPr/>
            </a:lvl1pPr>
          </a:lstStyle>
          <a:p>
            <a:pPr>
              <a:defRPr/>
            </a:pPr>
            <a:fld id="{21E598CB-8677-4392-AEA0-6E912FAB9F26}" type="slidenum">
              <a:rPr lang="en-US" altLang="en-US"/>
              <a:pPr>
                <a:defRPr/>
              </a:pPr>
              <a:t>‹#›</a:t>
            </a:fld>
            <a:endParaRPr lang="en-US" altLang="en-US"/>
          </a:p>
        </p:txBody>
      </p:sp>
    </p:spTree>
    <p:extLst>
      <p:ext uri="{BB962C8B-B14F-4D97-AF65-F5344CB8AC3E}">
        <p14:creationId xmlns:p14="http://schemas.microsoft.com/office/powerpoint/2010/main" val="26664940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071546"/>
            <a:ext cx="3467389" cy="733422"/>
          </a:xfrm>
          <a:prstGeom prst="rect">
            <a:avLst/>
          </a:prstGeom>
        </p:spPr>
        <p:txBody>
          <a:bodyPr anchor="b"/>
          <a:lstStyle>
            <a:lvl1pPr algn="l">
              <a:defRPr sz="2000" b="0">
                <a:latin typeface="Verdan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71546"/>
            <a:ext cx="5568950" cy="52149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0" y="1785926"/>
            <a:ext cx="3465513" cy="45005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 CEN-CENELEC-ETSI - 2017</a:t>
            </a:r>
          </a:p>
        </p:txBody>
      </p:sp>
      <p:sp>
        <p:nvSpPr>
          <p:cNvPr id="6" name="Slide Number Placeholder 5"/>
          <p:cNvSpPr>
            <a:spLocks noGrp="1"/>
          </p:cNvSpPr>
          <p:nvPr>
            <p:ph type="sldNum" sz="quarter" idx="11"/>
          </p:nvPr>
        </p:nvSpPr>
        <p:spPr/>
        <p:txBody>
          <a:bodyPr/>
          <a:lstStyle>
            <a:lvl1pPr>
              <a:defRPr/>
            </a:lvl1pPr>
          </a:lstStyle>
          <a:p>
            <a:pPr>
              <a:defRPr/>
            </a:pPr>
            <a:fld id="{E52950EC-A863-427F-BA75-741EEC1B515C}" type="slidenum">
              <a:rPr lang="en-US" altLang="en-US"/>
              <a:pPr>
                <a:defRPr/>
              </a:pPr>
              <a:t>‹#›</a:t>
            </a:fld>
            <a:endParaRPr lang="en-US" altLang="en-US"/>
          </a:p>
        </p:txBody>
      </p:sp>
    </p:spTree>
    <p:extLst>
      <p:ext uri="{BB962C8B-B14F-4D97-AF65-F5344CB8AC3E}">
        <p14:creationId xmlns:p14="http://schemas.microsoft.com/office/powerpoint/2010/main" val="19437602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275918"/>
            <a:ext cx="9144000" cy="566738"/>
          </a:xfrm>
          <a:prstGeom prst="rect">
            <a:avLst/>
          </a:prstGeom>
        </p:spPr>
        <p:txBody>
          <a:bodyPr anchor="b"/>
          <a:lstStyle>
            <a:lvl1pPr algn="l">
              <a:defRPr sz="2000" b="0">
                <a:latin typeface="Verdana"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0" y="1088093"/>
            <a:ext cx="91440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0" y="5842656"/>
            <a:ext cx="9144000" cy="3724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 CEN-CENELEC-ETSI - 2017</a:t>
            </a:r>
          </a:p>
        </p:txBody>
      </p:sp>
      <p:sp>
        <p:nvSpPr>
          <p:cNvPr id="6" name="Slide Number Placeholder 5"/>
          <p:cNvSpPr>
            <a:spLocks noGrp="1"/>
          </p:cNvSpPr>
          <p:nvPr>
            <p:ph type="sldNum" sz="quarter" idx="11"/>
          </p:nvPr>
        </p:nvSpPr>
        <p:spPr/>
        <p:txBody>
          <a:bodyPr/>
          <a:lstStyle>
            <a:lvl1pPr>
              <a:defRPr/>
            </a:lvl1pPr>
          </a:lstStyle>
          <a:p>
            <a:pPr>
              <a:defRPr/>
            </a:pPr>
            <a:fld id="{B327C6D5-F4F2-4193-9C06-2806E58CAA40}" type="slidenum">
              <a:rPr lang="en-US" altLang="en-US"/>
              <a:pPr>
                <a:defRPr/>
              </a:pPr>
              <a:t>‹#›</a:t>
            </a:fld>
            <a:endParaRPr lang="en-US" altLang="en-US"/>
          </a:p>
        </p:txBody>
      </p:sp>
    </p:spTree>
    <p:extLst>
      <p:ext uri="{BB962C8B-B14F-4D97-AF65-F5344CB8AC3E}">
        <p14:creationId xmlns:p14="http://schemas.microsoft.com/office/powerpoint/2010/main" val="10009390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1071546"/>
            <a:ext cx="9144000" cy="1000124"/>
          </a:xfrm>
          <a:prstGeom prst="rect">
            <a:avLst/>
          </a:prstGeom>
        </p:spPr>
        <p:txBody>
          <a:bodyPr/>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0" y="2071678"/>
            <a:ext cx="9144000" cy="4214842"/>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 CEN-CENELEC-ETSI - 2017</a:t>
            </a:r>
          </a:p>
        </p:txBody>
      </p:sp>
      <p:sp>
        <p:nvSpPr>
          <p:cNvPr id="5" name="Slide Number Placeholder 5"/>
          <p:cNvSpPr>
            <a:spLocks noGrp="1"/>
          </p:cNvSpPr>
          <p:nvPr>
            <p:ph type="sldNum" sz="quarter" idx="11"/>
          </p:nvPr>
        </p:nvSpPr>
        <p:spPr/>
        <p:txBody>
          <a:bodyPr/>
          <a:lstStyle>
            <a:lvl1pPr>
              <a:defRPr/>
            </a:lvl1pPr>
          </a:lstStyle>
          <a:p>
            <a:pPr>
              <a:defRPr/>
            </a:pPr>
            <a:fld id="{999B71D6-2E76-4680-A897-057638CBDB9F}" type="slidenum">
              <a:rPr lang="en-US" altLang="en-US"/>
              <a:pPr>
                <a:defRPr/>
              </a:pPr>
              <a:t>‹#›</a:t>
            </a:fld>
            <a:endParaRPr lang="en-US" altLang="en-US"/>
          </a:p>
        </p:txBody>
      </p:sp>
    </p:spTree>
    <p:extLst>
      <p:ext uri="{BB962C8B-B14F-4D97-AF65-F5344CB8AC3E}">
        <p14:creationId xmlns:p14="http://schemas.microsoft.com/office/powerpoint/2010/main" val="17289981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2330" y="1142984"/>
            <a:ext cx="2071670" cy="4983179"/>
          </a:xfrm>
          <a:prstGeom prst="rect">
            <a:avLst/>
          </a:prstGeom>
        </p:spPr>
        <p:txBody>
          <a:bodyPr vert="eaVert"/>
          <a:lstStyle>
            <a:lvl1pPr>
              <a:defRPr sz="4000">
                <a:latin typeface="Verdana"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0" y="1142984"/>
            <a:ext cx="6858016" cy="4983179"/>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 CEN-CENELEC-ETSI - 2017</a:t>
            </a:r>
          </a:p>
        </p:txBody>
      </p:sp>
      <p:sp>
        <p:nvSpPr>
          <p:cNvPr id="5" name="Slide Number Placeholder 5"/>
          <p:cNvSpPr>
            <a:spLocks noGrp="1"/>
          </p:cNvSpPr>
          <p:nvPr>
            <p:ph type="sldNum" sz="quarter" idx="11"/>
          </p:nvPr>
        </p:nvSpPr>
        <p:spPr/>
        <p:txBody>
          <a:bodyPr/>
          <a:lstStyle>
            <a:lvl1pPr>
              <a:defRPr/>
            </a:lvl1pPr>
          </a:lstStyle>
          <a:p>
            <a:pPr>
              <a:defRPr/>
            </a:pPr>
            <a:fld id="{314C8531-AD97-418C-8215-89E99FC6B8CB}" type="slidenum">
              <a:rPr lang="en-US" altLang="en-US"/>
              <a:pPr>
                <a:defRPr/>
              </a:pPr>
              <a:t>‹#›</a:t>
            </a:fld>
            <a:endParaRPr lang="en-US" altLang="en-US"/>
          </a:p>
        </p:txBody>
      </p:sp>
    </p:spTree>
    <p:extLst>
      <p:ext uri="{BB962C8B-B14F-4D97-AF65-F5344CB8AC3E}">
        <p14:creationId xmlns:p14="http://schemas.microsoft.com/office/powerpoint/2010/main" val="12291581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88FB1F-1548-4DAF-8C8D-CEC836F5BF5C}" type="datetimeFigureOut">
              <a:rPr lang="en-US" smtClean="0">
                <a:solidFill>
                  <a:prstClr val="black">
                    <a:tint val="75000"/>
                  </a:prstClr>
                </a:solidFill>
              </a:rPr>
              <a:pPr/>
              <a:t>7/28/2017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A6C2FFD-5F62-46DE-B1F5-C79DE5B896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7943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88FB1F-1548-4DAF-8C8D-CEC836F5BF5C}" type="datetimeFigureOut">
              <a:rPr lang="en-US" smtClean="0">
                <a:solidFill>
                  <a:prstClr val="black">
                    <a:tint val="75000"/>
                  </a:prstClr>
                </a:solidFill>
              </a:rPr>
              <a:pPr/>
              <a:t>7/28/2017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A6C2FFD-5F62-46DE-B1F5-C79DE5B896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44093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88FB1F-1548-4DAF-8C8D-CEC836F5BF5C}" type="datetimeFigureOut">
              <a:rPr lang="en-US" smtClean="0">
                <a:solidFill>
                  <a:prstClr val="black">
                    <a:tint val="75000"/>
                  </a:prstClr>
                </a:solidFill>
              </a:rPr>
              <a:pPr/>
              <a:t>7/28/2017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A6C2FFD-5F62-46DE-B1F5-C79DE5B896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5532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020161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88FB1F-1548-4DAF-8C8D-CEC836F5BF5C}" type="datetimeFigureOut">
              <a:rPr lang="en-US" smtClean="0">
                <a:solidFill>
                  <a:prstClr val="black">
                    <a:tint val="75000"/>
                  </a:prstClr>
                </a:solidFill>
              </a:rPr>
              <a:pPr/>
              <a:t>7/28/2017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A6C2FFD-5F62-46DE-B1F5-C79DE5B896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37645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88FB1F-1548-4DAF-8C8D-CEC836F5BF5C}" type="datetimeFigureOut">
              <a:rPr lang="en-US" smtClean="0">
                <a:solidFill>
                  <a:prstClr val="black">
                    <a:tint val="75000"/>
                  </a:prstClr>
                </a:solidFill>
              </a:rPr>
              <a:pPr/>
              <a:t>7/28/2017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A6C2FFD-5F62-46DE-B1F5-C79DE5B896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01874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88FB1F-1548-4DAF-8C8D-CEC836F5BF5C}" type="datetimeFigureOut">
              <a:rPr lang="en-US" smtClean="0">
                <a:solidFill>
                  <a:prstClr val="black">
                    <a:tint val="75000"/>
                  </a:prstClr>
                </a:solidFill>
              </a:rPr>
              <a:pPr/>
              <a:t>7/28/2017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A6C2FFD-5F62-46DE-B1F5-C79DE5B896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85175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88FB1F-1548-4DAF-8C8D-CEC836F5BF5C}" type="datetimeFigureOut">
              <a:rPr lang="en-US" smtClean="0">
                <a:solidFill>
                  <a:prstClr val="black">
                    <a:tint val="75000"/>
                  </a:prstClr>
                </a:solidFill>
              </a:rPr>
              <a:pPr/>
              <a:t>7/28/2017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A6C2FFD-5F62-46DE-B1F5-C79DE5B896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05155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6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4"/>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88FB1F-1548-4DAF-8C8D-CEC836F5BF5C}" type="datetimeFigureOut">
              <a:rPr lang="en-US" smtClean="0">
                <a:solidFill>
                  <a:prstClr val="black">
                    <a:tint val="75000"/>
                  </a:prstClr>
                </a:solidFill>
              </a:rPr>
              <a:pPr/>
              <a:t>7/28/2017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A6C2FFD-5F62-46DE-B1F5-C79DE5B896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3245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88FB1F-1548-4DAF-8C8D-CEC836F5BF5C}" type="datetimeFigureOut">
              <a:rPr lang="en-US" smtClean="0">
                <a:solidFill>
                  <a:prstClr val="black">
                    <a:tint val="75000"/>
                  </a:prstClr>
                </a:solidFill>
              </a:rPr>
              <a:pPr/>
              <a:t>7/28/2017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A6C2FFD-5F62-46DE-B1F5-C79DE5B896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22179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88FB1F-1548-4DAF-8C8D-CEC836F5BF5C}" type="datetimeFigureOut">
              <a:rPr lang="en-US" smtClean="0">
                <a:solidFill>
                  <a:prstClr val="black">
                    <a:tint val="75000"/>
                  </a:prstClr>
                </a:solidFill>
              </a:rPr>
              <a:pPr/>
              <a:t>7/28/2017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A6C2FFD-5F62-46DE-B1F5-C79DE5B896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7175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88FB1F-1548-4DAF-8C8D-CEC836F5BF5C}" type="datetimeFigureOut">
              <a:rPr lang="en-US" smtClean="0">
                <a:solidFill>
                  <a:prstClr val="black">
                    <a:tint val="75000"/>
                  </a:prstClr>
                </a:solidFill>
              </a:rPr>
              <a:pPr/>
              <a:t>7/28/2017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A6C2FFD-5F62-46DE-B1F5-C79DE5B896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85014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8305800" y="6400800"/>
            <a:ext cx="367408" cy="276999"/>
          </a:xfrm>
          <a:prstGeom prst="rect">
            <a:avLst/>
          </a:prstGeom>
        </p:spPr>
        <p:txBody>
          <a:bodyPr wrap="none">
            <a:spAutoFit/>
          </a:bodyPr>
          <a:lstStyle/>
          <a:p>
            <a:pPr algn="r">
              <a:defRPr/>
            </a:pPr>
            <a:fld id="{B52B8AB2-264B-4AC2-9175-A38C93BC556B}" type="slidenum">
              <a:rPr lang="en-US" sz="1200" smtClean="0">
                <a:solidFill>
                  <a:srgbClr val="000000"/>
                </a:solidFill>
                <a:latin typeface="Calibri" pitchFamily="34" charset="0"/>
                <a:cs typeface="Arial" charset="0"/>
              </a:rPr>
              <a:pPr algn="r">
                <a:defRPr/>
              </a:pPr>
              <a:t>‹#›</a:t>
            </a:fld>
            <a:endParaRPr lang="en-US" sz="1200">
              <a:solidFill>
                <a:srgbClr val="000000"/>
              </a:solidFill>
              <a:latin typeface="Calibri" pitchFamily="34" charset="0"/>
              <a:cs typeface="Arial" charset="0"/>
            </a:endParaRPr>
          </a:p>
        </p:txBody>
      </p:sp>
    </p:spTree>
    <p:extLst>
      <p:ext uri="{BB962C8B-B14F-4D97-AF65-F5344CB8AC3E}">
        <p14:creationId xmlns:p14="http://schemas.microsoft.com/office/powerpoint/2010/main" val="17761209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a:xfrm>
            <a:off x="8305800" y="6400800"/>
            <a:ext cx="367408" cy="276999"/>
          </a:xfrm>
          <a:prstGeom prst="rect">
            <a:avLst/>
          </a:prstGeom>
        </p:spPr>
        <p:txBody>
          <a:bodyPr wrap="none">
            <a:spAutoFit/>
          </a:bodyPr>
          <a:lstStyle/>
          <a:p>
            <a:pPr algn="r">
              <a:defRPr/>
            </a:pPr>
            <a:fld id="{B52B8AB2-264B-4AC2-9175-A38C93BC556B}" type="slidenum">
              <a:rPr lang="en-US" sz="1200" smtClean="0">
                <a:solidFill>
                  <a:srgbClr val="000000"/>
                </a:solidFill>
                <a:latin typeface="Calibri" pitchFamily="34" charset="0"/>
                <a:cs typeface="Arial" charset="0"/>
              </a:rPr>
              <a:pPr algn="r">
                <a:defRPr/>
              </a:pPr>
              <a:t>‹#›</a:t>
            </a:fld>
            <a:endParaRPr lang="en-US" sz="1200">
              <a:solidFill>
                <a:srgbClr val="000000"/>
              </a:solidFill>
              <a:latin typeface="Calibri" pitchFamily="34" charset="0"/>
              <a:cs typeface="Arial" charset="0"/>
            </a:endParaRPr>
          </a:p>
        </p:txBody>
      </p:sp>
    </p:spTree>
    <p:extLst>
      <p:ext uri="{BB962C8B-B14F-4D97-AF65-F5344CB8AC3E}">
        <p14:creationId xmlns:p14="http://schemas.microsoft.com/office/powerpoint/2010/main" val="1194109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727200"/>
            <a:ext cx="3905250"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29150" y="1727200"/>
            <a:ext cx="3905250"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693919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lvl1pPr>
              <a:lnSpc>
                <a:spcPct val="85000"/>
              </a:lnSpc>
              <a:defRPr/>
            </a:lvl1pPr>
          </a:lstStyle>
          <a:p>
            <a:r>
              <a:rPr lang="en-US"/>
              <a:t>Click to edit Master title style</a:t>
            </a:r>
          </a:p>
        </p:txBody>
      </p:sp>
      <p:sp>
        <p:nvSpPr>
          <p:cNvPr id="4" name="Rectangle 3"/>
          <p:cNvSpPr/>
          <p:nvPr userDrawn="1"/>
        </p:nvSpPr>
        <p:spPr>
          <a:xfrm>
            <a:off x="8305800" y="6400800"/>
            <a:ext cx="367408" cy="276999"/>
          </a:xfrm>
          <a:prstGeom prst="rect">
            <a:avLst/>
          </a:prstGeom>
        </p:spPr>
        <p:txBody>
          <a:bodyPr wrap="none">
            <a:spAutoFit/>
          </a:bodyPr>
          <a:lstStyle/>
          <a:p>
            <a:pPr algn="r">
              <a:defRPr/>
            </a:pPr>
            <a:fld id="{B52B8AB2-264B-4AC2-9175-A38C93BC556B}" type="slidenum">
              <a:rPr lang="en-US" sz="1200" smtClean="0">
                <a:solidFill>
                  <a:srgbClr val="000000"/>
                </a:solidFill>
                <a:latin typeface="Calibri" pitchFamily="34" charset="0"/>
                <a:cs typeface="Arial" charset="0"/>
              </a:rPr>
              <a:pPr algn="r">
                <a:defRPr/>
              </a:pPr>
              <a:t>‹#›</a:t>
            </a:fld>
            <a:endParaRPr lang="en-US" sz="1200">
              <a:solidFill>
                <a:srgbClr val="000000"/>
              </a:solidFill>
              <a:latin typeface="Calibri" pitchFamily="34" charset="0"/>
              <a:cs typeface="Arial" charset="0"/>
            </a:endParaRPr>
          </a:p>
        </p:txBody>
      </p:sp>
    </p:spTree>
    <p:extLst>
      <p:ext uri="{BB962C8B-B14F-4D97-AF65-F5344CB8AC3E}">
        <p14:creationId xmlns:p14="http://schemas.microsoft.com/office/powerpoint/2010/main" val="2247781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p:nvPr userDrawn="1"/>
        </p:nvSpPr>
        <p:spPr>
          <a:xfrm>
            <a:off x="8305800" y="6400800"/>
            <a:ext cx="367408" cy="276999"/>
          </a:xfrm>
          <a:prstGeom prst="rect">
            <a:avLst/>
          </a:prstGeom>
        </p:spPr>
        <p:txBody>
          <a:bodyPr wrap="none">
            <a:spAutoFit/>
          </a:bodyPr>
          <a:lstStyle/>
          <a:p>
            <a:pPr algn="r">
              <a:defRPr/>
            </a:pPr>
            <a:fld id="{B52B8AB2-264B-4AC2-9175-A38C93BC556B}" type="slidenum">
              <a:rPr lang="en-US" sz="1200" smtClean="0">
                <a:solidFill>
                  <a:srgbClr val="000000"/>
                </a:solidFill>
                <a:latin typeface="Calibri" pitchFamily="34" charset="0"/>
                <a:cs typeface="Arial" charset="0"/>
              </a:rPr>
              <a:pPr algn="r">
                <a:defRPr/>
              </a:pPr>
              <a:t>‹#›</a:t>
            </a:fld>
            <a:endParaRPr lang="en-US" sz="1200">
              <a:solidFill>
                <a:srgbClr val="000000"/>
              </a:solidFill>
              <a:latin typeface="Calibri" pitchFamily="34" charset="0"/>
              <a:cs typeface="Arial" charset="0"/>
            </a:endParaRPr>
          </a:p>
        </p:txBody>
      </p:sp>
    </p:spTree>
    <p:extLst>
      <p:ext uri="{BB962C8B-B14F-4D97-AF65-F5344CB8AC3E}">
        <p14:creationId xmlns:p14="http://schemas.microsoft.com/office/powerpoint/2010/main" val="3264108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Rounded Rectangle 3"/>
          <p:cNvSpPr/>
          <p:nvPr userDrawn="1"/>
        </p:nvSpPr>
        <p:spPr>
          <a:xfrm>
            <a:off x="457200" y="5075238"/>
            <a:ext cx="8229600" cy="1222375"/>
          </a:xfrm>
          <a:prstGeom prst="roundRect">
            <a:avLst/>
          </a:prstGeom>
          <a:noFill/>
          <a:ln>
            <a:solidFill>
              <a:srgbClr val="A0A0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pic>
        <p:nvPicPr>
          <p:cNvPr id="5" name="Picture 7" descr="C:\Documents and Settings\mcauley\Local Settings\Temp\wz83a6\oneM2M\oneM2M-Logo.gif"/>
          <p:cNvPicPr>
            <a:picLocks noChangeAspect="1" noChangeArrowheads="1"/>
          </p:cNvPicPr>
          <p:nvPr userDrawn="1"/>
        </p:nvPicPr>
        <p:blipFill>
          <a:blip r:embed="rId2" cstate="print"/>
          <a:srcRect t="7465"/>
          <a:stretch>
            <a:fillRect/>
          </a:stretch>
        </p:blipFill>
        <p:spPr bwMode="auto">
          <a:xfrm>
            <a:off x="1581150" y="152400"/>
            <a:ext cx="5981700" cy="3778250"/>
          </a:xfrm>
          <a:prstGeom prst="rect">
            <a:avLst/>
          </a:prstGeom>
          <a:noFill/>
          <a:ln w="9525">
            <a:noFill/>
            <a:miter lim="800000"/>
            <a:headEnd/>
            <a:tailEnd/>
          </a:ln>
        </p:spPr>
      </p:pic>
      <p:sp>
        <p:nvSpPr>
          <p:cNvPr id="13" name="Text Placeholder 2"/>
          <p:cNvSpPr>
            <a:spLocks noGrp="1"/>
          </p:cNvSpPr>
          <p:nvPr>
            <p:ph type="body" idx="1"/>
          </p:nvPr>
        </p:nvSpPr>
        <p:spPr>
          <a:xfrm>
            <a:off x="685800" y="5076826"/>
            <a:ext cx="7772400" cy="1219200"/>
          </a:xfrm>
          <a:prstGeom prst="rect">
            <a:avLst/>
          </a:prstGeom>
        </p:spPr>
        <p:txBody>
          <a:bodyPr anchor="t">
            <a:normAutofit/>
          </a:bodyPr>
          <a:lstStyle>
            <a:lvl1pPr marL="0" indent="0">
              <a:spcBef>
                <a:spcPts val="0"/>
              </a:spcBef>
              <a:buNone/>
              <a:defRPr sz="1800">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4" name="Title 1"/>
          <p:cNvSpPr>
            <a:spLocks noGrp="1"/>
          </p:cNvSpPr>
          <p:nvPr>
            <p:ph type="title"/>
          </p:nvPr>
        </p:nvSpPr>
        <p:spPr>
          <a:xfrm>
            <a:off x="685800" y="3629025"/>
            <a:ext cx="7772400" cy="1362075"/>
          </a:xfrm>
          <a:prstGeom prst="rect">
            <a:avLst/>
          </a:prstGeom>
        </p:spPr>
        <p:txBody>
          <a:bodyPr anchor="t">
            <a:normAutofit/>
          </a:bodyPr>
          <a:lstStyle>
            <a:lvl1pPr algn="ctr">
              <a:lnSpc>
                <a:spcPct val="90000"/>
              </a:lnSpc>
              <a:defRPr sz="4800" b="1" cap="all">
                <a:solidFill>
                  <a:srgbClr val="A0A0A3"/>
                </a:solidFill>
              </a:defRPr>
            </a:lvl1pPr>
          </a:lstStyle>
          <a:p>
            <a:r>
              <a:rPr lang="en-US" dirty="0"/>
              <a:t>Click to edit Master title style</a:t>
            </a:r>
          </a:p>
        </p:txBody>
      </p:sp>
    </p:spTree>
    <p:extLst>
      <p:ext uri="{BB962C8B-B14F-4D97-AF65-F5344CB8AC3E}">
        <p14:creationId xmlns:p14="http://schemas.microsoft.com/office/powerpoint/2010/main" val="40799762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W - Blank Slide">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344321" y="86003"/>
            <a:ext cx="8580438" cy="86522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lnSpc>
                <a:spcPct val="100000"/>
              </a:lnSpc>
              <a:defRPr/>
            </a:lvl1pPr>
          </a:lstStyle>
          <a:p>
            <a:pPr lvl="0"/>
            <a:r>
              <a:rPr lang="fr-FR"/>
              <a:t>Modifiez le style du titre</a:t>
            </a:r>
            <a:endParaRPr lang="en-US" dirty="0"/>
          </a:p>
        </p:txBody>
      </p:sp>
    </p:spTree>
    <p:extLst>
      <p:ext uri="{BB962C8B-B14F-4D97-AF65-F5344CB8AC3E}">
        <p14:creationId xmlns:p14="http://schemas.microsoft.com/office/powerpoint/2010/main" val="384840186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תמונה 6" descr="open-sl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42950" y="4981193"/>
            <a:ext cx="8067675" cy="684277"/>
          </a:xfrm>
        </p:spPr>
        <p:txBody>
          <a:bodyPr anchor="t"/>
          <a:lstStyle>
            <a:lvl1pPr algn="l">
              <a:defRPr sz="2800" b="1" cap="all"/>
            </a:lvl1pPr>
          </a:lstStyle>
          <a:p>
            <a:r>
              <a:rPr lang="en-US" smtClean="0"/>
              <a:t>Click to edit Master title style</a:t>
            </a:r>
            <a:endParaRPr lang="en-GB" dirty="0"/>
          </a:p>
        </p:txBody>
      </p:sp>
      <p:sp>
        <p:nvSpPr>
          <p:cNvPr id="8" name="Text Placeholder 2"/>
          <p:cNvSpPr>
            <a:spLocks noGrp="1"/>
          </p:cNvSpPr>
          <p:nvPr>
            <p:ph type="body" idx="1"/>
          </p:nvPr>
        </p:nvSpPr>
        <p:spPr>
          <a:xfrm>
            <a:off x="742949" y="5474970"/>
            <a:ext cx="8081011" cy="514350"/>
          </a:xfrm>
        </p:spPr>
        <p:txBody>
          <a:bodyPr anchor="ctr"/>
          <a:lstStyle>
            <a:lvl1pPr marL="0" indent="0" algn="l">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 Placeholder 2"/>
          <p:cNvSpPr>
            <a:spLocks noGrp="1"/>
          </p:cNvSpPr>
          <p:nvPr>
            <p:ph type="body" idx="11"/>
          </p:nvPr>
        </p:nvSpPr>
        <p:spPr>
          <a:xfrm>
            <a:off x="742949" y="6000768"/>
            <a:ext cx="8088631" cy="514350"/>
          </a:xfrm>
        </p:spPr>
        <p:txBody>
          <a:bodyPr anchor="ctr"/>
          <a:lstStyle>
            <a:lvl1pPr marL="0" indent="0" algn="l">
              <a:buNone/>
              <a:defRPr sz="1600" b="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Footer Placeholder 4"/>
          <p:cNvSpPr>
            <a:spLocks noGrp="1"/>
          </p:cNvSpPr>
          <p:nvPr>
            <p:ph type="ftr" sz="quarter" idx="12"/>
          </p:nvPr>
        </p:nvSpPr>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endParaRPr lang="en-US" dirty="0"/>
          </a:p>
        </p:txBody>
      </p:sp>
    </p:spTree>
    <p:extLst>
      <p:ext uri="{BB962C8B-B14F-4D97-AF65-F5344CB8AC3E}">
        <p14:creationId xmlns:p14="http://schemas.microsoft.com/office/powerpoint/2010/main" val="1764051481"/>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Footer Placeholder 4"/>
          <p:cNvSpPr>
            <a:spLocks noGrp="1"/>
          </p:cNvSpPr>
          <p:nvPr>
            <p:ph type="ftr" sz="quarter" idx="10"/>
          </p:nvPr>
        </p:nvSpPr>
        <p:spPr/>
        <p:txBody>
          <a:bodyPr/>
          <a:lstStyle>
            <a:lvl1pPr>
              <a:defRPr>
                <a:cs typeface="Arial" charset="0"/>
              </a:defRPr>
            </a:lvl1pPr>
          </a:lstStyle>
          <a:p>
            <a:pPr>
              <a:defRPr/>
            </a:pPr>
            <a:r>
              <a:rPr lang="en-US"/>
              <a:t>© ETSI 2016. All rights reserved</a:t>
            </a:r>
          </a:p>
        </p:txBody>
      </p:sp>
      <p:sp>
        <p:nvSpPr>
          <p:cNvPr id="4" name="Slide Number Placeholder 5"/>
          <p:cNvSpPr>
            <a:spLocks noGrp="1"/>
          </p:cNvSpPr>
          <p:nvPr>
            <p:ph type="sldNum" sz="quarter" idx="11"/>
          </p:nvPr>
        </p:nvSpPr>
        <p:spPr/>
        <p:txBody>
          <a:bodyPr/>
          <a:lstStyle>
            <a:lvl1pPr>
              <a:defRPr/>
            </a:lvl1pPr>
          </a:lstStyle>
          <a:p>
            <a:pPr>
              <a:defRPr/>
            </a:pPr>
            <a:fld id="{FD6B84C4-56C4-48F5-86CA-ECF22314585A}" type="slidenum">
              <a:rPr lang="en-US"/>
              <a:pPr>
                <a:defRPr/>
              </a:pPr>
              <a:t>‹#›</a:t>
            </a:fld>
            <a:endParaRPr lang="en-US"/>
          </a:p>
        </p:txBody>
      </p:sp>
    </p:spTree>
    <p:extLst>
      <p:ext uri="{BB962C8B-B14F-4D97-AF65-F5344CB8AC3E}">
        <p14:creationId xmlns:p14="http://schemas.microsoft.com/office/powerpoint/2010/main" val="1102307406"/>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4"/>
          <p:cNvSpPr>
            <a:spLocks noGrp="1"/>
          </p:cNvSpPr>
          <p:nvPr>
            <p:ph type="ftr" sz="quarter" idx="10"/>
          </p:nvPr>
        </p:nvSpPr>
        <p:spPr/>
        <p:txBody>
          <a:bodyPr/>
          <a:lstStyle>
            <a:lvl1pPr>
              <a:defRPr>
                <a:cs typeface="Arial" charset="0"/>
              </a:defRPr>
            </a:lvl1pPr>
          </a:lstStyle>
          <a:p>
            <a:pPr>
              <a:defRPr/>
            </a:pPr>
            <a:r>
              <a:rPr lang="en-US"/>
              <a:t>© ETSI 2016. All rights reserved</a:t>
            </a:r>
          </a:p>
        </p:txBody>
      </p:sp>
      <p:sp>
        <p:nvSpPr>
          <p:cNvPr id="5" name="Slide Number Placeholder 5"/>
          <p:cNvSpPr>
            <a:spLocks noGrp="1"/>
          </p:cNvSpPr>
          <p:nvPr>
            <p:ph type="sldNum" sz="quarter" idx="11"/>
          </p:nvPr>
        </p:nvSpPr>
        <p:spPr/>
        <p:txBody>
          <a:bodyPr/>
          <a:lstStyle>
            <a:lvl1pPr>
              <a:defRPr/>
            </a:lvl1pPr>
          </a:lstStyle>
          <a:p>
            <a:pPr>
              <a:defRPr/>
            </a:pPr>
            <a:fld id="{10E30BEF-BC9A-42C2-850E-9BA8F19E1D4C}" type="slidenum">
              <a:rPr lang="en-US"/>
              <a:pPr>
                <a:defRPr/>
              </a:pPr>
              <a:t>‹#›</a:t>
            </a:fld>
            <a:endParaRPr lang="en-US"/>
          </a:p>
        </p:txBody>
      </p:sp>
    </p:spTree>
    <p:extLst>
      <p:ext uri="{BB962C8B-B14F-4D97-AF65-F5344CB8AC3E}">
        <p14:creationId xmlns:p14="http://schemas.microsoft.com/office/powerpoint/2010/main" val="2834179992"/>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91225" cy="4819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pPr>
              <a:defRPr/>
            </a:pPr>
            <a:fld id="{2DFD264A-597E-4069-BB13-91F71835E744}" type="slidenum">
              <a:rPr lang="en-US"/>
              <a:pPr>
                <a:defRPr/>
              </a:pPr>
              <a:t>‹#›</a:t>
            </a:fld>
            <a:endParaRPr 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p>
        </p:txBody>
      </p:sp>
    </p:spTree>
    <p:extLst>
      <p:ext uri="{BB962C8B-B14F-4D97-AF65-F5344CB8AC3E}">
        <p14:creationId xmlns:p14="http://schemas.microsoft.com/office/powerpoint/2010/main" val="3751811584"/>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6265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pPr>
              <a:defRPr/>
            </a:pPr>
            <a:fld id="{6CDBB51D-E2B1-4107-BEE1-0BABF632FFFC}" type="slidenum">
              <a:rPr lang="en-US"/>
              <a:pPr>
                <a:defRPr/>
              </a:pPr>
              <a:t>‹#›</a:t>
            </a:fld>
            <a:endParaRPr 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p>
        </p:txBody>
      </p:sp>
    </p:spTree>
    <p:extLst>
      <p:ext uri="{BB962C8B-B14F-4D97-AF65-F5344CB8AC3E}">
        <p14:creationId xmlns:p14="http://schemas.microsoft.com/office/powerpoint/2010/main" val="2928617611"/>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876925"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pPr>
              <a:defRPr/>
            </a:pPr>
            <a:fld id="{B1C1A60A-93E9-4F77-914D-E55962AD9BD7}" type="slidenum">
              <a:rPr lang="en-US"/>
              <a:pPr>
                <a:defRPr/>
              </a:pPr>
              <a:t>‹#›</a:t>
            </a:fld>
            <a:endParaRPr 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p>
        </p:txBody>
      </p:sp>
    </p:spTree>
    <p:extLst>
      <p:ext uri="{BB962C8B-B14F-4D97-AF65-F5344CB8AC3E}">
        <p14:creationId xmlns:p14="http://schemas.microsoft.com/office/powerpoint/2010/main" val="206108876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marL="2289175" indent="0">
              <a:buNone/>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marL="2289175" indent="0">
              <a:buNone/>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952433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05500" cy="461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pPr>
              <a:defRPr/>
            </a:pPr>
            <a:fld id="{BE228209-E798-4D1E-A47B-51BEB526B238}" type="slidenum">
              <a:rPr lang="en-US"/>
              <a:pPr>
                <a:defRPr/>
              </a:pPr>
              <a:t>‹#›</a:t>
            </a:fld>
            <a:endParaRPr 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p>
        </p:txBody>
      </p:sp>
    </p:spTree>
    <p:extLst>
      <p:ext uri="{BB962C8B-B14F-4D97-AF65-F5344CB8AC3E}">
        <p14:creationId xmlns:p14="http://schemas.microsoft.com/office/powerpoint/2010/main" val="299249261"/>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62650" cy="4562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pPr>
              <a:defRPr/>
            </a:pPr>
            <a:fld id="{DEE7AF78-E3B6-4EE9-984C-9B041471521D}" type="slidenum">
              <a:rPr lang="en-US"/>
              <a:pPr>
                <a:defRPr/>
              </a:pPr>
              <a:t>‹#›</a:t>
            </a:fld>
            <a:endParaRPr 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p>
        </p:txBody>
      </p:sp>
    </p:spTree>
    <p:extLst>
      <p:ext uri="{BB962C8B-B14F-4D97-AF65-F5344CB8AC3E}">
        <p14:creationId xmlns:p14="http://schemas.microsoft.com/office/powerpoint/2010/main" val="4276863901"/>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886450" cy="460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pPr>
              <a:defRPr/>
            </a:pPr>
            <a:fld id="{3453E1E9-BE6C-466E-86AC-E9AC8FA8E4F3}" type="slidenum">
              <a:rPr lang="en-US"/>
              <a:pPr>
                <a:defRPr/>
              </a:pPr>
              <a:t>‹#›</a:t>
            </a:fld>
            <a:endParaRPr 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p>
        </p:txBody>
      </p:sp>
    </p:spTree>
    <p:extLst>
      <p:ext uri="{BB962C8B-B14F-4D97-AF65-F5344CB8AC3E}">
        <p14:creationId xmlns:p14="http://schemas.microsoft.com/office/powerpoint/2010/main" val="711504988"/>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15025" cy="4552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pPr>
              <a:defRPr/>
            </a:pPr>
            <a:fld id="{8006B6E8-2D52-4A7E-90A2-99CB7E633232}" type="slidenum">
              <a:rPr lang="en-US"/>
              <a:pPr>
                <a:defRPr/>
              </a:pPr>
              <a:t>‹#›</a:t>
            </a:fld>
            <a:endParaRPr 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p>
        </p:txBody>
      </p:sp>
    </p:spTree>
    <p:extLst>
      <p:ext uri="{BB962C8B-B14F-4D97-AF65-F5344CB8AC3E}">
        <p14:creationId xmlns:p14="http://schemas.microsoft.com/office/powerpoint/2010/main" val="2522182017"/>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2942974B-8E1D-4347-8EFE-18701171D076}" type="slidenum">
              <a:rPr lang="en-US"/>
              <a:pPr>
                <a:defRPr/>
              </a:pPr>
              <a:t>‹#›</a:t>
            </a:fld>
            <a:endParaRPr 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p>
        </p:txBody>
      </p:sp>
    </p:spTree>
    <p:extLst>
      <p:ext uri="{BB962C8B-B14F-4D97-AF65-F5344CB8AC3E}">
        <p14:creationId xmlns:p14="http://schemas.microsoft.com/office/powerpoint/2010/main" val="136117164"/>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12E795E3-FB7A-48CE-AF24-12502853BF71}" type="slidenum">
              <a:rPr lang="en-US"/>
              <a:pPr>
                <a:defRPr/>
              </a:pPr>
              <a:t>‹#›</a:t>
            </a:fld>
            <a:endParaRPr 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p>
        </p:txBody>
      </p:sp>
    </p:spTree>
    <p:extLst>
      <p:ext uri="{BB962C8B-B14F-4D97-AF65-F5344CB8AC3E}">
        <p14:creationId xmlns:p14="http://schemas.microsoft.com/office/powerpoint/2010/main" val="2581127680"/>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D2A63D6C-220B-4BDF-8A96-6307C35CE287}" type="slidenum">
              <a:rPr lang="en-US"/>
              <a:pPr>
                <a:defRPr/>
              </a:pPr>
              <a:t>‹#›</a:t>
            </a:fld>
            <a:endParaRPr 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p>
        </p:txBody>
      </p:sp>
    </p:spTree>
    <p:extLst>
      <p:ext uri="{BB962C8B-B14F-4D97-AF65-F5344CB8AC3E}">
        <p14:creationId xmlns:p14="http://schemas.microsoft.com/office/powerpoint/2010/main" val="2753283654"/>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9DBA4992-AB3D-4ABD-B0A1-F6F4019B0BEB}" type="slidenum">
              <a:rPr lang="en-US"/>
              <a:pPr>
                <a:defRPr/>
              </a:pPr>
              <a:t>‹#›</a:t>
            </a:fld>
            <a:endParaRPr 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p>
        </p:txBody>
      </p:sp>
    </p:spTree>
    <p:extLst>
      <p:ext uri="{BB962C8B-B14F-4D97-AF65-F5344CB8AC3E}">
        <p14:creationId xmlns:p14="http://schemas.microsoft.com/office/powerpoint/2010/main" val="618120956"/>
      </p:ext>
    </p:extLst>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1E8C1CE-1C14-4AAE-BBFD-4FC6E93C6958}" type="slidenum">
              <a:rPr lang="en-US"/>
              <a:pPr>
                <a:defRPr/>
              </a:pPr>
              <a:t>‹#›</a:t>
            </a:fld>
            <a:endParaRPr 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p>
        </p:txBody>
      </p:sp>
    </p:spTree>
    <p:extLst>
      <p:ext uri="{BB962C8B-B14F-4D97-AF65-F5344CB8AC3E}">
        <p14:creationId xmlns:p14="http://schemas.microsoft.com/office/powerpoint/2010/main" val="1038709655"/>
      </p:ext>
    </p:extLst>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4A4077EE-5B84-4BBD-9476-898A5299384B}" type="slidenum">
              <a:rPr lang="en-US"/>
              <a:pPr>
                <a:defRPr/>
              </a:pPr>
              <a:t>‹#›</a:t>
            </a:fld>
            <a:endParaRPr 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p>
        </p:txBody>
      </p:sp>
    </p:spTree>
    <p:extLst>
      <p:ext uri="{BB962C8B-B14F-4D97-AF65-F5344CB8AC3E}">
        <p14:creationId xmlns:p14="http://schemas.microsoft.com/office/powerpoint/2010/main" val="3225813470"/>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58318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270BB3AF-BA40-49F6-B18F-4601455E3B18}" type="slidenum">
              <a:rPr lang="en-US"/>
              <a:pPr>
                <a:defRPr/>
              </a:pPr>
              <a:t>‹#›</a:t>
            </a:fld>
            <a:endParaRPr 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p>
        </p:txBody>
      </p:sp>
    </p:spTree>
    <p:extLst>
      <p:ext uri="{BB962C8B-B14F-4D97-AF65-F5344CB8AC3E}">
        <p14:creationId xmlns:p14="http://schemas.microsoft.com/office/powerpoint/2010/main" val="2986260251"/>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cs typeface="Arial" charset="0"/>
              </a:defRPr>
            </a:lvl1pPr>
          </a:lstStyle>
          <a:p>
            <a:pPr>
              <a:defRPr/>
            </a:pPr>
            <a:r>
              <a:rPr lang="en-US"/>
              <a:t>© ETSI 2016. All rights reserved</a:t>
            </a:r>
          </a:p>
        </p:txBody>
      </p:sp>
      <p:sp>
        <p:nvSpPr>
          <p:cNvPr id="6" name="Slide Number Placeholder 5"/>
          <p:cNvSpPr>
            <a:spLocks noGrp="1"/>
          </p:cNvSpPr>
          <p:nvPr>
            <p:ph type="sldNum" sz="quarter" idx="11"/>
          </p:nvPr>
        </p:nvSpPr>
        <p:spPr/>
        <p:txBody>
          <a:bodyPr/>
          <a:lstStyle>
            <a:lvl1pPr>
              <a:defRPr/>
            </a:lvl1pPr>
          </a:lstStyle>
          <a:p>
            <a:pPr>
              <a:defRPr/>
            </a:pPr>
            <a:fld id="{14612420-92D3-4941-9F61-4BEC9604785A}" type="slidenum">
              <a:rPr lang="en-US"/>
              <a:pPr>
                <a:defRPr/>
              </a:pPr>
              <a:t>‹#›</a:t>
            </a:fld>
            <a:endParaRPr lang="en-US"/>
          </a:p>
        </p:txBody>
      </p:sp>
    </p:spTree>
    <p:extLst>
      <p:ext uri="{BB962C8B-B14F-4D97-AF65-F5344CB8AC3E}">
        <p14:creationId xmlns:p14="http://schemas.microsoft.com/office/powerpoint/2010/main" val="2515661312"/>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4"/>
          <p:cNvSpPr>
            <a:spLocks noGrp="1"/>
          </p:cNvSpPr>
          <p:nvPr>
            <p:ph type="ftr" sz="quarter" idx="10"/>
          </p:nvPr>
        </p:nvSpPr>
        <p:spPr/>
        <p:txBody>
          <a:bodyPr/>
          <a:lstStyle>
            <a:lvl1pPr>
              <a:defRPr>
                <a:cs typeface="Arial" charset="0"/>
              </a:defRPr>
            </a:lvl1pPr>
          </a:lstStyle>
          <a:p>
            <a:pPr>
              <a:defRPr/>
            </a:pPr>
            <a:r>
              <a:rPr lang="en-US"/>
              <a:t>© ETSI 2016. All rights reserved</a:t>
            </a:r>
          </a:p>
        </p:txBody>
      </p:sp>
      <p:sp>
        <p:nvSpPr>
          <p:cNvPr id="8" name="Slide Number Placeholder 5"/>
          <p:cNvSpPr>
            <a:spLocks noGrp="1"/>
          </p:cNvSpPr>
          <p:nvPr>
            <p:ph type="sldNum" sz="quarter" idx="11"/>
          </p:nvPr>
        </p:nvSpPr>
        <p:spPr/>
        <p:txBody>
          <a:bodyPr/>
          <a:lstStyle>
            <a:lvl1pPr>
              <a:defRPr/>
            </a:lvl1pPr>
          </a:lstStyle>
          <a:p>
            <a:pPr>
              <a:defRPr/>
            </a:pPr>
            <a:fld id="{78F4D5C0-F1C3-489E-AFC9-7257B5CB75CD}" type="slidenum">
              <a:rPr lang="en-US"/>
              <a:pPr>
                <a:defRPr/>
              </a:pPr>
              <a:t>‹#›</a:t>
            </a:fld>
            <a:endParaRPr lang="en-US"/>
          </a:p>
        </p:txBody>
      </p:sp>
    </p:spTree>
    <p:extLst>
      <p:ext uri="{BB962C8B-B14F-4D97-AF65-F5344CB8AC3E}">
        <p14:creationId xmlns:p14="http://schemas.microsoft.com/office/powerpoint/2010/main" val="961608695"/>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6050" y="6413500"/>
            <a:ext cx="13779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7"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2"/>
          <p:cNvSpPr>
            <a:spLocks noGrp="1"/>
          </p:cNvSpPr>
          <p:nvPr>
            <p:ph type="ftr" sz="quarter" idx="10"/>
          </p:nvPr>
        </p:nvSpPr>
        <p:spPr/>
        <p:txBody>
          <a:bodyPr/>
          <a:lstStyle>
            <a:lvl1pPr>
              <a:defRPr/>
            </a:lvl1pPr>
          </a:lstStyle>
          <a:p>
            <a:pPr>
              <a:defRPr/>
            </a:pPr>
            <a:r>
              <a:rPr lang="en-US"/>
              <a:t>© ETSI 2016. All rights reserved</a:t>
            </a:r>
          </a:p>
        </p:txBody>
      </p:sp>
      <p:sp>
        <p:nvSpPr>
          <p:cNvPr id="6" name="Slide Number Placeholder 3"/>
          <p:cNvSpPr>
            <a:spLocks noGrp="1"/>
          </p:cNvSpPr>
          <p:nvPr>
            <p:ph type="sldNum" sz="quarter" idx="11"/>
          </p:nvPr>
        </p:nvSpPr>
        <p:spPr/>
        <p:txBody>
          <a:bodyPr/>
          <a:lstStyle>
            <a:lvl1pPr>
              <a:defRPr/>
            </a:lvl1pPr>
          </a:lstStyle>
          <a:p>
            <a:pPr>
              <a:defRPr/>
            </a:pPr>
            <a:fld id="{698C4B6A-4CE7-4123-8A0A-6CE7DA6430C2}" type="slidenum">
              <a:rPr lang="en-US"/>
              <a:pPr>
                <a:defRPr/>
              </a:pPr>
              <a:t>‹#›</a:t>
            </a:fld>
            <a:endParaRPr lang="en-US"/>
          </a:p>
        </p:txBody>
      </p:sp>
    </p:spTree>
    <p:extLst>
      <p:ext uri="{BB962C8B-B14F-4D97-AF65-F5344CB8AC3E}">
        <p14:creationId xmlns:p14="http://schemas.microsoft.com/office/powerpoint/2010/main" val="3722251148"/>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cs typeface="Arial" charset="0"/>
              </a:defRPr>
            </a:lvl1pPr>
          </a:lstStyle>
          <a:p>
            <a:pPr>
              <a:defRPr/>
            </a:pPr>
            <a:r>
              <a:rPr lang="en-US"/>
              <a:t>© ETSI 2016. All rights reserved</a:t>
            </a:r>
          </a:p>
        </p:txBody>
      </p:sp>
      <p:sp>
        <p:nvSpPr>
          <p:cNvPr id="3" name="Slide Number Placeholder 5"/>
          <p:cNvSpPr>
            <a:spLocks noGrp="1"/>
          </p:cNvSpPr>
          <p:nvPr>
            <p:ph type="sldNum" sz="quarter" idx="11"/>
          </p:nvPr>
        </p:nvSpPr>
        <p:spPr/>
        <p:txBody>
          <a:bodyPr/>
          <a:lstStyle>
            <a:lvl1pPr>
              <a:defRPr/>
            </a:lvl1pPr>
          </a:lstStyle>
          <a:p>
            <a:pPr>
              <a:defRPr/>
            </a:pPr>
            <a:fld id="{FF75BEE9-8E23-4286-9DEB-4C68F667D3CB}" type="slidenum">
              <a:rPr lang="en-US"/>
              <a:pPr>
                <a:defRPr/>
              </a:pPr>
              <a:t>‹#›</a:t>
            </a:fld>
            <a:endParaRPr lang="en-US"/>
          </a:p>
        </p:txBody>
      </p:sp>
    </p:spTree>
    <p:extLst>
      <p:ext uri="{BB962C8B-B14F-4D97-AF65-F5344CB8AC3E}">
        <p14:creationId xmlns:p14="http://schemas.microsoft.com/office/powerpoint/2010/main" val="2606808588"/>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Title &amp; Content(white)">
    <p:spTree>
      <p:nvGrpSpPr>
        <p:cNvPr id="1" name=""/>
        <p:cNvGrpSpPr/>
        <p:nvPr/>
      </p:nvGrpSpPr>
      <p:grpSpPr>
        <a:xfrm>
          <a:off x="0" y="0"/>
          <a:ext cx="0" cy="0"/>
          <a:chOff x="0" y="0"/>
          <a:chExt cx="0" cy="0"/>
        </a:xfrm>
      </p:grpSpPr>
      <p:pic>
        <p:nvPicPr>
          <p:cNvPr id="6" name="Background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0"/>
            <a:ext cx="91503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p:cNvSpPr>
            <a:spLocks noGrp="1"/>
          </p:cNvSpPr>
          <p:nvPr>
            <p:ph type="title" hasCustomPrompt="1"/>
          </p:nvPr>
        </p:nvSpPr>
        <p:spPr bwMode="gray">
          <a:xfrm>
            <a:off x="179513" y="115200"/>
            <a:ext cx="8784000" cy="468000"/>
          </a:xfrm>
        </p:spPr>
        <p:txBody>
          <a:bodyPr vert="horz" lIns="91440" tIns="45720" rIns="91440" bIns="45720" rtlCol="0" anchor="ctr">
            <a:normAutofit/>
          </a:bodyPr>
          <a:lstStyle>
            <a:lvl1pPr>
              <a:defRPr lang="ja-JP" altLang="en-US" dirty="0">
                <a:solidFill>
                  <a:schemeClr val="bg1"/>
                </a:solidFill>
                <a:latin typeface="Verdana" panose="020B0604030504040204" pitchFamily="34" charset="0"/>
                <a:cs typeface="Verdana" panose="020B0604030504040204" pitchFamily="34" charset="0"/>
              </a:defRPr>
            </a:lvl1pPr>
          </a:lstStyle>
          <a:p>
            <a:pPr lvl="0"/>
            <a:r>
              <a:rPr kumimoji="1" lang="en-US" altLang="ja-JP" dirty="0" smtClean="0"/>
              <a:t>Enter the title.</a:t>
            </a:r>
            <a:endParaRPr kumimoji="1" lang="ja-JP" altLang="en-US" dirty="0"/>
          </a:p>
        </p:txBody>
      </p:sp>
      <p:sp>
        <p:nvSpPr>
          <p:cNvPr id="12" name="コンテンツ プレースホルダー"/>
          <p:cNvSpPr>
            <a:spLocks noGrp="1"/>
          </p:cNvSpPr>
          <p:nvPr>
            <p:ph sz="quarter" idx="10" hasCustomPrompt="1"/>
          </p:nvPr>
        </p:nvSpPr>
        <p:spPr bwMode="gray">
          <a:xfrm>
            <a:off x="179512" y="836712"/>
            <a:ext cx="8784976" cy="5616476"/>
          </a:xfrm>
        </p:spPr>
        <p:txBody>
          <a:bodyPr vert="horz" lIns="91440" tIns="45720" rIns="91440" bIns="45720" rtlCol="0">
            <a:normAutofit/>
          </a:bodyPr>
          <a:lstStyle>
            <a:lvl1pPr>
              <a:defRPr lang="ja-JP" altLang="en-US" baseline="0" noProof="0" dirty="0" smtClean="0">
                <a:latin typeface="Verdana" panose="020B0604030504040204" pitchFamily="34" charset="0"/>
                <a:cs typeface="Verdana" panose="020B0604030504040204" pitchFamily="34" charset="0"/>
              </a:defRPr>
            </a:lvl1pPr>
            <a:lvl2pPr>
              <a:defRPr lang="ja-JP" altLang="en-US" noProof="0" dirty="0" smtClean="0">
                <a:latin typeface="Verdana" panose="020B0604030504040204" pitchFamily="34" charset="0"/>
                <a:cs typeface="Verdana" panose="020B0604030504040204" pitchFamily="34" charset="0"/>
              </a:defRPr>
            </a:lvl2pPr>
            <a:lvl3pPr marL="466725" indent="-107950">
              <a:defRPr lang="ja-JP" altLang="en-US" noProof="0" dirty="0" smtClean="0">
                <a:latin typeface="Verdana" panose="020B0604030504040204" pitchFamily="34" charset="0"/>
                <a:cs typeface="Verdana" panose="020B0604030504040204" pitchFamily="34" charset="0"/>
              </a:defRPr>
            </a:lvl3pPr>
            <a:lvl4pPr>
              <a:defRPr lang="ja-JP" altLang="en-US" noProof="0" dirty="0" smtClean="0">
                <a:latin typeface="Verdana" panose="020B0604030504040204" pitchFamily="34" charset="0"/>
                <a:cs typeface="Verdana" panose="020B0604030504040204" pitchFamily="34" charset="0"/>
              </a:defRPr>
            </a:lvl4pPr>
          </a:lstStyle>
          <a:p>
            <a:pPr lvl="0"/>
            <a:r>
              <a:rPr kumimoji="1" lang="en-US" altLang="ja-JP" sz="2000" b="0" i="0" u="none" strike="noStrike" kern="0" cap="none" spc="0" normalizeH="0" baseline="0" noProof="0" dirty="0" smtClean="0">
                <a:ln>
                  <a:noFill/>
                </a:ln>
                <a:solidFill>
                  <a:srgbClr val="000000"/>
                </a:solidFill>
                <a:effectLst/>
                <a:uLnTx/>
                <a:uFillTx/>
                <a:latin typeface="+mn-lt"/>
                <a:ea typeface="+mn-ea"/>
                <a:cs typeface="+mn-cs"/>
              </a:rPr>
              <a:t>Enter the text.</a:t>
            </a:r>
            <a:endParaRPr kumimoji="1" lang="ja-JP" altLang="en-US" sz="2000" b="0" i="0" u="none" strike="noStrike" kern="0" cap="none" spc="0" normalizeH="0" baseline="0" noProof="0" dirty="0" smtClean="0">
              <a:ln>
                <a:noFill/>
              </a:ln>
              <a:solidFill>
                <a:srgbClr val="000000"/>
              </a:solidFill>
              <a:effectLst/>
              <a:uLnTx/>
              <a:uFillTx/>
              <a:latin typeface="+mn-lt"/>
              <a:ea typeface="+mn-ea"/>
              <a:cs typeface="+mn-cs"/>
            </a:endParaRPr>
          </a:p>
          <a:p>
            <a:pPr lvl="1"/>
            <a:r>
              <a:rPr kumimoji="1" lang="en-US" altLang="ja-JP" sz="1600" b="0" i="0" u="none" strike="noStrike" kern="0" cap="none" spc="0" normalizeH="0" baseline="0" noProof="0" dirty="0" smtClean="0">
                <a:ln>
                  <a:noFill/>
                </a:ln>
                <a:solidFill>
                  <a:srgbClr val="000000"/>
                </a:solidFill>
                <a:effectLst/>
                <a:uLnTx/>
                <a:uFillTx/>
                <a:latin typeface="+mn-lt"/>
                <a:ea typeface="+mn-ea"/>
              </a:rPr>
              <a:t>Second level</a:t>
            </a:r>
            <a:endParaRPr kumimoji="1" lang="ja-JP" altLang="en-US" sz="1600" b="0" i="0" u="none" strike="noStrike" kern="0" cap="none" spc="0" normalizeH="0" baseline="0" noProof="0" dirty="0" smtClean="0">
              <a:ln>
                <a:noFill/>
              </a:ln>
              <a:solidFill>
                <a:srgbClr val="000000"/>
              </a:solidFill>
              <a:effectLst/>
              <a:uLnTx/>
              <a:uFillTx/>
              <a:latin typeface="+mn-lt"/>
              <a:ea typeface="+mn-ea"/>
            </a:endParaRPr>
          </a:p>
          <a:p>
            <a:pPr lvl="2"/>
            <a:r>
              <a:rPr kumimoji="1" lang="en-US" altLang="ja-JP" sz="1400" b="0" i="0" u="none" strike="noStrike" kern="0" cap="none" spc="0" normalizeH="0" baseline="0" noProof="0" dirty="0" smtClean="0">
                <a:ln>
                  <a:noFill/>
                </a:ln>
                <a:solidFill>
                  <a:srgbClr val="000000"/>
                </a:solidFill>
                <a:effectLst/>
                <a:uLnTx/>
                <a:uFillTx/>
                <a:latin typeface="+mn-lt"/>
                <a:ea typeface="+mn-ea"/>
              </a:rPr>
              <a:t>Third level</a:t>
            </a:r>
            <a:endParaRPr kumimoji="1" lang="ja-JP" altLang="en-US" sz="1400" b="0" i="0" u="none" strike="noStrike" kern="0" cap="none" spc="0" normalizeH="0" baseline="0" noProof="0" dirty="0" smtClean="0">
              <a:ln>
                <a:noFill/>
              </a:ln>
              <a:solidFill>
                <a:srgbClr val="000000"/>
              </a:solidFill>
              <a:effectLst/>
              <a:uLnTx/>
              <a:uFillTx/>
              <a:latin typeface="+mn-lt"/>
              <a:ea typeface="+mn-ea"/>
            </a:endParaRPr>
          </a:p>
          <a:p>
            <a:pPr lvl="3"/>
            <a:r>
              <a:rPr kumimoji="1" lang="en-US" altLang="ja-JP" sz="1200" b="0" i="0" u="none" strike="noStrike" kern="0" cap="none" spc="0" normalizeH="0" baseline="0" noProof="0" dirty="0" smtClean="0">
                <a:ln>
                  <a:noFill/>
                </a:ln>
                <a:solidFill>
                  <a:srgbClr val="000000"/>
                </a:solidFill>
                <a:effectLst/>
                <a:uLnTx/>
                <a:uFillTx/>
                <a:latin typeface="+mn-lt"/>
                <a:ea typeface="+mn-ea"/>
              </a:rPr>
              <a:t>Fourth level</a:t>
            </a:r>
            <a:endParaRPr kumimoji="1" lang="ja-JP" altLang="en-US" sz="1200" b="0" i="0" u="none" strike="noStrike" kern="0" cap="none" spc="0" normalizeH="0" baseline="0" noProof="0" dirty="0" smtClean="0">
              <a:ln>
                <a:noFill/>
              </a:ln>
              <a:solidFill>
                <a:srgbClr val="000000"/>
              </a:solidFill>
              <a:effectLst/>
              <a:uLnTx/>
              <a:uFillTx/>
              <a:latin typeface="+mn-lt"/>
              <a:ea typeface="+mn-ea"/>
            </a:endParaRPr>
          </a:p>
        </p:txBody>
      </p:sp>
    </p:spTree>
    <p:extLst>
      <p:ext uri="{BB962C8B-B14F-4D97-AF65-F5344CB8AC3E}">
        <p14:creationId xmlns:p14="http://schemas.microsoft.com/office/powerpoint/2010/main" val="169770169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New Page">
    <p:spTree>
      <p:nvGrpSpPr>
        <p:cNvPr id="1" name=""/>
        <p:cNvGrpSpPr/>
        <p:nvPr/>
      </p:nvGrpSpPr>
      <p:grpSpPr>
        <a:xfrm>
          <a:off x="0" y="0"/>
          <a:ext cx="0" cy="0"/>
          <a:chOff x="0" y="0"/>
          <a:chExt cx="0" cy="0"/>
        </a:xfrm>
      </p:grpSpPr>
      <p:pic>
        <p:nvPicPr>
          <p:cNvPr id="4" name="Picture 7" descr="C:\Documents and Settings\mcauley\Local Settings\Temp\wz83a6\oneM2M\oneM2M-Logo.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46988" y="0"/>
            <a:ext cx="1497012"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30174"/>
            <a:ext cx="7189788" cy="762001"/>
          </a:xfrm>
          <a:prstGeom prst="rect">
            <a:avLst/>
          </a:prstGeom>
        </p:spPr>
        <p:txBody>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12837"/>
            <a:ext cx="8229600" cy="5113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72C9F595-D14A-49AF-8E0E-4A9B8E83D707}" type="slidenum">
              <a:rPr lang="en-US" altLang="en-US"/>
              <a:pPr>
                <a:defRPr/>
              </a:pPr>
              <a:t>‹#›</a:t>
            </a:fld>
            <a:endParaRPr lang="en-US" altLang="en-US"/>
          </a:p>
        </p:txBody>
      </p:sp>
    </p:spTree>
    <p:extLst>
      <p:ext uri="{BB962C8B-B14F-4D97-AF65-F5344CB8AC3E}">
        <p14:creationId xmlns:p14="http://schemas.microsoft.com/office/powerpoint/2010/main" val="22390069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7" descr="C:\Documents and Settings\mcauley\Local Settings\Temp\wz83a6\oneM2M\oneM2M-Logo.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46988" y="0"/>
            <a:ext cx="1497012"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57200" y="130174"/>
            <a:ext cx="7189788" cy="762001"/>
          </a:xfrm>
          <a:prstGeom prst="rect">
            <a:avLst/>
          </a:prstGeom>
        </p:spPr>
        <p:txBody>
          <a:bodyPr/>
          <a:lstStyle>
            <a:lvl1pPr algn="l">
              <a:defRPr sz="4000"/>
            </a:lvl1pPr>
          </a:lstStyle>
          <a:p>
            <a:r>
              <a:rPr lang="en-US" dirty="0" smtClean="0"/>
              <a:t>Click to edit Master title style</a:t>
            </a:r>
            <a:endParaRPr lang="en-US" dirty="0"/>
          </a:p>
        </p:txBody>
      </p:sp>
      <p:sp>
        <p:nvSpPr>
          <p:cNvPr id="13" name="Content Placeholder 2"/>
          <p:cNvSpPr>
            <a:spLocks noGrp="1"/>
          </p:cNvSpPr>
          <p:nvPr>
            <p:ph idx="1"/>
          </p:nvPr>
        </p:nvSpPr>
        <p:spPr>
          <a:xfrm>
            <a:off x="457200" y="1112837"/>
            <a:ext cx="8229600" cy="5113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CF89F39-5B16-4397-83E1-4F9DD8C46E16}" type="slidenum">
              <a:rPr lang="en-US" altLang="en-US"/>
              <a:pPr>
                <a:defRPr/>
              </a:pPr>
              <a:t>‹#›</a:t>
            </a:fld>
            <a:endParaRPr lang="en-US" altLang="en-US"/>
          </a:p>
        </p:txBody>
      </p:sp>
    </p:spTree>
    <p:extLst>
      <p:ext uri="{BB962C8B-B14F-4D97-AF65-F5344CB8AC3E}">
        <p14:creationId xmlns:p14="http://schemas.microsoft.com/office/powerpoint/2010/main" val="34585866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737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0" y="0"/>
            <a:ext cx="0" cy="0"/>
          </a:xfrm>
        </p:spPr>
        <p:txBody>
          <a:bodyPr/>
          <a:lstStyle>
            <a:lvl1pPr>
              <a:defRPr>
                <a:solidFill>
                  <a:prstClr val="black">
                    <a:tint val="75000"/>
                  </a:prstClr>
                </a:solidFill>
                <a:latin typeface="Calibri" panose="020F0502020204030204" pitchFamily="34" charset="0"/>
              </a:defRPr>
            </a:lvl1pPr>
          </a:lstStyle>
          <a:p>
            <a:pPr eaLnBrk="0" hangingPunct="0">
              <a:defRPr/>
            </a:pPr>
            <a:endParaRPr lang="en-GB" sz="1800"/>
          </a:p>
        </p:txBody>
      </p:sp>
      <p:sp>
        <p:nvSpPr>
          <p:cNvPr id="3" name="Espace réservé du pied de page 4"/>
          <p:cNvSpPr>
            <a:spLocks noGrp="1"/>
          </p:cNvSpPr>
          <p:nvPr>
            <p:ph type="ftr" sz="quarter" idx="11"/>
          </p:nvPr>
        </p:nvSpPr>
        <p:spPr>
          <a:xfrm>
            <a:off x="0" y="0"/>
            <a:ext cx="0" cy="0"/>
          </a:xfrm>
        </p:spPr>
        <p:txBody>
          <a:bodyPr/>
          <a:lstStyle>
            <a:lvl1pPr>
              <a:defRPr>
                <a:solidFill>
                  <a:prstClr val="black">
                    <a:tint val="75000"/>
                  </a:prstClr>
                </a:solidFill>
                <a:latin typeface="Calibri" panose="020F0502020204030204" pitchFamily="34" charset="0"/>
              </a:defRPr>
            </a:lvl1pPr>
          </a:lstStyle>
          <a:p>
            <a:pPr eaLnBrk="0" hangingPunct="0">
              <a:defRPr/>
            </a:pPr>
            <a:endParaRPr lang="en-GB" sz="1800"/>
          </a:p>
        </p:txBody>
      </p:sp>
      <p:sp>
        <p:nvSpPr>
          <p:cNvPr id="4" name="Espace réservé du numéro de diapositive 5"/>
          <p:cNvSpPr>
            <a:spLocks noGrp="1"/>
          </p:cNvSpPr>
          <p:nvPr>
            <p:ph type="sldNum" sz="quarter" idx="12"/>
          </p:nvPr>
        </p:nvSpPr>
        <p:spPr>
          <a:xfrm>
            <a:off x="0" y="0"/>
            <a:ext cx="0" cy="0"/>
          </a:xfrm>
        </p:spPr>
        <p:txBody>
          <a:bodyPr/>
          <a:lstStyle>
            <a:lvl1pPr>
              <a:defRPr>
                <a:solidFill>
                  <a:prstClr val="black">
                    <a:tint val="75000"/>
                  </a:prstClr>
                </a:solidFill>
                <a:latin typeface="Calibri" panose="020F0502020204030204" pitchFamily="34" charset="0"/>
              </a:defRPr>
            </a:lvl1pPr>
          </a:lstStyle>
          <a:p>
            <a:pPr eaLnBrk="0" hangingPunct="0">
              <a:defRPr/>
            </a:pPr>
            <a:fld id="{72490FC9-F7E7-4AB0-B7B1-01A7872870CF}" type="slidenum">
              <a:rPr lang="en-GB" sz="1800"/>
              <a:pPr eaLnBrk="0" hangingPunct="0">
                <a:defRPr/>
              </a:pPr>
              <a:t>‹#›</a:t>
            </a:fld>
            <a:endParaRPr lang="en-GB" sz="1800"/>
          </a:p>
        </p:txBody>
      </p:sp>
    </p:spTree>
    <p:extLst>
      <p:ext uri="{BB962C8B-B14F-4D97-AF65-F5344CB8AC3E}">
        <p14:creationId xmlns:p14="http://schemas.microsoft.com/office/powerpoint/2010/main" val="312130536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7713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SW - Blank Slide">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344321" y="86003"/>
            <a:ext cx="8580438" cy="86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b" anchorCtr="0" compatLnSpc="1">
            <a:prstTxWarp prst="textNoShape">
              <a:avLst/>
            </a:prstTxWarp>
          </a:bodyPr>
          <a:lstStyle>
            <a:lvl1pPr>
              <a:lnSpc>
                <a:spcPct val="100000"/>
              </a:lnSpc>
              <a:defRPr/>
            </a:lvl1pPr>
          </a:lstStyle>
          <a:p>
            <a:pPr lvl="0"/>
            <a:r>
              <a:rPr lang="fr-FR" smtClean="0"/>
              <a:t>Modifiez le style du titre</a:t>
            </a:r>
            <a:endParaRPr lang="en-US" dirty="0"/>
          </a:p>
        </p:txBody>
      </p:sp>
    </p:spTree>
    <p:extLst>
      <p:ext uri="{BB962C8B-B14F-4D97-AF65-F5344CB8AC3E}">
        <p14:creationId xmlns:p14="http://schemas.microsoft.com/office/powerpoint/2010/main" val="2731502578"/>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323850" y="188913"/>
            <a:ext cx="8459788" cy="355600"/>
          </a:xfrm>
          <a:prstGeom prst="rect">
            <a:avLst/>
          </a:prstGeom>
        </p:spPr>
        <p:txBody>
          <a:bodyPr/>
          <a:lstStyle/>
          <a:p>
            <a:r>
              <a:rPr lang="en-US" noProof="0" smtClean="0"/>
              <a:t>Fare clic per modificare lo stile del titolo</a:t>
            </a:r>
            <a:endParaRPr lang="en-US" noProof="0"/>
          </a:p>
        </p:txBody>
      </p:sp>
      <p:sp>
        <p:nvSpPr>
          <p:cNvPr id="3" name="Rectangle 4"/>
          <p:cNvSpPr>
            <a:spLocks noGrp="1" noChangeArrowheads="1"/>
          </p:cNvSpPr>
          <p:nvPr>
            <p:ph type="ftr" sz="quarter" idx="10"/>
          </p:nvPr>
        </p:nvSpPr>
        <p:spPr>
          <a:xfrm>
            <a:off x="2051050" y="6381750"/>
            <a:ext cx="3960813" cy="339725"/>
          </a:xfrm>
          <a:prstGeom prst="rect">
            <a:avLst/>
          </a:prstGeom>
        </p:spPr>
        <p:txBody>
          <a:bodyPr/>
          <a:lstStyle>
            <a:lvl1pPr>
              <a:defRPr>
                <a:solidFill>
                  <a:srgbClr val="838383"/>
                </a:solidFill>
                <a:latin typeface="Calibri" panose="020F0502020204030204" pitchFamily="34" charset="0"/>
              </a:defRPr>
            </a:lvl1pPr>
          </a:lstStyle>
          <a:p>
            <a:pPr eaLnBrk="0" hangingPunct="0">
              <a:defRPr/>
            </a:pPr>
            <a:endParaRPr lang="en-US" sz="1800"/>
          </a:p>
        </p:txBody>
      </p:sp>
      <p:sp>
        <p:nvSpPr>
          <p:cNvPr id="4" name="Rectangle 5"/>
          <p:cNvSpPr>
            <a:spLocks noGrp="1" noChangeArrowheads="1"/>
          </p:cNvSpPr>
          <p:nvPr>
            <p:ph type="sldNum" sz="quarter" idx="11"/>
          </p:nvPr>
        </p:nvSpPr>
        <p:spPr>
          <a:xfrm>
            <a:off x="7667625" y="6381750"/>
            <a:ext cx="1008063" cy="331788"/>
          </a:xfrm>
          <a:prstGeom prst="rect">
            <a:avLst/>
          </a:prstGeom>
        </p:spPr>
        <p:txBody>
          <a:bodyPr/>
          <a:lstStyle>
            <a:lvl1pPr>
              <a:defRPr u="none">
                <a:solidFill>
                  <a:srgbClr val="000000"/>
                </a:solidFill>
                <a:latin typeface="Franklin Gothic Demi" charset="0"/>
                <a:ea typeface="MS PGothic" charset="0"/>
                <a:cs typeface="MS PGothic" charset="0"/>
              </a:defRPr>
            </a:lvl1pPr>
          </a:lstStyle>
          <a:p>
            <a:pPr eaLnBrk="0" hangingPunct="0">
              <a:defRPr/>
            </a:pPr>
            <a:fld id="{4A3F7C5A-3C92-458E-A228-78C84EB5EDE2}" type="slidenum">
              <a:rPr lang="it-IT" sz="1800"/>
              <a:pPr eaLnBrk="0" hangingPunct="0">
                <a:defRPr/>
              </a:pPr>
              <a:t>‹#›</a:t>
            </a:fld>
            <a:endParaRPr lang="it-IT" sz="1800"/>
          </a:p>
        </p:txBody>
      </p:sp>
    </p:spTree>
    <p:extLst>
      <p:ext uri="{BB962C8B-B14F-4D97-AF65-F5344CB8AC3E}">
        <p14:creationId xmlns:p14="http://schemas.microsoft.com/office/powerpoint/2010/main" val="11995403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Rectangle 4"/>
          <p:cNvSpPr>
            <a:spLocks noChangeArrowheads="1"/>
          </p:cNvSpPr>
          <p:nvPr/>
        </p:nvSpPr>
        <p:spPr bwMode="auto">
          <a:xfrm>
            <a:off x="8447088" y="6389688"/>
            <a:ext cx="40322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defRPr/>
            </a:pPr>
            <a:fld id="{E67C70D3-CF84-41DE-AD42-C4FB2E193BF6}" type="slidenum">
              <a:rPr lang="en-US" altLang="en-US" sz="600" smtClean="0">
                <a:solidFill>
                  <a:srgbClr val="CCFFCC"/>
                </a:solidFill>
                <a:latin typeface="Arial" pitchFamily="34" charset="0"/>
              </a:rPr>
              <a:pPr>
                <a:defRPr/>
              </a:pPr>
              <a:t>‹#›</a:t>
            </a:fld>
            <a:endParaRPr lang="en-US" altLang="en-US" sz="600" dirty="0">
              <a:solidFill>
                <a:srgbClr val="CCFFCC"/>
              </a:solidFill>
              <a:latin typeface="Arial" pitchFamily="34" charset="0"/>
            </a:endParaRPr>
          </a:p>
        </p:txBody>
      </p:sp>
      <p:sp>
        <p:nvSpPr>
          <p:cNvPr id="3" name="Rectangle 100"/>
          <p:cNvSpPr>
            <a:spLocks noChangeArrowheads="1"/>
          </p:cNvSpPr>
          <p:nvPr userDrawn="1"/>
        </p:nvSpPr>
        <p:spPr bwMode="auto">
          <a:xfrm>
            <a:off x="25400" y="2684463"/>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a:defRPr/>
            </a:pPr>
            <a:r>
              <a:rPr lang="en-IN" altLang="en-US" sz="2800" b="1" dirty="0">
                <a:solidFill>
                  <a:srgbClr val="484848"/>
                </a:solidFill>
                <a:latin typeface="Calibri" pitchFamily="34" charset="0"/>
              </a:rPr>
              <a:t>“EU best Practices around emerging area of Digitization” </a:t>
            </a:r>
          </a:p>
        </p:txBody>
      </p:sp>
      <p:pic>
        <p:nvPicPr>
          <p:cNvPr id="4" name="Picture 8" descr="eftalogo.jpg"/>
          <p:cNvPicPr>
            <a:picLocks noChangeAspect="1"/>
          </p:cNvPicPr>
          <p:nvPr userDrawn="1"/>
        </p:nvPicPr>
        <p:blipFill>
          <a:blip r:embed="rId2">
            <a:extLst>
              <a:ext uri="{28A0092B-C50C-407E-A947-70E740481C1C}">
                <a14:useLocalDpi xmlns:a14="http://schemas.microsoft.com/office/drawing/2010/main" val="0"/>
              </a:ext>
            </a:extLst>
          </a:blip>
          <a:srcRect b="7619"/>
          <a:stretch>
            <a:fillRect/>
          </a:stretch>
        </p:blipFill>
        <p:spPr bwMode="auto">
          <a:xfrm>
            <a:off x="7004050" y="211138"/>
            <a:ext cx="779463"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1"/>
          <p:cNvCxnSpPr/>
          <p:nvPr userDrawn="1"/>
        </p:nvCxnSpPr>
        <p:spPr>
          <a:xfrm flipV="1">
            <a:off x="263525" y="942975"/>
            <a:ext cx="8609013" cy="0"/>
          </a:xfrm>
          <a:prstGeom prst="line">
            <a:avLst/>
          </a:prstGeom>
          <a:ln w="9525">
            <a:solidFill>
              <a:srgbClr val="B8005C"/>
            </a:solidFill>
          </a:ln>
        </p:spPr>
        <p:style>
          <a:lnRef idx="1">
            <a:schemeClr val="accent1"/>
          </a:lnRef>
          <a:fillRef idx="0">
            <a:schemeClr val="accent1"/>
          </a:fillRef>
          <a:effectRef idx="0">
            <a:schemeClr val="accent1"/>
          </a:effectRef>
          <a:fontRef idx="minor">
            <a:schemeClr val="tx1"/>
          </a:fontRef>
        </p:style>
      </p:cxnSp>
      <p:pic>
        <p:nvPicPr>
          <p:cNvPr id="6" name="Picture 15" descr="ETSI.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02063" y="298450"/>
            <a:ext cx="15589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CEN logo transparent.g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06525" y="212725"/>
            <a:ext cx="7969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LogoDefPMS.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371725" y="225425"/>
            <a:ext cx="124301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http://rapidis.blogactiv.eu/files/2012/09/European_Commission.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522913" y="19050"/>
            <a:ext cx="1233487"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kstvak 26"/>
          <p:cNvSpPr txBox="1">
            <a:spLocks noChangeArrowheads="1"/>
          </p:cNvSpPr>
          <p:nvPr userDrawn="1"/>
        </p:nvSpPr>
        <p:spPr bwMode="auto">
          <a:xfrm>
            <a:off x="505080" y="5380672"/>
            <a:ext cx="8299450" cy="1477328"/>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nl-BE" sz="1800" dirty="0">
                <a:solidFill>
                  <a:srgbClr val="00279F"/>
                </a:solidFill>
                <a:latin typeface="Calibri" pitchFamily="34" charset="0"/>
                <a:cs typeface="Arial" charset="0"/>
              </a:rPr>
              <a:t>Dinesh Chand Sharma </a:t>
            </a:r>
          </a:p>
          <a:p>
            <a:pPr algn="ctr">
              <a:defRPr/>
            </a:pPr>
            <a:r>
              <a:rPr lang="en-US" sz="1800" dirty="0">
                <a:solidFill>
                  <a:srgbClr val="00279F"/>
                </a:solidFill>
                <a:latin typeface="Calibri" pitchFamily="34" charset="0"/>
                <a:cs typeface="Arial" charset="0"/>
              </a:rPr>
              <a:t>Director – Standards &amp; Public Policy</a:t>
            </a:r>
          </a:p>
          <a:p>
            <a:pPr algn="ctr">
              <a:defRPr/>
            </a:pPr>
            <a:r>
              <a:rPr lang="en-US" sz="1800" dirty="0">
                <a:solidFill>
                  <a:srgbClr val="00279F"/>
                </a:solidFill>
                <a:latin typeface="Calibri" pitchFamily="34" charset="0"/>
                <a:cs typeface="Arial" charset="0"/>
              </a:rPr>
              <a:t>Project SESEI </a:t>
            </a:r>
          </a:p>
          <a:p>
            <a:pPr algn="ctr">
              <a:defRPr/>
            </a:pPr>
            <a:r>
              <a:rPr lang="en-US" altLang="en-US" sz="1800" b="1" dirty="0">
                <a:solidFill>
                  <a:srgbClr val="484848"/>
                </a:solidFill>
                <a:latin typeface="Calibri" pitchFamily="34" charset="0"/>
              </a:rPr>
              <a:t>(</a:t>
            </a:r>
            <a:r>
              <a:rPr lang="en-IN" sz="1800" b="1" dirty="0">
                <a:solidFill>
                  <a:srgbClr val="484848"/>
                </a:solidFill>
                <a:latin typeface="Calibri" pitchFamily="34" charset="0"/>
              </a:rPr>
              <a:t>Leadership Talk Series - IIM Lucknow (Noida Campus)</a:t>
            </a:r>
            <a:r>
              <a:rPr lang="en-US" sz="1800" b="1" dirty="0">
                <a:solidFill>
                  <a:srgbClr val="484848"/>
                </a:solidFill>
                <a:latin typeface="Calibri" pitchFamily="34" charset="0"/>
              </a:rPr>
              <a:t>, 15</a:t>
            </a:r>
            <a:r>
              <a:rPr lang="en-US" sz="1800" b="1" baseline="30000" dirty="0">
                <a:solidFill>
                  <a:srgbClr val="484848"/>
                </a:solidFill>
                <a:latin typeface="Calibri" pitchFamily="34" charset="0"/>
              </a:rPr>
              <a:t>th</a:t>
            </a:r>
            <a:r>
              <a:rPr lang="en-US" sz="1800" b="1" dirty="0">
                <a:solidFill>
                  <a:srgbClr val="484848"/>
                </a:solidFill>
                <a:latin typeface="Calibri" pitchFamily="34" charset="0"/>
              </a:rPr>
              <a:t> July ’2017</a:t>
            </a:r>
            <a:r>
              <a:rPr lang="en-US" altLang="en-US" sz="1800" b="1" dirty="0">
                <a:solidFill>
                  <a:srgbClr val="484848"/>
                </a:solidFill>
                <a:latin typeface="Calibri" pitchFamily="34" charset="0"/>
              </a:rPr>
              <a:t>)</a:t>
            </a:r>
          </a:p>
          <a:p>
            <a:pPr algn="ctr">
              <a:defRPr/>
            </a:pPr>
            <a:endParaRPr lang="en-US" sz="1800" dirty="0">
              <a:solidFill>
                <a:srgbClr val="00279F"/>
              </a:solidFill>
              <a:latin typeface="Calibri" pitchFamily="34" charset="0"/>
              <a:cs typeface="Arial" charset="0"/>
            </a:endParaRPr>
          </a:p>
        </p:txBody>
      </p:sp>
    </p:spTree>
    <p:extLst>
      <p:ext uri="{BB962C8B-B14F-4D97-AF65-F5344CB8AC3E}">
        <p14:creationId xmlns:p14="http://schemas.microsoft.com/office/powerpoint/2010/main" val="41318310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5728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0">
                <a:solidFill>
                  <a:srgbClr val="006699"/>
                </a:solidFill>
                <a:latin typeface="Calibri" pitchFamily="34" charset="0"/>
                <a:cs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6699"/>
              </a:buClr>
              <a:defRPr>
                <a:latin typeface="Calibri" pitchFamily="34" charset="0"/>
                <a:cs typeface="Calibri" pitchFamily="34" charset="0"/>
              </a:defRPr>
            </a:lvl1pPr>
            <a:lvl2pPr>
              <a:buClr>
                <a:srgbClr val="006699"/>
              </a:buClr>
              <a:defRPr>
                <a:latin typeface="Calibri" pitchFamily="34" charset="0"/>
                <a:cs typeface="Calibri" pitchFamily="34" charset="0"/>
              </a:defRPr>
            </a:lvl2pPr>
            <a:lvl3pPr>
              <a:buClr>
                <a:srgbClr val="006699"/>
              </a:buClr>
              <a:defRPr>
                <a:latin typeface="Calibri" pitchFamily="34" charset="0"/>
                <a:cs typeface="Calibri" pitchFamily="34" charset="0"/>
              </a:defRPr>
            </a:lvl3pPr>
            <a:lvl4pPr>
              <a:buClr>
                <a:srgbClr val="006699"/>
              </a:buClr>
              <a:defRPr>
                <a:latin typeface="Calibri" pitchFamily="34" charset="0"/>
                <a:cs typeface="Calibri"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568557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667708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727200"/>
            <a:ext cx="3905250"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29150" y="1727200"/>
            <a:ext cx="3905250"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076156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marL="2289175" indent="0">
              <a:buNone/>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marL="2289175" indent="0">
              <a:buNone/>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652100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804488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2459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642452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188463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455650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320445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944028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5811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400050" y="6472238"/>
            <a:ext cx="8743950" cy="230832"/>
          </a:xfrm>
          <a:prstGeom prst="rect">
            <a:avLst/>
          </a:prstGeom>
          <a:noFill/>
          <a:ln w="9525">
            <a:noFill/>
            <a:miter lim="800000"/>
            <a:headEnd/>
            <a:tailEnd/>
          </a:ln>
        </p:spPr>
        <p:txBody>
          <a:bodyPr wrap="square" lIns="0" rIns="0">
            <a:spAutoFit/>
          </a:bodyPr>
          <a:lstStyle/>
          <a:p>
            <a:pPr>
              <a:tabLst>
                <a:tab pos="7259638" algn="r"/>
              </a:tabLst>
              <a:defRPr/>
            </a:pPr>
            <a:r>
              <a:rPr lang="en-US" sz="900" dirty="0">
                <a:solidFill>
                  <a:prstClr val="black"/>
                </a:solidFill>
                <a:latin typeface="Verdana" pitchFamily="34" charset="0"/>
                <a:cs typeface="+mn-cs"/>
              </a:rPr>
              <a:t>   Page </a:t>
            </a:r>
            <a:fld id="{6B7FDBFB-0FFA-4F22-9021-B6DFEEEF562B}" type="slidenum">
              <a:rPr lang="en-US" sz="900">
                <a:solidFill>
                  <a:prstClr val="black"/>
                </a:solidFill>
                <a:latin typeface="Verdana" pitchFamily="34" charset="0"/>
                <a:cs typeface="+mn-cs"/>
              </a:rPr>
              <a:pPr>
                <a:tabLst>
                  <a:tab pos="7259638" algn="r"/>
                </a:tabLst>
                <a:defRPr/>
              </a:pPr>
              <a:t>‹#›</a:t>
            </a:fld>
            <a:r>
              <a:rPr lang="en-US" sz="900" dirty="0">
                <a:solidFill>
                  <a:prstClr val="black"/>
                </a:solidFill>
                <a:latin typeface="Verdana" pitchFamily="34" charset="0"/>
                <a:cs typeface="+mn-cs"/>
              </a:rPr>
              <a:t>                         CEN-CENELEC-ETSI Smart </a:t>
            </a:r>
            <a:r>
              <a:rPr lang="en-US" sz="900" dirty="0" smtClean="0">
                <a:solidFill>
                  <a:prstClr val="black"/>
                </a:solidFill>
                <a:latin typeface="Verdana" pitchFamily="34" charset="0"/>
                <a:cs typeface="+mn-cs"/>
              </a:rPr>
              <a:t>Energy Grid Co-ordination Group</a:t>
            </a:r>
            <a:endParaRPr lang="en-US" sz="900" dirty="0">
              <a:solidFill>
                <a:prstClr val="black"/>
              </a:solidFill>
              <a:latin typeface="Verdana" pitchFamily="34" charset="0"/>
              <a:cs typeface="+mn-cs"/>
            </a:endParaRPr>
          </a:p>
        </p:txBody>
      </p:sp>
      <p:pic>
        <p:nvPicPr>
          <p:cNvPr id="5" name="Picture 7" descr="CEN logo transparent.gif"/>
          <p:cNvPicPr>
            <a:picLocks noChangeAspect="1"/>
          </p:cNvPicPr>
          <p:nvPr userDrawn="1"/>
        </p:nvPicPr>
        <p:blipFill>
          <a:blip r:embed="rId2" cstate="print"/>
          <a:srcRect/>
          <a:stretch>
            <a:fillRect/>
          </a:stretch>
        </p:blipFill>
        <p:spPr bwMode="auto">
          <a:xfrm>
            <a:off x="398463" y="233363"/>
            <a:ext cx="458787" cy="363537"/>
          </a:xfrm>
          <a:prstGeom prst="rect">
            <a:avLst/>
          </a:prstGeom>
          <a:noFill/>
          <a:ln w="9525">
            <a:noFill/>
            <a:miter lim="800000"/>
            <a:headEnd/>
            <a:tailEnd/>
          </a:ln>
        </p:spPr>
      </p:pic>
      <p:pic>
        <p:nvPicPr>
          <p:cNvPr id="6" name="Picture 8" descr="cenelecnew.jpg"/>
          <p:cNvPicPr>
            <a:picLocks noChangeAspect="1"/>
          </p:cNvPicPr>
          <p:nvPr userDrawn="1"/>
        </p:nvPicPr>
        <p:blipFill>
          <a:blip r:embed="rId3" cstate="print"/>
          <a:srcRect/>
          <a:stretch>
            <a:fillRect/>
          </a:stretch>
        </p:blipFill>
        <p:spPr bwMode="auto">
          <a:xfrm>
            <a:off x="1006475" y="231775"/>
            <a:ext cx="901700" cy="361950"/>
          </a:xfrm>
          <a:prstGeom prst="rect">
            <a:avLst/>
          </a:prstGeom>
          <a:noFill/>
          <a:ln w="9525">
            <a:noFill/>
            <a:miter lim="800000"/>
            <a:headEnd/>
            <a:tailEnd/>
          </a:ln>
        </p:spPr>
      </p:pic>
      <p:pic>
        <p:nvPicPr>
          <p:cNvPr id="7" name="Picture 8" descr="ETSI.jpg"/>
          <p:cNvPicPr>
            <a:picLocks noChangeAspect="1"/>
          </p:cNvPicPr>
          <p:nvPr userDrawn="1"/>
        </p:nvPicPr>
        <p:blipFill>
          <a:blip r:embed="rId4" cstate="print"/>
          <a:srcRect/>
          <a:stretch>
            <a:fillRect/>
          </a:stretch>
        </p:blipFill>
        <p:spPr bwMode="auto">
          <a:xfrm>
            <a:off x="1979613" y="246063"/>
            <a:ext cx="1081087" cy="373062"/>
          </a:xfrm>
          <a:prstGeom prst="rect">
            <a:avLst/>
          </a:prstGeom>
          <a:noFill/>
          <a:ln w="9525">
            <a:noFill/>
            <a:miter lim="800000"/>
            <a:headEnd/>
            <a:tailEnd/>
          </a:ln>
        </p:spPr>
      </p:pic>
      <p:sp>
        <p:nvSpPr>
          <p:cNvPr id="2" name="Title 1"/>
          <p:cNvSpPr>
            <a:spLocks noGrp="1"/>
          </p:cNvSpPr>
          <p:nvPr>
            <p:ph type="ctrTitle"/>
          </p:nvPr>
        </p:nvSpPr>
        <p:spPr>
          <a:xfrm>
            <a:off x="386424" y="2173289"/>
            <a:ext cx="8786842" cy="1470025"/>
          </a:xfrm>
          <a:prstGeom prst="rect">
            <a:avLst/>
          </a:prstGeo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5294" y="3886200"/>
            <a:ext cx="8758706"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37947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612775"/>
            <a:ext cx="8229600" cy="804863"/>
          </a:xfrm>
          <a:prstGeom prst="rect">
            <a:avLst/>
          </a:prstGeom>
        </p:spPr>
        <p:txBody>
          <a:bodyPr/>
          <a:lstStyle/>
          <a:p>
            <a:r>
              <a:rPr lang="fr-FR" dirty="0"/>
              <a:t>Modifiez le style du titre</a:t>
            </a:r>
          </a:p>
        </p:txBody>
      </p:sp>
      <p:sp>
        <p:nvSpPr>
          <p:cNvPr id="3" name="Espace réservé du contenu 2"/>
          <p:cNvSpPr>
            <a:spLocks noGrp="1"/>
          </p:cNvSpPr>
          <p:nvPr>
            <p:ph idx="1"/>
          </p:nvPr>
        </p:nvSpPr>
        <p:spPr>
          <a:xfrm>
            <a:off x="457200" y="1600200"/>
            <a:ext cx="8229600" cy="4709120"/>
          </a:xfrm>
        </p:spPr>
        <p:txBody>
          <a:bodyPr/>
          <a:lstStyle>
            <a:lvl1pPr>
              <a:spcBef>
                <a:spcPts val="600"/>
              </a:spcBef>
              <a:spcAft>
                <a:spcPts val="300"/>
              </a:spcAft>
              <a:defRPr/>
            </a:lvl1pPr>
            <a:lvl2pPr>
              <a:spcBef>
                <a:spcPts val="600"/>
              </a:spcBef>
              <a:spcAft>
                <a:spcPts val="300"/>
              </a:spcAft>
              <a:defRPr/>
            </a:lvl2pPr>
            <a:lvl3pPr>
              <a:spcBef>
                <a:spcPts val="600"/>
              </a:spcBef>
              <a:spcAft>
                <a:spcPts val="300"/>
              </a:spcAft>
              <a:defRPr/>
            </a:lvl3pPr>
            <a:lvl4pPr>
              <a:spcBef>
                <a:spcPts val="600"/>
              </a:spcBef>
              <a:spcAft>
                <a:spcPts val="300"/>
              </a:spcAft>
              <a:defRPr/>
            </a:lvl4pPr>
            <a:lvl5pPr>
              <a:spcBef>
                <a:spcPts val="600"/>
              </a:spcBef>
              <a:spcAft>
                <a:spcPts val="300"/>
              </a:spcAf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Picture 7" descr="CEN logo transparent.gif"/>
          <p:cNvPicPr>
            <a:picLocks noChangeAspect="1"/>
          </p:cNvPicPr>
          <p:nvPr userDrawn="1"/>
        </p:nvPicPr>
        <p:blipFill>
          <a:blip r:embed="rId2" cstate="print"/>
          <a:srcRect/>
          <a:stretch>
            <a:fillRect/>
          </a:stretch>
        </p:blipFill>
        <p:spPr bwMode="auto">
          <a:xfrm>
            <a:off x="398463" y="233363"/>
            <a:ext cx="458787" cy="363537"/>
          </a:xfrm>
          <a:prstGeom prst="rect">
            <a:avLst/>
          </a:prstGeom>
          <a:noFill/>
          <a:ln w="9525">
            <a:noFill/>
            <a:miter lim="800000"/>
            <a:headEnd/>
            <a:tailEnd/>
          </a:ln>
        </p:spPr>
      </p:pic>
      <p:pic>
        <p:nvPicPr>
          <p:cNvPr id="5" name="Picture 8" descr="cenelecnew.jpg"/>
          <p:cNvPicPr>
            <a:picLocks noChangeAspect="1"/>
          </p:cNvPicPr>
          <p:nvPr userDrawn="1"/>
        </p:nvPicPr>
        <p:blipFill>
          <a:blip r:embed="rId3" cstate="print"/>
          <a:srcRect/>
          <a:stretch>
            <a:fillRect/>
          </a:stretch>
        </p:blipFill>
        <p:spPr bwMode="auto">
          <a:xfrm>
            <a:off x="1006475" y="231775"/>
            <a:ext cx="901700" cy="361950"/>
          </a:xfrm>
          <a:prstGeom prst="rect">
            <a:avLst/>
          </a:prstGeom>
          <a:noFill/>
          <a:ln w="9525">
            <a:noFill/>
            <a:miter lim="800000"/>
            <a:headEnd/>
            <a:tailEnd/>
          </a:ln>
        </p:spPr>
      </p:pic>
      <p:pic>
        <p:nvPicPr>
          <p:cNvPr id="6" name="Picture 8" descr="ETSI.jpg"/>
          <p:cNvPicPr>
            <a:picLocks noChangeAspect="1"/>
          </p:cNvPicPr>
          <p:nvPr userDrawn="1"/>
        </p:nvPicPr>
        <p:blipFill>
          <a:blip r:embed="rId4" cstate="print"/>
          <a:srcRect/>
          <a:stretch>
            <a:fillRect/>
          </a:stretch>
        </p:blipFill>
        <p:spPr bwMode="auto">
          <a:xfrm>
            <a:off x="1979613" y="246063"/>
            <a:ext cx="1081087" cy="373062"/>
          </a:xfrm>
          <a:prstGeom prst="rect">
            <a:avLst/>
          </a:prstGeom>
          <a:noFill/>
          <a:ln w="9525">
            <a:noFill/>
            <a:miter lim="800000"/>
            <a:headEnd/>
            <a:tailEnd/>
          </a:ln>
        </p:spPr>
      </p:pic>
      <p:sp>
        <p:nvSpPr>
          <p:cNvPr id="7" name="Rectangle 2"/>
          <p:cNvSpPr>
            <a:spLocks noChangeArrowheads="1"/>
          </p:cNvSpPr>
          <p:nvPr userDrawn="1"/>
        </p:nvSpPr>
        <p:spPr bwMode="auto">
          <a:xfrm>
            <a:off x="400050" y="6472238"/>
            <a:ext cx="8743950" cy="230832"/>
          </a:xfrm>
          <a:prstGeom prst="rect">
            <a:avLst/>
          </a:prstGeom>
          <a:noFill/>
          <a:ln w="9525">
            <a:noFill/>
            <a:miter lim="800000"/>
            <a:headEnd/>
            <a:tailEnd/>
          </a:ln>
        </p:spPr>
        <p:txBody>
          <a:bodyPr wrap="square" lIns="0" rIns="0">
            <a:spAutoFit/>
          </a:bodyPr>
          <a:lstStyle/>
          <a:p>
            <a:pPr>
              <a:tabLst>
                <a:tab pos="7259638" algn="r"/>
              </a:tabLst>
              <a:defRPr/>
            </a:pPr>
            <a:r>
              <a:rPr lang="en-US" sz="900" dirty="0">
                <a:solidFill>
                  <a:prstClr val="black"/>
                </a:solidFill>
                <a:latin typeface="Verdana" pitchFamily="34" charset="0"/>
                <a:cs typeface="+mn-cs"/>
              </a:rPr>
              <a:t>   Page </a:t>
            </a:r>
            <a:fld id="{6B7FDBFB-0FFA-4F22-9021-B6DFEEEF562B}" type="slidenum">
              <a:rPr lang="en-US" sz="900">
                <a:solidFill>
                  <a:prstClr val="black"/>
                </a:solidFill>
                <a:latin typeface="Verdana" pitchFamily="34" charset="0"/>
                <a:cs typeface="+mn-cs"/>
              </a:rPr>
              <a:pPr>
                <a:tabLst>
                  <a:tab pos="7259638" algn="r"/>
                </a:tabLst>
                <a:defRPr/>
              </a:pPr>
              <a:t>‹#›</a:t>
            </a:fld>
            <a:r>
              <a:rPr lang="en-US" sz="900" dirty="0">
                <a:solidFill>
                  <a:prstClr val="black"/>
                </a:solidFill>
                <a:latin typeface="Verdana" pitchFamily="34" charset="0"/>
                <a:cs typeface="+mn-cs"/>
              </a:rPr>
              <a:t>                         CEN-CENELEC-ETSI Smart </a:t>
            </a:r>
            <a:r>
              <a:rPr lang="en-US" sz="900" dirty="0" smtClean="0">
                <a:solidFill>
                  <a:prstClr val="black"/>
                </a:solidFill>
                <a:latin typeface="Verdana" pitchFamily="34" charset="0"/>
                <a:cs typeface="+mn-cs"/>
              </a:rPr>
              <a:t>Energy Grid Co-ordination Group</a:t>
            </a:r>
            <a:endParaRPr lang="en-US" sz="900" dirty="0">
              <a:solidFill>
                <a:prstClr val="black"/>
              </a:solidFill>
              <a:latin typeface="Verdana" pitchFamily="34" charset="0"/>
              <a:cs typeface="+mn-cs"/>
            </a:endParaRPr>
          </a:p>
        </p:txBody>
      </p:sp>
    </p:spTree>
    <p:extLst>
      <p:ext uri="{BB962C8B-B14F-4D97-AF65-F5344CB8AC3E}">
        <p14:creationId xmlns:p14="http://schemas.microsoft.com/office/powerpoint/2010/main" val="140773934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71600" y="188641"/>
            <a:ext cx="7715200" cy="1228998"/>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457200" y="1600200"/>
            <a:ext cx="8229600" cy="4709120"/>
          </a:xfrm>
        </p:spPr>
        <p:txBody>
          <a:bodyPr/>
          <a:lstStyle>
            <a:lvl1pPr>
              <a:spcBef>
                <a:spcPts val="600"/>
              </a:spcBef>
              <a:spcAft>
                <a:spcPts val="300"/>
              </a:spcAft>
              <a:defRPr/>
            </a:lvl1pPr>
            <a:lvl2pPr>
              <a:spcBef>
                <a:spcPts val="600"/>
              </a:spcBef>
              <a:spcAft>
                <a:spcPts val="300"/>
              </a:spcAft>
              <a:defRPr/>
            </a:lvl2pPr>
            <a:lvl3pPr>
              <a:spcBef>
                <a:spcPts val="600"/>
              </a:spcBef>
              <a:spcAft>
                <a:spcPts val="300"/>
              </a:spcAft>
              <a:defRPr/>
            </a:lvl3pPr>
            <a:lvl4pPr>
              <a:spcBef>
                <a:spcPts val="600"/>
              </a:spcBef>
              <a:spcAft>
                <a:spcPts val="300"/>
              </a:spcAft>
              <a:defRPr/>
            </a:lvl4pPr>
            <a:lvl5pPr>
              <a:spcBef>
                <a:spcPts val="600"/>
              </a:spcBef>
              <a:spcAft>
                <a:spcPts val="300"/>
              </a:spcAf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descr="IEC logo RGB"/>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723265" cy="723265"/>
          </a:xfrm>
          <a:prstGeom prst="rect">
            <a:avLst/>
          </a:prstGeom>
          <a:noFill/>
          <a:ln>
            <a:noFill/>
          </a:ln>
        </p:spPr>
      </p:pic>
      <p:sp>
        <p:nvSpPr>
          <p:cNvPr id="5" name="Rectangle 2"/>
          <p:cNvSpPr>
            <a:spLocks noChangeArrowheads="1"/>
          </p:cNvSpPr>
          <p:nvPr userDrawn="1"/>
        </p:nvSpPr>
        <p:spPr bwMode="auto">
          <a:xfrm>
            <a:off x="400050" y="6472238"/>
            <a:ext cx="8743950" cy="230832"/>
          </a:xfrm>
          <a:prstGeom prst="rect">
            <a:avLst/>
          </a:prstGeom>
          <a:noFill/>
          <a:ln w="9525">
            <a:noFill/>
            <a:miter lim="800000"/>
            <a:headEnd/>
            <a:tailEnd/>
          </a:ln>
        </p:spPr>
        <p:txBody>
          <a:bodyPr wrap="square" lIns="0" rIns="0">
            <a:spAutoFit/>
          </a:bodyPr>
          <a:lstStyle/>
          <a:p>
            <a:pPr>
              <a:tabLst>
                <a:tab pos="7259638" algn="r"/>
              </a:tabLst>
              <a:defRPr/>
            </a:pPr>
            <a:r>
              <a:rPr lang="en-US" sz="900" dirty="0">
                <a:solidFill>
                  <a:prstClr val="black"/>
                </a:solidFill>
                <a:latin typeface="Verdana" pitchFamily="34" charset="0"/>
                <a:cs typeface="+mn-cs"/>
              </a:rPr>
              <a:t>   Page </a:t>
            </a:r>
            <a:fld id="{6B7FDBFB-0FFA-4F22-9021-B6DFEEEF562B}" type="slidenum">
              <a:rPr lang="en-US" sz="900">
                <a:solidFill>
                  <a:prstClr val="black"/>
                </a:solidFill>
                <a:latin typeface="Verdana" pitchFamily="34" charset="0"/>
                <a:cs typeface="+mn-cs"/>
              </a:rPr>
              <a:pPr>
                <a:tabLst>
                  <a:tab pos="7259638" algn="r"/>
                </a:tabLst>
                <a:defRPr/>
              </a:pPr>
              <a:t>‹#›</a:t>
            </a:fld>
            <a:r>
              <a:rPr lang="en-US" sz="900" dirty="0">
                <a:solidFill>
                  <a:prstClr val="black"/>
                </a:solidFill>
                <a:latin typeface="Verdana" pitchFamily="34" charset="0"/>
                <a:cs typeface="+mn-cs"/>
              </a:rPr>
              <a:t>                         </a:t>
            </a:r>
            <a:r>
              <a:rPr lang="en-US" sz="900" dirty="0" smtClean="0">
                <a:solidFill>
                  <a:prstClr val="black"/>
                </a:solidFill>
                <a:latin typeface="Verdana" pitchFamily="34" charset="0"/>
                <a:cs typeface="+mn-cs"/>
              </a:rPr>
              <a:t>IEC Smart Energy System Committee</a:t>
            </a:r>
            <a:endParaRPr lang="en-US" sz="900" dirty="0">
              <a:solidFill>
                <a:prstClr val="black"/>
              </a:solidFill>
              <a:latin typeface="Verdana" pitchFamily="34" charset="0"/>
              <a:cs typeface="+mn-cs"/>
            </a:endParaRPr>
          </a:p>
        </p:txBody>
      </p:sp>
    </p:spTree>
    <p:extLst>
      <p:ext uri="{BB962C8B-B14F-4D97-AF65-F5344CB8AC3E}">
        <p14:creationId xmlns:p14="http://schemas.microsoft.com/office/powerpoint/2010/main" val="785298400"/>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תמונה 6" descr="open-sl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42950" y="4981193"/>
            <a:ext cx="8067675" cy="684277"/>
          </a:xfrm>
        </p:spPr>
        <p:txBody>
          <a:bodyPr anchor="t"/>
          <a:lstStyle>
            <a:lvl1pPr algn="l">
              <a:defRPr sz="2800" b="1" cap="all"/>
            </a:lvl1pPr>
          </a:lstStyle>
          <a:p>
            <a:r>
              <a:rPr lang="en-US" smtClean="0"/>
              <a:t>Click to edit Master title style</a:t>
            </a:r>
            <a:endParaRPr lang="en-GB" dirty="0"/>
          </a:p>
        </p:txBody>
      </p:sp>
      <p:sp>
        <p:nvSpPr>
          <p:cNvPr id="8" name="Text Placeholder 2"/>
          <p:cNvSpPr>
            <a:spLocks noGrp="1"/>
          </p:cNvSpPr>
          <p:nvPr>
            <p:ph type="body" idx="1"/>
          </p:nvPr>
        </p:nvSpPr>
        <p:spPr>
          <a:xfrm>
            <a:off x="742949" y="5474970"/>
            <a:ext cx="8081011" cy="514350"/>
          </a:xfrm>
        </p:spPr>
        <p:txBody>
          <a:bodyPr anchor="ctr"/>
          <a:lstStyle>
            <a:lvl1pPr marL="0" indent="0" algn="l">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 Placeholder 2"/>
          <p:cNvSpPr>
            <a:spLocks noGrp="1"/>
          </p:cNvSpPr>
          <p:nvPr>
            <p:ph type="body" idx="11"/>
          </p:nvPr>
        </p:nvSpPr>
        <p:spPr>
          <a:xfrm>
            <a:off x="742949" y="6000768"/>
            <a:ext cx="8088631" cy="514350"/>
          </a:xfrm>
        </p:spPr>
        <p:txBody>
          <a:bodyPr anchor="ctr"/>
          <a:lstStyle>
            <a:lvl1pPr marL="0" indent="0" algn="l">
              <a:buNone/>
              <a:defRPr sz="1600" b="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Footer Placeholder 4"/>
          <p:cNvSpPr>
            <a:spLocks noGrp="1"/>
          </p:cNvSpPr>
          <p:nvPr>
            <p:ph type="ftr" sz="quarter" idx="12"/>
          </p:nvPr>
        </p:nvSpPr>
        <p:spPr/>
        <p:txBody>
          <a:bodyPr/>
          <a:lstStyle>
            <a:lvl1pPr>
              <a:defRPr sz="800">
                <a:solidFill>
                  <a:srgbClr val="898989"/>
                </a:solidFill>
                <a:latin typeface="Calibri" pitchFamily="34" charset="0"/>
                <a:cs typeface="Calibri" pitchFamily="34" charset="0"/>
              </a:defRPr>
            </a:lvl1pPr>
          </a:lstStyle>
          <a:p>
            <a:pPr>
              <a:defRPr/>
            </a:pPr>
            <a:r>
              <a:rPr lang="en-US"/>
              <a:t>© ETSI 2016. All rights reserved</a:t>
            </a:r>
            <a:endParaRPr lang="en-US" dirty="0"/>
          </a:p>
        </p:txBody>
      </p:sp>
    </p:spTree>
    <p:extLst>
      <p:ext uri="{BB962C8B-B14F-4D97-AF65-F5344CB8AC3E}">
        <p14:creationId xmlns:p14="http://schemas.microsoft.com/office/powerpoint/2010/main" val="2315411487"/>
      </p:ext>
    </p:extLst>
  </p:cSld>
  <p:clrMapOvr>
    <a:masterClrMapping/>
  </p:clrMapOvr>
  <p:transition>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Footer Placeholder 4"/>
          <p:cNvSpPr>
            <a:spLocks noGrp="1"/>
          </p:cNvSpPr>
          <p:nvPr>
            <p:ph type="ftr" sz="quarter" idx="10"/>
          </p:nvPr>
        </p:nvSpPr>
        <p:spPr/>
        <p:txBody>
          <a:bodyPr/>
          <a:lstStyle>
            <a:lvl1pPr>
              <a:defRPr>
                <a:cs typeface="Arial" charset="0"/>
              </a:defRPr>
            </a:lvl1pPr>
          </a:lstStyle>
          <a:p>
            <a:pPr>
              <a:defRPr/>
            </a:pPr>
            <a:r>
              <a:rPr lang="en-US"/>
              <a:t>© ETSI 2016. All rights reserved</a:t>
            </a:r>
          </a:p>
        </p:txBody>
      </p:sp>
      <p:sp>
        <p:nvSpPr>
          <p:cNvPr id="4" name="Slide Number Placeholder 5"/>
          <p:cNvSpPr>
            <a:spLocks noGrp="1"/>
          </p:cNvSpPr>
          <p:nvPr>
            <p:ph type="sldNum" sz="quarter" idx="11"/>
          </p:nvPr>
        </p:nvSpPr>
        <p:spPr/>
        <p:txBody>
          <a:bodyPr/>
          <a:lstStyle>
            <a:lvl1pPr>
              <a:defRPr/>
            </a:lvl1pPr>
          </a:lstStyle>
          <a:p>
            <a:pPr>
              <a:defRPr/>
            </a:pPr>
            <a:fld id="{FD6B84C4-56C4-48F5-86CA-ECF22314585A}" type="slidenum">
              <a:rPr lang="en-US"/>
              <a:pPr>
                <a:defRPr/>
              </a:pPr>
              <a:t>‹#›</a:t>
            </a:fld>
            <a:endParaRPr lang="en-US"/>
          </a:p>
        </p:txBody>
      </p:sp>
    </p:spTree>
    <p:extLst>
      <p:ext uri="{BB962C8B-B14F-4D97-AF65-F5344CB8AC3E}">
        <p14:creationId xmlns:p14="http://schemas.microsoft.com/office/powerpoint/2010/main" val="1816680799"/>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7.xml"/><Relationship Id="rId2" Type="http://schemas.openxmlformats.org/officeDocument/2006/relationships/slideLayout" Target="../slideLayouts/slideLayout96.xml"/><Relationship Id="rId1" Type="http://schemas.openxmlformats.org/officeDocument/2006/relationships/slideLayout" Target="../slideLayouts/slideLayout95.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26" Type="http://schemas.openxmlformats.org/officeDocument/2006/relationships/image" Target="../media/image20.png"/><Relationship Id="rId3" Type="http://schemas.openxmlformats.org/officeDocument/2006/relationships/slideLayout" Target="../slideLayouts/slideLayout100.xml"/><Relationship Id="rId21" Type="http://schemas.openxmlformats.org/officeDocument/2006/relationships/slideLayout" Target="../slideLayouts/slideLayout118.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image" Target="../media/image19.jpeg"/><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24" Type="http://schemas.openxmlformats.org/officeDocument/2006/relationships/theme" Target="../theme/theme11.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2.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0.jpe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16.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5.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50.xml"/><Relationship Id="rId7"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image" Target="../media/image20.png"/><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image" Target="../media/image19.jpeg"/><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theme" Target="../theme/theme7.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8.xml"/><Relationship Id="rId7" Type="http://schemas.openxmlformats.org/officeDocument/2006/relationships/theme" Target="../theme/theme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5" Type="http://schemas.openxmlformats.org/officeDocument/2006/relationships/slideLayout" Target="../slideLayouts/slideLayout80.xml"/><Relationship Id="rId4"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image" Target="../media/image4.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image" Target="../media/image3.jpeg"/><Relationship Id="rId2" Type="http://schemas.openxmlformats.org/officeDocument/2006/relationships/slideLayout" Target="../slideLayouts/slideLayout83.xml"/><Relationship Id="rId16" Type="http://schemas.openxmlformats.org/officeDocument/2006/relationships/image" Target="../media/image2.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image" Target="../media/image1.png"/><Relationship Id="rId10" Type="http://schemas.openxmlformats.org/officeDocument/2006/relationships/slideLayout" Target="../slideLayouts/slideLayout91.xml"/><Relationship Id="rId19" Type="http://schemas.openxmlformats.org/officeDocument/2006/relationships/image" Target="../media/image5.png"/><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57150"/>
            <a:ext cx="8153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01650" y="1727200"/>
            <a:ext cx="8167688"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028" name="Text Box 11"/>
          <p:cNvSpPr txBox="1">
            <a:spLocks noChangeArrowheads="1"/>
          </p:cNvSpPr>
          <p:nvPr/>
        </p:nvSpPr>
        <p:spPr bwMode="auto">
          <a:xfrm>
            <a:off x="4914900" y="6353145"/>
            <a:ext cx="3003550" cy="553998"/>
          </a:xfrm>
          <a:prstGeom prst="rect">
            <a:avLst/>
          </a:prstGeom>
          <a:noFill/>
          <a:ln>
            <a:noFill/>
          </a:ln>
          <a:effectLs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IN" sz="1000" b="1" dirty="0" smtClean="0">
                <a:solidFill>
                  <a:srgbClr val="006699"/>
                </a:solidFill>
                <a:latin typeface="Calibri" pitchFamily="34" charset="0"/>
                <a:ea typeface="Calibri" pitchFamily="34" charset="0"/>
                <a:cs typeface="Calibri" pitchFamily="34" charset="0"/>
              </a:rPr>
              <a:t>TECHNICAL FORUM ON SMART GRID FOR SMART CITIES INDIA</a:t>
            </a:r>
          </a:p>
          <a:p>
            <a:pPr algn="ctr">
              <a:defRPr/>
            </a:pPr>
            <a:r>
              <a:rPr lang="en-IN" sz="1000" b="1" dirty="0" smtClean="0">
                <a:solidFill>
                  <a:srgbClr val="006699"/>
                </a:solidFill>
                <a:latin typeface="Calibri" pitchFamily="34" charset="0"/>
                <a:ea typeface="Calibri" pitchFamily="34" charset="0"/>
                <a:cs typeface="Calibri" pitchFamily="34" charset="0"/>
              </a:rPr>
              <a:t>28 – 29 July 2017, VIT University, Vellore</a:t>
            </a:r>
            <a:endParaRPr lang="en-IN" sz="1000" b="1" dirty="0">
              <a:solidFill>
                <a:srgbClr val="006699"/>
              </a:solidFill>
              <a:latin typeface="Calibri" pitchFamily="34" charset="0"/>
              <a:ea typeface="Calibri" pitchFamily="34" charset="0"/>
              <a:cs typeface="Calibri" pitchFamily="34" charset="0"/>
            </a:endParaRPr>
          </a:p>
        </p:txBody>
      </p:sp>
      <p:sp>
        <p:nvSpPr>
          <p:cNvPr id="1029" name="Text Box 12"/>
          <p:cNvSpPr txBox="1">
            <a:spLocks noChangeArrowheads="1"/>
          </p:cNvSpPr>
          <p:nvPr/>
        </p:nvSpPr>
        <p:spPr bwMode="auto">
          <a:xfrm>
            <a:off x="7918450" y="6430963"/>
            <a:ext cx="608013" cy="244475"/>
          </a:xfrm>
          <a:prstGeom prst="rect">
            <a:avLst/>
          </a:prstGeom>
          <a:noFill/>
          <a:ln>
            <a:noFill/>
          </a:ln>
          <a:effectLs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1000" dirty="0">
                <a:solidFill>
                  <a:schemeClr val="tx2"/>
                </a:solidFill>
                <a:latin typeface="Calibri" pitchFamily="34" charset="0"/>
                <a:ea typeface="Calibri" pitchFamily="34" charset="0"/>
                <a:cs typeface="Calibri" pitchFamily="34" charset="0"/>
              </a:rPr>
              <a:t>Slide </a:t>
            </a:r>
            <a:fld id="{E82B51C2-C787-487A-A530-36AC041F27EF}" type="slidenum">
              <a:rPr lang="en-US" sz="1000" smtClean="0">
                <a:solidFill>
                  <a:schemeClr val="tx2"/>
                </a:solidFill>
                <a:latin typeface="Calibri" pitchFamily="34" charset="0"/>
                <a:ea typeface="Calibri" pitchFamily="34" charset="0"/>
                <a:cs typeface="Calibri" pitchFamily="34" charset="0"/>
              </a:rPr>
              <a:pPr>
                <a:defRPr/>
              </a:pPr>
              <a:t>‹#›</a:t>
            </a:fld>
            <a:endParaRPr lang="en-US" sz="1000" dirty="0">
              <a:solidFill>
                <a:schemeClr val="tx2"/>
              </a:solidFill>
              <a:latin typeface="Calibri" pitchFamily="34" charset="0"/>
              <a:ea typeface="Calibri" pitchFamily="34" charset="0"/>
              <a:cs typeface="Calibri" pitchFamily="34" charset="0"/>
            </a:endParaRPr>
          </a:p>
        </p:txBody>
      </p:sp>
      <p:pic>
        <p:nvPicPr>
          <p:cNvPr id="1030" name="Picture 6" descr="ETSI.gi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746250" y="6392863"/>
            <a:ext cx="94138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3" descr="CEN logo transparent.gi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87363" y="6392863"/>
            <a:ext cx="3746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4" descr="LogoDefPMS.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981075" y="6362700"/>
            <a:ext cx="6461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8" descr="eftalogo.jpg"/>
          <p:cNvPicPr>
            <a:picLocks noChangeAspect="1"/>
          </p:cNvPicPr>
          <p:nvPr/>
        </p:nvPicPr>
        <p:blipFill>
          <a:blip r:embed="rId18">
            <a:extLst>
              <a:ext uri="{28A0092B-C50C-407E-A947-70E740481C1C}">
                <a14:useLocalDpi xmlns:a14="http://schemas.microsoft.com/office/drawing/2010/main" val="0"/>
              </a:ext>
            </a:extLst>
          </a:blip>
          <a:srcRect b="7619"/>
          <a:stretch>
            <a:fillRect/>
          </a:stretch>
        </p:blipFill>
        <p:spPr bwMode="auto">
          <a:xfrm>
            <a:off x="3779838" y="6400800"/>
            <a:ext cx="4651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5" descr="http://rapidis.blogactiv.eu/files/2012/09/European_Commission.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76538" y="6243638"/>
            <a:ext cx="8350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6052" r:id="rId1"/>
    <p:sldLayoutId id="2147486005" r:id="rId2"/>
    <p:sldLayoutId id="2147486006" r:id="rId3"/>
    <p:sldLayoutId id="2147486007" r:id="rId4"/>
    <p:sldLayoutId id="2147486008" r:id="rId5"/>
    <p:sldLayoutId id="2147486009" r:id="rId6"/>
    <p:sldLayoutId id="2147486010" r:id="rId7"/>
    <p:sldLayoutId id="2147486011" r:id="rId8"/>
    <p:sldLayoutId id="2147486012" r:id="rId9"/>
    <p:sldLayoutId id="2147486013" r:id="rId10"/>
    <p:sldLayoutId id="2147486025" r:id="rId11"/>
    <p:sldLayoutId id="2147486034" r:id="rId12"/>
    <p:sldLayoutId id="2147486043" r:id="rId13"/>
  </p:sldLayoutIdLst>
  <p:hf hdr="0" ftr="0" dt="0"/>
  <p:txStyles>
    <p:titleStyle>
      <a:lvl1pPr algn="l" rtl="0" eaLnBrk="0" fontAlgn="base" hangingPunct="0">
        <a:spcBef>
          <a:spcPct val="0"/>
        </a:spcBef>
        <a:spcAft>
          <a:spcPct val="0"/>
        </a:spcAft>
        <a:defRPr sz="3600">
          <a:solidFill>
            <a:srgbClr val="006699"/>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a:solidFill>
            <a:srgbClr val="006699"/>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a:solidFill>
            <a:srgbClr val="006699"/>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a:solidFill>
            <a:srgbClr val="006699"/>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a:solidFill>
            <a:srgbClr val="006699"/>
          </a:solidFill>
          <a:latin typeface="Calibri" pitchFamily="34" charset="0"/>
          <a:ea typeface="Calibri" pitchFamily="34" charset="0"/>
          <a:cs typeface="Calibri" pitchFamily="34" charset="0"/>
        </a:defRPr>
      </a:lvl5pPr>
      <a:lvl6pPr marL="457200" algn="l" rtl="0" eaLnBrk="0" fontAlgn="base" hangingPunct="0">
        <a:spcBef>
          <a:spcPct val="0"/>
        </a:spcBef>
        <a:spcAft>
          <a:spcPct val="0"/>
        </a:spcAft>
        <a:defRPr sz="3200" b="1">
          <a:solidFill>
            <a:srgbClr val="777777"/>
          </a:solidFill>
          <a:latin typeface="Arial" charset="0"/>
        </a:defRPr>
      </a:lvl6pPr>
      <a:lvl7pPr marL="914400" algn="l" rtl="0" eaLnBrk="0" fontAlgn="base" hangingPunct="0">
        <a:spcBef>
          <a:spcPct val="0"/>
        </a:spcBef>
        <a:spcAft>
          <a:spcPct val="0"/>
        </a:spcAft>
        <a:defRPr sz="3200" b="1">
          <a:solidFill>
            <a:srgbClr val="777777"/>
          </a:solidFill>
          <a:latin typeface="Arial" charset="0"/>
        </a:defRPr>
      </a:lvl7pPr>
      <a:lvl8pPr marL="1371600" algn="l" rtl="0" eaLnBrk="0" fontAlgn="base" hangingPunct="0">
        <a:spcBef>
          <a:spcPct val="0"/>
        </a:spcBef>
        <a:spcAft>
          <a:spcPct val="0"/>
        </a:spcAft>
        <a:defRPr sz="3200" b="1">
          <a:solidFill>
            <a:srgbClr val="777777"/>
          </a:solidFill>
          <a:latin typeface="Arial" charset="0"/>
        </a:defRPr>
      </a:lvl8pPr>
      <a:lvl9pPr marL="1828800" algn="l" rtl="0" eaLnBrk="0" fontAlgn="base" hangingPunct="0">
        <a:spcBef>
          <a:spcPct val="0"/>
        </a:spcBef>
        <a:spcAft>
          <a:spcPct val="0"/>
        </a:spcAft>
        <a:defRPr sz="3200" b="1">
          <a:solidFill>
            <a:srgbClr val="777777"/>
          </a:solidFill>
          <a:latin typeface="Arial" charset="0"/>
        </a:defRPr>
      </a:lvl9pPr>
    </p:titleStyle>
    <p:bodyStyle>
      <a:lvl1pPr marL="457200" indent="-457200" algn="l" rtl="0" eaLnBrk="0" fontAlgn="base" hangingPunct="0">
        <a:spcBef>
          <a:spcPct val="20000"/>
        </a:spcBef>
        <a:spcAft>
          <a:spcPct val="0"/>
        </a:spcAft>
        <a:buClr>
          <a:srgbClr val="006699"/>
        </a:buClr>
        <a:buFont typeface="Wingdings" pitchFamily="2" charset="2"/>
        <a:buChar char="q"/>
        <a:defRPr sz="2600">
          <a:solidFill>
            <a:schemeClr val="tx2"/>
          </a:solidFill>
          <a:latin typeface="Calibri" pitchFamily="34" charset="0"/>
          <a:ea typeface="Calibri" pitchFamily="34" charset="0"/>
          <a:cs typeface="Calibri" pitchFamily="34" charset="0"/>
        </a:defRPr>
      </a:lvl1pPr>
      <a:lvl2pPr marL="1025525" indent="-454025" algn="l" rtl="0" eaLnBrk="0" fontAlgn="base" hangingPunct="0">
        <a:spcBef>
          <a:spcPct val="20000"/>
        </a:spcBef>
        <a:spcAft>
          <a:spcPct val="0"/>
        </a:spcAft>
        <a:buClr>
          <a:srgbClr val="006699"/>
        </a:buClr>
        <a:buFont typeface="Times New Roman" pitchFamily="18" charset="0"/>
        <a:buChar char="—"/>
        <a:defRPr sz="2400">
          <a:solidFill>
            <a:schemeClr val="tx2"/>
          </a:solidFill>
          <a:latin typeface="Calibri" pitchFamily="34" charset="0"/>
          <a:ea typeface="Calibri" pitchFamily="34" charset="0"/>
          <a:cs typeface="Calibri" pitchFamily="34" charset="0"/>
        </a:defRPr>
      </a:lvl2pPr>
      <a:lvl3pPr marL="1608138" indent="-468313" algn="l" rtl="0" eaLnBrk="0" fontAlgn="base" hangingPunct="0">
        <a:spcBef>
          <a:spcPct val="20000"/>
        </a:spcBef>
        <a:spcAft>
          <a:spcPct val="0"/>
        </a:spcAft>
        <a:buClr>
          <a:srgbClr val="006699"/>
        </a:buClr>
        <a:buFont typeface="Wingdings" pitchFamily="2" charset="2"/>
        <a:buChar char="§"/>
        <a:defRPr sz="2300">
          <a:solidFill>
            <a:schemeClr val="tx2"/>
          </a:solidFill>
          <a:latin typeface="Calibri" pitchFamily="34" charset="0"/>
          <a:ea typeface="Calibri" pitchFamily="34" charset="0"/>
          <a:cs typeface="Calibri" pitchFamily="34" charset="0"/>
        </a:defRPr>
      </a:lvl3pPr>
      <a:lvl4pPr marL="2174875" indent="-452438" algn="l" rtl="0" eaLnBrk="0" fontAlgn="base" hangingPunct="0">
        <a:spcBef>
          <a:spcPct val="20000"/>
        </a:spcBef>
        <a:spcAft>
          <a:spcPct val="0"/>
        </a:spcAft>
        <a:buClr>
          <a:srgbClr val="006699"/>
        </a:buClr>
        <a:buChar char="–"/>
        <a:defRPr sz="2200">
          <a:solidFill>
            <a:schemeClr val="tx2"/>
          </a:solidFill>
          <a:latin typeface="Calibri" pitchFamily="34" charset="0"/>
          <a:ea typeface="Calibri" pitchFamily="34" charset="0"/>
          <a:cs typeface="Calibri" pitchFamily="34" charset="0"/>
        </a:defRPr>
      </a:lvl4pPr>
      <a:lvl5pPr marL="2517775" indent="-228600" algn="l" rtl="0" eaLnBrk="0" fontAlgn="base" hangingPunct="0">
        <a:spcBef>
          <a:spcPct val="20000"/>
        </a:spcBef>
        <a:spcAft>
          <a:spcPct val="0"/>
        </a:spcAft>
        <a:buSzPct val="100000"/>
        <a:buChar char="»"/>
        <a:defRPr sz="2000">
          <a:solidFill>
            <a:schemeClr val="tx1"/>
          </a:solidFill>
          <a:latin typeface="+mn-lt"/>
          <a:ea typeface="Calibri" pitchFamily="34" charset="0"/>
          <a:cs typeface="Calibri" pitchFamily="34" charset="0"/>
        </a:defRPr>
      </a:lvl5pPr>
      <a:lvl6pPr marL="2974975" indent="-228600" algn="l" rtl="0" eaLnBrk="0" fontAlgn="base" hangingPunct="0">
        <a:spcBef>
          <a:spcPct val="20000"/>
        </a:spcBef>
        <a:spcAft>
          <a:spcPct val="0"/>
        </a:spcAft>
        <a:buSzPct val="100000"/>
        <a:buChar char="»"/>
        <a:defRPr sz="2000">
          <a:solidFill>
            <a:schemeClr val="tx1"/>
          </a:solidFill>
          <a:latin typeface="+mn-lt"/>
        </a:defRPr>
      </a:lvl6pPr>
      <a:lvl7pPr marL="3432175" indent="-228600" algn="l" rtl="0" eaLnBrk="0" fontAlgn="base" hangingPunct="0">
        <a:spcBef>
          <a:spcPct val="20000"/>
        </a:spcBef>
        <a:spcAft>
          <a:spcPct val="0"/>
        </a:spcAft>
        <a:buSzPct val="100000"/>
        <a:buChar char="»"/>
        <a:defRPr sz="2000">
          <a:solidFill>
            <a:schemeClr val="tx1"/>
          </a:solidFill>
          <a:latin typeface="+mn-lt"/>
        </a:defRPr>
      </a:lvl7pPr>
      <a:lvl8pPr marL="3889375" indent="-228600" algn="l" rtl="0" eaLnBrk="0" fontAlgn="base" hangingPunct="0">
        <a:spcBef>
          <a:spcPct val="20000"/>
        </a:spcBef>
        <a:spcAft>
          <a:spcPct val="0"/>
        </a:spcAft>
        <a:buSzPct val="100000"/>
        <a:buChar char="»"/>
        <a:defRPr sz="2000">
          <a:solidFill>
            <a:schemeClr val="tx1"/>
          </a:solidFill>
          <a:latin typeface="+mn-lt"/>
        </a:defRPr>
      </a:lvl8pPr>
      <a:lvl9pPr marL="4346575"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357188" y="1143000"/>
            <a:ext cx="8686800"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171243194"/>
      </p:ext>
    </p:extLst>
  </p:cSld>
  <p:clrMap bg1="lt1" tx1="dk1" bg2="lt2" tx2="dk2" accent1="accent1" accent2="accent2" accent3="accent3" accent4="accent4" accent5="accent5" accent6="accent6" hlink="hlink" folHlink="folHlink"/>
  <p:sldLayoutIdLst>
    <p:sldLayoutId id="2147486152" r:id="rId1"/>
    <p:sldLayoutId id="2147486153" r:id="rId2"/>
    <p:sldLayoutId id="2147486154" r:id="rId3"/>
  </p:sldLayoutIdLst>
  <p:hf hdr="0" ftr="0" dt="0"/>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Verdana" pitchFamily="34" charset="0"/>
        </a:defRPr>
      </a:lvl2pPr>
      <a:lvl3pPr algn="l" rtl="0" eaLnBrk="0" fontAlgn="base" hangingPunct="0">
        <a:spcBef>
          <a:spcPct val="0"/>
        </a:spcBef>
        <a:spcAft>
          <a:spcPct val="0"/>
        </a:spcAft>
        <a:defRPr sz="3600">
          <a:solidFill>
            <a:schemeClr val="tx1"/>
          </a:solidFill>
          <a:latin typeface="Verdana" pitchFamily="34" charset="0"/>
        </a:defRPr>
      </a:lvl3pPr>
      <a:lvl4pPr algn="l" rtl="0" eaLnBrk="0" fontAlgn="base" hangingPunct="0">
        <a:spcBef>
          <a:spcPct val="0"/>
        </a:spcBef>
        <a:spcAft>
          <a:spcPct val="0"/>
        </a:spcAft>
        <a:defRPr sz="3600">
          <a:solidFill>
            <a:schemeClr val="tx1"/>
          </a:solidFill>
          <a:latin typeface="Verdana" pitchFamily="34" charset="0"/>
        </a:defRPr>
      </a:lvl4pPr>
      <a:lvl5pPr algn="l" rtl="0" eaLnBrk="0" fontAlgn="base" hangingPunct="0">
        <a:spcBef>
          <a:spcPct val="0"/>
        </a:spcBef>
        <a:spcAft>
          <a:spcPct val="0"/>
        </a:spcAft>
        <a:defRPr sz="3600">
          <a:solidFill>
            <a:schemeClr val="tx1"/>
          </a:solidFill>
          <a:latin typeface="Verdana" pitchFamily="34" charset="0"/>
        </a:defRPr>
      </a:lvl5pPr>
      <a:lvl6pPr marL="457200" algn="l" rtl="0" fontAlgn="base">
        <a:spcBef>
          <a:spcPct val="0"/>
        </a:spcBef>
        <a:spcAft>
          <a:spcPct val="0"/>
        </a:spcAft>
        <a:defRPr sz="3600">
          <a:solidFill>
            <a:schemeClr val="tx1"/>
          </a:solidFill>
          <a:latin typeface="Verdana" pitchFamily="34" charset="0"/>
        </a:defRPr>
      </a:lvl6pPr>
      <a:lvl7pPr marL="914400" algn="l" rtl="0" fontAlgn="base">
        <a:spcBef>
          <a:spcPct val="0"/>
        </a:spcBef>
        <a:spcAft>
          <a:spcPct val="0"/>
        </a:spcAft>
        <a:defRPr sz="3600">
          <a:solidFill>
            <a:schemeClr val="tx1"/>
          </a:solidFill>
          <a:latin typeface="Verdana" pitchFamily="34" charset="0"/>
        </a:defRPr>
      </a:lvl7pPr>
      <a:lvl8pPr marL="1371600" algn="l" rtl="0" fontAlgn="base">
        <a:spcBef>
          <a:spcPct val="0"/>
        </a:spcBef>
        <a:spcAft>
          <a:spcPct val="0"/>
        </a:spcAft>
        <a:defRPr sz="3600">
          <a:solidFill>
            <a:schemeClr val="tx1"/>
          </a:solidFill>
          <a:latin typeface="Verdana" pitchFamily="34" charset="0"/>
        </a:defRPr>
      </a:lvl8pPr>
      <a:lvl9pPr marL="1828800" algn="l" rtl="0" fontAlgn="base">
        <a:spcBef>
          <a:spcPct val="0"/>
        </a:spcBef>
        <a:spcAft>
          <a:spcPct val="0"/>
        </a:spcAft>
        <a:defRPr sz="36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376092"/>
        </a:buClr>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376092"/>
        </a:buClr>
        <a:buFont typeface="Wingdings"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37609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376092"/>
        </a:buClr>
        <a:buFont typeface="Wingdings"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376092"/>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תמונה 6" descr="content-slide.jp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276225"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431800" y="6588125"/>
            <a:ext cx="5210175"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a:solidFill>
                  <a:srgbClr val="898989"/>
                </a:solidFill>
                <a:latin typeface="Calibri" pitchFamily="34" charset="0"/>
                <a:cs typeface="Calibri" pitchFamily="34" charset="0"/>
              </a:defRPr>
            </a:lvl1pPr>
          </a:lstStyle>
          <a:p>
            <a:pPr>
              <a:defRPr/>
            </a:pPr>
            <a:r>
              <a:rPr lang="en-US"/>
              <a:t>© ETSI 2016. All rights reserved</a:t>
            </a:r>
          </a:p>
        </p:txBody>
      </p:sp>
      <p:sp>
        <p:nvSpPr>
          <p:cNvPr id="6" name="Slide Number Placeholder 5"/>
          <p:cNvSpPr>
            <a:spLocks noGrp="1"/>
          </p:cNvSpPr>
          <p:nvPr>
            <p:ph type="sldNum" sz="quarter" idx="4"/>
          </p:nvPr>
        </p:nvSpPr>
        <p:spPr>
          <a:xfrm>
            <a:off x="-95250" y="6588125"/>
            <a:ext cx="3810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EB4E3"/>
                </a:solidFill>
                <a:latin typeface="Arial" charset="0"/>
                <a:cs typeface="Arial" charset="0"/>
              </a:defRPr>
            </a:lvl1pPr>
          </a:lstStyle>
          <a:p>
            <a:pPr>
              <a:defRPr/>
            </a:pPr>
            <a:fld id="{9EC4E5FB-7D37-4861-AA7E-263EE8C77AE5}" type="slidenum">
              <a:rPr lang="en-US"/>
              <a:pPr>
                <a:defRPr/>
              </a:pPr>
              <a:t>‹#›</a:t>
            </a:fld>
            <a:endParaRPr lang="en-US"/>
          </a:p>
        </p:txBody>
      </p:sp>
    </p:spTree>
    <p:extLst>
      <p:ext uri="{BB962C8B-B14F-4D97-AF65-F5344CB8AC3E}">
        <p14:creationId xmlns:p14="http://schemas.microsoft.com/office/powerpoint/2010/main" val="3609865838"/>
      </p:ext>
    </p:extLst>
  </p:cSld>
  <p:clrMap bg1="lt1" tx1="dk1" bg2="lt2" tx2="dk2" accent1="accent1" accent2="accent2" accent3="accent3" accent4="accent4" accent5="accent5" accent6="accent6" hlink="hlink" folHlink="folHlink"/>
  <p:sldLayoutIdLst>
    <p:sldLayoutId id="2147486156" r:id="rId1"/>
    <p:sldLayoutId id="2147486157" r:id="rId2"/>
    <p:sldLayoutId id="2147486158" r:id="rId3"/>
    <p:sldLayoutId id="2147486159" r:id="rId4"/>
    <p:sldLayoutId id="2147486160" r:id="rId5"/>
    <p:sldLayoutId id="2147486161" r:id="rId6"/>
    <p:sldLayoutId id="2147486162" r:id="rId7"/>
    <p:sldLayoutId id="2147486163" r:id="rId8"/>
    <p:sldLayoutId id="2147486164" r:id="rId9"/>
    <p:sldLayoutId id="2147486165" r:id="rId10"/>
    <p:sldLayoutId id="2147486166" r:id="rId11"/>
    <p:sldLayoutId id="2147486167" r:id="rId12"/>
    <p:sldLayoutId id="2147486168" r:id="rId13"/>
    <p:sldLayoutId id="2147486169" r:id="rId14"/>
    <p:sldLayoutId id="2147486170" r:id="rId15"/>
    <p:sldLayoutId id="2147486171" r:id="rId16"/>
    <p:sldLayoutId id="2147486172" r:id="rId17"/>
    <p:sldLayoutId id="2147486173" r:id="rId18"/>
    <p:sldLayoutId id="2147486174" r:id="rId19"/>
    <p:sldLayoutId id="2147486175" r:id="rId20"/>
    <p:sldLayoutId id="2147486176" r:id="rId21"/>
    <p:sldLayoutId id="2147486177" r:id="rId22"/>
    <p:sldLayoutId id="2147486178" r:id="rId23"/>
  </p:sldLayoutIdLst>
  <p:transition>
    <p:wipe dir="r"/>
  </p:transition>
  <p:timing>
    <p:tnLst>
      <p:par>
        <p:cTn id="1" dur="indefinite" restart="never" nodeType="tmRoot"/>
      </p:par>
    </p:tnLst>
  </p:timing>
  <p:hf sldNum="0" hdr="0" dt="0"/>
  <p:txStyles>
    <p:titleStyle>
      <a:lvl1pPr algn="l" rtl="0" eaLnBrk="0" fontAlgn="base" hangingPunct="0">
        <a:spcBef>
          <a:spcPct val="0"/>
        </a:spcBef>
        <a:spcAft>
          <a:spcPct val="0"/>
        </a:spcAft>
        <a:defRPr sz="2800" b="1" kern="1200">
          <a:solidFill>
            <a:schemeClr val="tx2"/>
          </a:solidFill>
          <a:latin typeface="Calibri" pitchFamily="34" charset="0"/>
          <a:ea typeface="+mj-ea"/>
          <a:cs typeface="+mj-cs"/>
        </a:defRPr>
      </a:lvl1pPr>
      <a:lvl2pPr algn="l" rtl="0" eaLnBrk="0" fontAlgn="base" hangingPunct="0">
        <a:spcBef>
          <a:spcPct val="0"/>
        </a:spcBef>
        <a:spcAft>
          <a:spcPct val="0"/>
        </a:spcAft>
        <a:defRPr sz="2800" b="1">
          <a:solidFill>
            <a:schemeClr val="tx2"/>
          </a:solidFill>
          <a:latin typeface="Calibri" pitchFamily="34" charset="0"/>
        </a:defRPr>
      </a:lvl2pPr>
      <a:lvl3pPr algn="l" rtl="0" eaLnBrk="0" fontAlgn="base" hangingPunct="0">
        <a:spcBef>
          <a:spcPct val="0"/>
        </a:spcBef>
        <a:spcAft>
          <a:spcPct val="0"/>
        </a:spcAft>
        <a:defRPr sz="2800" b="1">
          <a:solidFill>
            <a:schemeClr val="tx2"/>
          </a:solidFill>
          <a:latin typeface="Calibri" pitchFamily="34" charset="0"/>
        </a:defRPr>
      </a:lvl3pPr>
      <a:lvl4pPr algn="l" rtl="0" eaLnBrk="0" fontAlgn="base" hangingPunct="0">
        <a:spcBef>
          <a:spcPct val="0"/>
        </a:spcBef>
        <a:spcAft>
          <a:spcPct val="0"/>
        </a:spcAft>
        <a:defRPr sz="2800" b="1">
          <a:solidFill>
            <a:schemeClr val="tx2"/>
          </a:solidFill>
          <a:latin typeface="Calibri" pitchFamily="34" charset="0"/>
        </a:defRPr>
      </a:lvl4pPr>
      <a:lvl5pPr algn="l" rtl="0" eaLnBrk="0" fontAlgn="base" hangingPunct="0">
        <a:spcBef>
          <a:spcPct val="0"/>
        </a:spcBef>
        <a:spcAft>
          <a:spcPct val="0"/>
        </a:spcAft>
        <a:defRPr sz="2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90000"/>
        <a:buBlip>
          <a:blip r:embed="rId26"/>
        </a:buBlip>
        <a:defRPr sz="2400" kern="1200">
          <a:solidFill>
            <a:srgbClr val="404040"/>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120000"/>
        <a:buFont typeface="Arial" panose="020B0604020202020204" pitchFamily="34" charset="0"/>
        <a:buChar char="•"/>
        <a:defRPr sz="2000" kern="1200">
          <a:solidFill>
            <a:srgbClr val="404040"/>
          </a:solidFill>
          <a:latin typeface="Calibri" pitchFamily="34" charset="0"/>
          <a:ea typeface="+mn-ea"/>
          <a:cs typeface="+mn-cs"/>
        </a:defRPr>
      </a:lvl2pPr>
      <a:lvl3pPr marL="1143000" indent="-228600" algn="l" rtl="0" eaLnBrk="0" fontAlgn="base" hangingPunct="0">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itchFamily="34" charset="0"/>
          <a:ea typeface="+mn-ea"/>
          <a:cs typeface="+mn-cs"/>
        </a:defRPr>
      </a:lvl3pPr>
      <a:lvl4pPr marL="1600200" indent="-228600" algn="l" rtl="0" eaLnBrk="0" fontAlgn="base" hangingPunct="0">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itchFamily="34" charset="0"/>
          <a:ea typeface="+mn-ea"/>
          <a:cs typeface="+mn-cs"/>
        </a:defRPr>
      </a:lvl4pPr>
      <a:lvl5pPr marL="2057400" indent="-228600" algn="l" rtl="0" eaLnBrk="0" fontAlgn="base" hangingPunct="0">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988FB1F-1548-4DAF-8C8D-CEC836F5BF5C}" type="datetimeFigureOut">
              <a:rPr lang="en-US" smtClean="0">
                <a:solidFill>
                  <a:prstClr val="black">
                    <a:tint val="75000"/>
                  </a:prstClr>
                </a:solidFill>
                <a:latin typeface="Calibri"/>
                <a:cs typeface="Arial" charset="0"/>
              </a:rPr>
              <a:pPr fontAlgn="auto">
                <a:spcBef>
                  <a:spcPts val="0"/>
                </a:spcBef>
                <a:spcAft>
                  <a:spcPts val="0"/>
                </a:spcAft>
              </a:pPr>
              <a:t>7/28/2017</a:t>
            </a:fld>
            <a:endParaRPr lang="en-US" dirty="0">
              <a:solidFill>
                <a:prstClr val="black">
                  <a:tint val="75000"/>
                </a:prstClr>
              </a:solidFill>
              <a:latin typeface="Calibri"/>
              <a:cs typeface="Arial" charset="0"/>
            </a:endParaRPr>
          </a:p>
        </p:txBody>
      </p:sp>
      <p:sp>
        <p:nvSpPr>
          <p:cNvPr id="5" name="Footer Placeholder 4"/>
          <p:cNvSpPr>
            <a:spLocks noGrp="1"/>
          </p:cNvSpPr>
          <p:nvPr>
            <p:ph type="ftr" sz="quarter" idx="3"/>
          </p:nvPr>
        </p:nvSpPr>
        <p:spPr>
          <a:xfrm>
            <a:off x="3124200" y="635636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Arial" charset="0"/>
            </a:endParaRPr>
          </a:p>
        </p:txBody>
      </p:sp>
      <p:sp>
        <p:nvSpPr>
          <p:cNvPr id="6" name="Slide Number Placeholder 5"/>
          <p:cNvSpPr>
            <a:spLocks noGrp="1"/>
          </p:cNvSpPr>
          <p:nvPr>
            <p:ph type="sldNum" sz="quarter" idx="4"/>
          </p:nvPr>
        </p:nvSpPr>
        <p:spPr>
          <a:xfrm>
            <a:off x="6553200" y="635636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A6C2FFD-5F62-46DE-B1F5-C79DE5B896B8}" type="slidenum">
              <a:rPr lang="en-US" smtClean="0">
                <a:solidFill>
                  <a:prstClr val="black">
                    <a:tint val="75000"/>
                  </a:prstClr>
                </a:solidFill>
                <a:latin typeface="Calibri"/>
                <a:cs typeface="Arial" charset="0"/>
              </a:rPr>
              <a:pPr fontAlgn="auto">
                <a:spcBef>
                  <a:spcPts val="0"/>
                </a:spcBef>
                <a:spcAft>
                  <a:spcPts val="0"/>
                </a:spcAft>
              </a:pPr>
              <a:t>‹#›</a:t>
            </a:fld>
            <a:endParaRPr lang="en-US" dirty="0">
              <a:solidFill>
                <a:prstClr val="black">
                  <a:tint val="75000"/>
                </a:prstClr>
              </a:solidFill>
              <a:latin typeface="Calibri"/>
              <a:cs typeface="Arial" charset="0"/>
            </a:endParaRPr>
          </a:p>
        </p:txBody>
      </p:sp>
    </p:spTree>
    <p:extLst>
      <p:ext uri="{BB962C8B-B14F-4D97-AF65-F5344CB8AC3E}">
        <p14:creationId xmlns:p14="http://schemas.microsoft.com/office/powerpoint/2010/main" val="2855034824"/>
      </p:ext>
    </p:extLst>
  </p:cSld>
  <p:clrMap bg1="lt1" tx1="dk1" bg2="lt2" tx2="dk2" accent1="accent1" accent2="accent2" accent3="accent3" accent4="accent4" accent5="accent5" accent6="accent6" hlink="hlink" folHlink="folHlink"/>
  <p:sldLayoutIdLst>
    <p:sldLayoutId id="2147486180" r:id="rId1"/>
    <p:sldLayoutId id="2147486181" r:id="rId2"/>
    <p:sldLayoutId id="2147486182" r:id="rId3"/>
    <p:sldLayoutId id="2147486183" r:id="rId4"/>
    <p:sldLayoutId id="2147486184" r:id="rId5"/>
    <p:sldLayoutId id="2147486185" r:id="rId6"/>
    <p:sldLayoutId id="2147486186" r:id="rId7"/>
    <p:sldLayoutId id="2147486187" r:id="rId8"/>
    <p:sldLayoutId id="2147486188" r:id="rId9"/>
    <p:sldLayoutId id="2147486189" r:id="rId10"/>
    <p:sldLayoutId id="2147486190" r:id="rId11"/>
    <p:sldLayoutId id="2147486191" r:id="rId12"/>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0825" y="274638"/>
            <a:ext cx="5761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250825" y="1600200"/>
            <a:ext cx="8893175"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5" name="Footer Placeholder 4"/>
          <p:cNvSpPr>
            <a:spLocks noGrp="1"/>
          </p:cNvSpPr>
          <p:nvPr>
            <p:ph type="ftr" sz="quarter" idx="3"/>
          </p:nvPr>
        </p:nvSpPr>
        <p:spPr>
          <a:xfrm>
            <a:off x="250825" y="6308725"/>
            <a:ext cx="4184650" cy="3841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cs typeface="+mn-cs"/>
            </a:endParaRPr>
          </a:p>
        </p:txBody>
      </p:sp>
      <p:sp>
        <p:nvSpPr>
          <p:cNvPr id="6" name="Slide Number Placeholder 5"/>
          <p:cNvSpPr>
            <a:spLocks noGrp="1"/>
          </p:cNvSpPr>
          <p:nvPr>
            <p:ph type="sldNum" sz="quarter" idx="4"/>
          </p:nvPr>
        </p:nvSpPr>
        <p:spPr>
          <a:xfrm>
            <a:off x="8243888" y="6308725"/>
            <a:ext cx="587375" cy="3841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2BAB8F0-8DF3-4314-A48C-852DFC936E01}" type="slidenum">
              <a:rPr lang="en-GB">
                <a:solidFill>
                  <a:prstClr val="black">
                    <a:tint val="75000"/>
                  </a:prstClr>
                </a:solidFill>
                <a:cs typeface="+mn-cs"/>
              </a:rPr>
              <a:pPr>
                <a:defRPr/>
              </a:pPr>
              <a:t>‹#›</a:t>
            </a:fld>
            <a:endParaRPr lang="en-GB" dirty="0">
              <a:solidFill>
                <a:prstClr val="black">
                  <a:tint val="75000"/>
                </a:prstClr>
              </a:solidFill>
              <a:cs typeface="+mn-cs"/>
            </a:endParaRPr>
          </a:p>
        </p:txBody>
      </p:sp>
      <p:sp>
        <p:nvSpPr>
          <p:cNvPr id="8" name="TextBox 7"/>
          <p:cNvSpPr txBox="1"/>
          <p:nvPr userDrawn="1"/>
        </p:nvSpPr>
        <p:spPr>
          <a:xfrm>
            <a:off x="6121400" y="903288"/>
            <a:ext cx="3059113" cy="293687"/>
          </a:xfrm>
          <a:prstGeom prst="rect">
            <a:avLst/>
          </a:prstGeom>
          <a:noFill/>
        </p:spPr>
        <p:txBody>
          <a:bodyPr>
            <a:spAutoFit/>
          </a:bodyPr>
          <a:lstStyle/>
          <a:p>
            <a:pPr fontAlgn="auto">
              <a:spcBef>
                <a:spcPts val="0"/>
              </a:spcBef>
              <a:spcAft>
                <a:spcPts val="0"/>
              </a:spcAft>
              <a:defRPr/>
            </a:pPr>
            <a:r>
              <a:rPr lang="en-GB" sz="1300" b="1" spc="50" dirty="0">
                <a:solidFill>
                  <a:srgbClr val="9BBB59"/>
                </a:solidFill>
                <a:latin typeface="MS Reference Sans Serif" pitchFamily="34" charset="0"/>
                <a:cs typeface="+mn-cs"/>
              </a:rPr>
              <a:t>Smart Grid Coordination Group</a:t>
            </a:r>
          </a:p>
        </p:txBody>
      </p:sp>
      <p:pic>
        <p:nvPicPr>
          <p:cNvPr id="1031" name="Picture 8"/>
          <p:cNvPicPr>
            <a:picLocks noChangeAspect="1"/>
          </p:cNvPicPr>
          <p:nvPr userDrawn="1"/>
        </p:nvPicPr>
        <p:blipFill>
          <a:blip r:embed="rId11" cstate="print">
            <a:extLst>
              <a:ext uri="{28A0092B-C50C-407E-A947-70E740481C1C}">
                <a14:useLocalDpi xmlns:a14="http://schemas.microsoft.com/office/drawing/2010/main" val="0"/>
              </a:ext>
            </a:extLst>
          </a:blip>
          <a:srcRect l="7140" t="14352" r="5734" b="16048"/>
          <a:stretch>
            <a:fillRect/>
          </a:stretch>
        </p:blipFill>
        <p:spPr bwMode="auto">
          <a:xfrm>
            <a:off x="6227763" y="260350"/>
            <a:ext cx="278606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3083731"/>
      </p:ext>
    </p:extLst>
  </p:cSld>
  <p:clrMap bg1="lt1" tx1="dk1" bg2="lt2" tx2="dk2" accent1="accent1" accent2="accent2" accent3="accent3" accent4="accent4" accent5="accent5" accent6="accent6" hlink="hlink" folHlink="folHlink"/>
  <p:sldLayoutIdLst>
    <p:sldLayoutId id="2147486054" r:id="rId1"/>
    <p:sldLayoutId id="2147486055" r:id="rId2"/>
    <p:sldLayoutId id="2147486056" r:id="rId3"/>
    <p:sldLayoutId id="2147486057" r:id="rId4"/>
    <p:sldLayoutId id="2147486058" r:id="rId5"/>
    <p:sldLayoutId id="2147486059" r:id="rId6"/>
    <p:sldLayoutId id="2147486060" r:id="rId7"/>
    <p:sldLayoutId id="2147486061" r:id="rId8"/>
    <p:sldLayoutId id="2147486062" r:id="rId9"/>
  </p:sldLayoutIdLst>
  <p:hf hdr="0" ftr="0" dt="0"/>
  <p:txStyles>
    <p:titleStyle>
      <a:lvl1pPr algn="l" rtl="0" eaLnBrk="0" fontAlgn="base" hangingPunct="0">
        <a:spcBef>
          <a:spcPct val="0"/>
        </a:spcBef>
        <a:spcAft>
          <a:spcPct val="0"/>
        </a:spcAft>
        <a:defRPr sz="3200" kern="1200">
          <a:solidFill>
            <a:srgbClr val="404040"/>
          </a:solidFill>
          <a:latin typeface="+mj-lt"/>
          <a:ea typeface="+mj-ea"/>
          <a:cs typeface="+mj-cs"/>
        </a:defRPr>
      </a:lvl1pPr>
      <a:lvl2pPr algn="l" rtl="0" eaLnBrk="0" fontAlgn="base" hangingPunct="0">
        <a:spcBef>
          <a:spcPct val="0"/>
        </a:spcBef>
        <a:spcAft>
          <a:spcPct val="0"/>
        </a:spcAft>
        <a:defRPr sz="3200">
          <a:solidFill>
            <a:srgbClr val="404040"/>
          </a:solidFill>
          <a:latin typeface="Calibri" pitchFamily="34" charset="0"/>
        </a:defRPr>
      </a:lvl2pPr>
      <a:lvl3pPr algn="l" rtl="0" eaLnBrk="0" fontAlgn="base" hangingPunct="0">
        <a:spcBef>
          <a:spcPct val="0"/>
        </a:spcBef>
        <a:spcAft>
          <a:spcPct val="0"/>
        </a:spcAft>
        <a:defRPr sz="3200">
          <a:solidFill>
            <a:srgbClr val="404040"/>
          </a:solidFill>
          <a:latin typeface="Calibri" pitchFamily="34" charset="0"/>
        </a:defRPr>
      </a:lvl3pPr>
      <a:lvl4pPr algn="l" rtl="0" eaLnBrk="0" fontAlgn="base" hangingPunct="0">
        <a:spcBef>
          <a:spcPct val="0"/>
        </a:spcBef>
        <a:spcAft>
          <a:spcPct val="0"/>
        </a:spcAft>
        <a:defRPr sz="3200">
          <a:solidFill>
            <a:srgbClr val="404040"/>
          </a:solidFill>
          <a:latin typeface="Calibri" pitchFamily="34" charset="0"/>
        </a:defRPr>
      </a:lvl4pPr>
      <a:lvl5pPr algn="l" rtl="0" eaLnBrk="0" fontAlgn="base" hangingPunct="0">
        <a:spcBef>
          <a:spcPct val="0"/>
        </a:spcBef>
        <a:spcAft>
          <a:spcPct val="0"/>
        </a:spcAft>
        <a:defRPr sz="3200">
          <a:solidFill>
            <a:srgbClr val="404040"/>
          </a:solidFill>
          <a:latin typeface="Calibri" pitchFamily="34" charset="0"/>
        </a:defRPr>
      </a:lvl5pPr>
      <a:lvl6pPr marL="457200" algn="l" rtl="0" fontAlgn="base">
        <a:spcBef>
          <a:spcPct val="0"/>
        </a:spcBef>
        <a:spcAft>
          <a:spcPct val="0"/>
        </a:spcAft>
        <a:defRPr sz="3200">
          <a:solidFill>
            <a:srgbClr val="404040"/>
          </a:solidFill>
          <a:latin typeface="Calibri" pitchFamily="34" charset="0"/>
        </a:defRPr>
      </a:lvl6pPr>
      <a:lvl7pPr marL="914400" algn="l" rtl="0" fontAlgn="base">
        <a:spcBef>
          <a:spcPct val="0"/>
        </a:spcBef>
        <a:spcAft>
          <a:spcPct val="0"/>
        </a:spcAft>
        <a:defRPr sz="3200">
          <a:solidFill>
            <a:srgbClr val="404040"/>
          </a:solidFill>
          <a:latin typeface="Calibri" pitchFamily="34" charset="0"/>
        </a:defRPr>
      </a:lvl7pPr>
      <a:lvl8pPr marL="1371600" algn="l" rtl="0" fontAlgn="base">
        <a:spcBef>
          <a:spcPct val="0"/>
        </a:spcBef>
        <a:spcAft>
          <a:spcPct val="0"/>
        </a:spcAft>
        <a:defRPr sz="3200">
          <a:solidFill>
            <a:srgbClr val="404040"/>
          </a:solidFill>
          <a:latin typeface="Calibri" pitchFamily="34" charset="0"/>
        </a:defRPr>
      </a:lvl8pPr>
      <a:lvl9pPr marL="1828800" algn="l" rtl="0" fontAlgn="base">
        <a:spcBef>
          <a:spcPct val="0"/>
        </a:spcBef>
        <a:spcAft>
          <a:spcPct val="0"/>
        </a:spcAft>
        <a:defRPr sz="3200">
          <a:solidFill>
            <a:srgbClr val="404040"/>
          </a:solidFill>
          <a:latin typeface="Calibri" pitchFamily="34" charset="0"/>
        </a:defRPr>
      </a:lvl9pPr>
    </p:titleStyle>
    <p:bodyStyle>
      <a:lvl1pPr marL="342900" indent="-342900" algn="l" rtl="0" eaLnBrk="0" fontAlgn="base" hangingPunct="0">
        <a:spcBef>
          <a:spcPct val="20000"/>
        </a:spcBef>
        <a:spcAft>
          <a:spcPct val="0"/>
        </a:spcAft>
        <a:buClr>
          <a:srgbClr val="9BBB59"/>
        </a:buClr>
        <a:buFont typeface="Arial"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rgbClr val="9BBB59"/>
        </a:buClr>
        <a:buFont typeface="Arial"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rgbClr val="9BBB59"/>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9BBB59"/>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9BBB59"/>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ext Placeholder 2"/>
          <p:cNvSpPr>
            <a:spLocks noGrp="1"/>
          </p:cNvSpPr>
          <p:nvPr>
            <p:ph type="body" idx="1"/>
          </p:nvPr>
        </p:nvSpPr>
        <p:spPr bwMode="auto">
          <a:xfrm>
            <a:off x="357188" y="1143000"/>
            <a:ext cx="8686800"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520104749"/>
      </p:ext>
    </p:extLst>
  </p:cSld>
  <p:clrMap bg1="lt1" tx1="dk1" bg2="lt2" tx2="dk2" accent1="accent1" accent2="accent2" accent3="accent3" accent4="accent4" accent5="accent5" accent6="accent6" hlink="hlink" folHlink="folHlink"/>
  <p:sldLayoutIdLst>
    <p:sldLayoutId id="2147486064" r:id="rId1"/>
    <p:sldLayoutId id="2147486130" r:id="rId2"/>
  </p:sldLayoutIdLst>
  <p:hf hdr="0" ftr="0" dt="0"/>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Verdana" pitchFamily="34" charset="0"/>
        </a:defRPr>
      </a:lvl2pPr>
      <a:lvl3pPr algn="l" rtl="0" eaLnBrk="0" fontAlgn="base" hangingPunct="0">
        <a:spcBef>
          <a:spcPct val="0"/>
        </a:spcBef>
        <a:spcAft>
          <a:spcPct val="0"/>
        </a:spcAft>
        <a:defRPr sz="3600">
          <a:solidFill>
            <a:schemeClr val="tx1"/>
          </a:solidFill>
          <a:latin typeface="Verdana" pitchFamily="34" charset="0"/>
        </a:defRPr>
      </a:lvl3pPr>
      <a:lvl4pPr algn="l" rtl="0" eaLnBrk="0" fontAlgn="base" hangingPunct="0">
        <a:spcBef>
          <a:spcPct val="0"/>
        </a:spcBef>
        <a:spcAft>
          <a:spcPct val="0"/>
        </a:spcAft>
        <a:defRPr sz="3600">
          <a:solidFill>
            <a:schemeClr val="tx1"/>
          </a:solidFill>
          <a:latin typeface="Verdana" pitchFamily="34" charset="0"/>
        </a:defRPr>
      </a:lvl4pPr>
      <a:lvl5pPr algn="l" rtl="0" eaLnBrk="0" fontAlgn="base" hangingPunct="0">
        <a:spcBef>
          <a:spcPct val="0"/>
        </a:spcBef>
        <a:spcAft>
          <a:spcPct val="0"/>
        </a:spcAft>
        <a:defRPr sz="3600">
          <a:solidFill>
            <a:schemeClr val="tx1"/>
          </a:solidFill>
          <a:latin typeface="Verdana" pitchFamily="34" charset="0"/>
        </a:defRPr>
      </a:lvl5pPr>
      <a:lvl6pPr marL="457200" algn="l" rtl="0" fontAlgn="base">
        <a:spcBef>
          <a:spcPct val="0"/>
        </a:spcBef>
        <a:spcAft>
          <a:spcPct val="0"/>
        </a:spcAft>
        <a:defRPr sz="3600">
          <a:solidFill>
            <a:schemeClr val="tx1"/>
          </a:solidFill>
          <a:latin typeface="Verdana" pitchFamily="34" charset="0"/>
        </a:defRPr>
      </a:lvl6pPr>
      <a:lvl7pPr marL="914400" algn="l" rtl="0" fontAlgn="base">
        <a:spcBef>
          <a:spcPct val="0"/>
        </a:spcBef>
        <a:spcAft>
          <a:spcPct val="0"/>
        </a:spcAft>
        <a:defRPr sz="3600">
          <a:solidFill>
            <a:schemeClr val="tx1"/>
          </a:solidFill>
          <a:latin typeface="Verdana" pitchFamily="34" charset="0"/>
        </a:defRPr>
      </a:lvl7pPr>
      <a:lvl8pPr marL="1371600" algn="l" rtl="0" fontAlgn="base">
        <a:spcBef>
          <a:spcPct val="0"/>
        </a:spcBef>
        <a:spcAft>
          <a:spcPct val="0"/>
        </a:spcAft>
        <a:defRPr sz="3600">
          <a:solidFill>
            <a:schemeClr val="tx1"/>
          </a:solidFill>
          <a:latin typeface="Verdana" pitchFamily="34" charset="0"/>
        </a:defRPr>
      </a:lvl8pPr>
      <a:lvl9pPr marL="1828800" algn="l" rtl="0" fontAlgn="base">
        <a:spcBef>
          <a:spcPct val="0"/>
        </a:spcBef>
        <a:spcAft>
          <a:spcPct val="0"/>
        </a:spcAft>
        <a:defRPr sz="36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376092"/>
        </a:buClr>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376092"/>
        </a:buClr>
        <a:buFont typeface="Wingdings"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37609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376092"/>
        </a:buClr>
        <a:buFont typeface="Wingdings"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376092"/>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0" y="1125538"/>
            <a:ext cx="91440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524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r>
              <a:rPr lang="en-US">
                <a:solidFill>
                  <a:prstClr val="black">
                    <a:tint val="75000"/>
                  </a:prstClr>
                </a:solidFill>
                <a:cs typeface="+mn-cs"/>
              </a:rPr>
              <a:t>© CEN-CENELEC-ETSI - 2017</a:t>
            </a:r>
          </a:p>
        </p:txBody>
      </p:sp>
      <p:sp>
        <p:nvSpPr>
          <p:cNvPr id="6" name="Slide Number Placeholder 5"/>
          <p:cNvSpPr>
            <a:spLocks noGrp="1"/>
          </p:cNvSpPr>
          <p:nvPr>
            <p:ph type="sldNum" sz="quarter" idx="4"/>
          </p:nvPr>
        </p:nvSpPr>
        <p:spPr>
          <a:xfrm>
            <a:off x="68675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A8B58FF-8EA2-4D2A-AE27-251A7AE8F99A}" type="slidenum">
              <a:rPr lang="en-US" altLang="en-US">
                <a:cs typeface="+mn-cs"/>
              </a:rPr>
              <a:pPr>
                <a:defRPr/>
              </a:pPr>
              <a:t>‹#›</a:t>
            </a:fld>
            <a:endParaRPr lang="en-US" altLang="en-US">
              <a:cs typeface="+mn-cs"/>
            </a:endParaRPr>
          </a:p>
        </p:txBody>
      </p:sp>
      <p:pic>
        <p:nvPicPr>
          <p:cNvPr id="1029" name="Picture 6" descr="ETSI.gif"/>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261225" y="228600"/>
            <a:ext cx="16144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a:xfrm>
            <a:off x="0" y="90805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31" name="Picture 13" descr="CEN logo transparent.gif"/>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292725" y="192088"/>
            <a:ext cx="67310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4" descr="LogoDefPMS.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113463" y="200025"/>
            <a:ext cx="1050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428749"/>
      </p:ext>
    </p:extLst>
  </p:cSld>
  <p:clrMap bg1="lt1" tx1="dk1" bg2="lt2" tx2="dk2" accent1="accent1" accent2="accent2" accent3="accent3" accent4="accent4" accent5="accent5" accent6="accent6" hlink="hlink" folHlink="folHlink"/>
  <p:sldLayoutIdLst>
    <p:sldLayoutId id="2147486066" r:id="rId1"/>
    <p:sldLayoutId id="2147486067" r:id="rId2"/>
    <p:sldLayoutId id="2147486068" r:id="rId3"/>
    <p:sldLayoutId id="2147486069" r:id="rId4"/>
    <p:sldLayoutId id="2147486070" r:id="rId5"/>
    <p:sldLayoutId id="2147486071" r:id="rId6"/>
    <p:sldLayoutId id="2147486072" r:id="rId7"/>
    <p:sldLayoutId id="2147486073" r:id="rId8"/>
    <p:sldLayoutId id="2147486074" r:id="rId9"/>
    <p:sldLayoutId id="2147486075" r:id="rId10"/>
    <p:sldLayoutId id="2147486076" r:id="rId11"/>
    <p:sldLayoutId id="214748607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376092"/>
        </a:buClr>
        <a:buFont typeface="Wingdings" panose="05000000000000000000" pitchFamily="2" charset="2"/>
        <a:buChar char="v"/>
        <a:defRPr sz="3200" kern="1200">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Clr>
          <a:srgbClr val="376092"/>
        </a:buClr>
        <a:buFont typeface="Wingdings" panose="05000000000000000000" pitchFamily="2" charset="2"/>
        <a:buChar char="v"/>
        <a:defRPr sz="2800" kern="1200">
          <a:solidFill>
            <a:schemeClr val="tx1"/>
          </a:solidFill>
          <a:latin typeface="Verdana" pitchFamily="34" charset="0"/>
          <a:ea typeface="+mn-ea"/>
          <a:cs typeface="+mn-cs"/>
        </a:defRPr>
      </a:lvl2pPr>
      <a:lvl3pPr marL="1143000" indent="-228600" algn="l" rtl="0" eaLnBrk="0" fontAlgn="base" hangingPunct="0">
        <a:spcBef>
          <a:spcPct val="20000"/>
        </a:spcBef>
        <a:spcAft>
          <a:spcPct val="0"/>
        </a:spcAft>
        <a:buClr>
          <a:srgbClr val="376092"/>
        </a:buClr>
        <a:buFont typeface="Wingdings" panose="05000000000000000000" pitchFamily="2" charset="2"/>
        <a:buChar char="v"/>
        <a:defRPr sz="2400" kern="1200">
          <a:solidFill>
            <a:schemeClr val="tx1"/>
          </a:solidFill>
          <a:latin typeface="Verdana"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988FB1F-1548-4DAF-8C8D-CEC836F5BF5C}" type="datetimeFigureOut">
              <a:rPr lang="en-US" smtClean="0">
                <a:solidFill>
                  <a:prstClr val="black">
                    <a:tint val="75000"/>
                  </a:prstClr>
                </a:solidFill>
                <a:latin typeface="Calibri"/>
                <a:cs typeface="Arial" charset="0"/>
              </a:rPr>
              <a:pPr fontAlgn="auto">
                <a:spcBef>
                  <a:spcPts val="0"/>
                </a:spcBef>
                <a:spcAft>
                  <a:spcPts val="0"/>
                </a:spcAft>
              </a:pPr>
              <a:t>7/28/2017</a:t>
            </a:fld>
            <a:endParaRPr lang="en-US" dirty="0">
              <a:solidFill>
                <a:prstClr val="black">
                  <a:tint val="75000"/>
                </a:prstClr>
              </a:solidFill>
              <a:latin typeface="Calibri"/>
              <a:cs typeface="Arial" charset="0"/>
            </a:endParaRPr>
          </a:p>
        </p:txBody>
      </p:sp>
      <p:sp>
        <p:nvSpPr>
          <p:cNvPr id="5" name="Footer Placeholder 4"/>
          <p:cNvSpPr>
            <a:spLocks noGrp="1"/>
          </p:cNvSpPr>
          <p:nvPr>
            <p:ph type="ftr" sz="quarter" idx="3"/>
          </p:nvPr>
        </p:nvSpPr>
        <p:spPr>
          <a:xfrm>
            <a:off x="3124200" y="635636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Arial" charset="0"/>
            </a:endParaRPr>
          </a:p>
        </p:txBody>
      </p:sp>
      <p:sp>
        <p:nvSpPr>
          <p:cNvPr id="6" name="Slide Number Placeholder 5"/>
          <p:cNvSpPr>
            <a:spLocks noGrp="1"/>
          </p:cNvSpPr>
          <p:nvPr>
            <p:ph type="sldNum" sz="quarter" idx="4"/>
          </p:nvPr>
        </p:nvSpPr>
        <p:spPr>
          <a:xfrm>
            <a:off x="6553200" y="635636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A6C2FFD-5F62-46DE-B1F5-C79DE5B896B8}" type="slidenum">
              <a:rPr lang="en-US" smtClean="0">
                <a:solidFill>
                  <a:prstClr val="black">
                    <a:tint val="75000"/>
                  </a:prstClr>
                </a:solidFill>
                <a:latin typeface="Calibri"/>
                <a:cs typeface="Arial" charset="0"/>
              </a:rPr>
              <a:pPr fontAlgn="auto">
                <a:spcBef>
                  <a:spcPts val="0"/>
                </a:spcBef>
                <a:spcAft>
                  <a:spcPts val="0"/>
                </a:spcAft>
              </a:pPr>
              <a:t>‹#›</a:t>
            </a:fld>
            <a:endParaRPr lang="en-US" dirty="0">
              <a:solidFill>
                <a:prstClr val="black">
                  <a:tint val="75000"/>
                </a:prstClr>
              </a:solidFill>
              <a:latin typeface="Calibri"/>
              <a:cs typeface="Arial" charset="0"/>
            </a:endParaRPr>
          </a:p>
        </p:txBody>
      </p:sp>
    </p:spTree>
    <p:extLst>
      <p:ext uri="{BB962C8B-B14F-4D97-AF65-F5344CB8AC3E}">
        <p14:creationId xmlns:p14="http://schemas.microsoft.com/office/powerpoint/2010/main" val="1460967168"/>
      </p:ext>
    </p:extLst>
  </p:cSld>
  <p:clrMap bg1="lt1" tx1="dk1" bg2="lt2" tx2="dk2" accent1="accent1" accent2="accent2" accent3="accent3" accent4="accent4" accent5="accent5" accent6="accent6" hlink="hlink" folHlink="folHlink"/>
  <p:sldLayoutIdLst>
    <p:sldLayoutId id="2147486079" r:id="rId1"/>
    <p:sldLayoutId id="2147486080" r:id="rId2"/>
    <p:sldLayoutId id="2147486081" r:id="rId3"/>
    <p:sldLayoutId id="2147486082" r:id="rId4"/>
    <p:sldLayoutId id="2147486083" r:id="rId5"/>
    <p:sldLayoutId id="2147486084" r:id="rId6"/>
    <p:sldLayoutId id="2147486085" r:id="rId7"/>
    <p:sldLayoutId id="2147486086" r:id="rId8"/>
    <p:sldLayoutId id="2147486087" r:id="rId9"/>
    <p:sldLayoutId id="2147486088" r:id="rId10"/>
    <p:sldLayoutId id="2147486089"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55" name="Picture 7" descr="C:\Documents and Settings\mcauley\Local Settings\Temp\wz83a6\oneM2M\oneM2M-Logo.gif"/>
          <p:cNvPicPr>
            <a:picLocks noChangeAspect="1" noChangeArrowheads="1"/>
          </p:cNvPicPr>
          <p:nvPr/>
        </p:nvPicPr>
        <p:blipFill>
          <a:blip r:embed="rId8" cstate="print"/>
          <a:srcRect/>
          <a:stretch>
            <a:fillRect/>
          </a:stretch>
        </p:blipFill>
        <p:spPr bwMode="auto">
          <a:xfrm>
            <a:off x="7646988" y="0"/>
            <a:ext cx="1497012" cy="1022350"/>
          </a:xfrm>
          <a:prstGeom prst="rect">
            <a:avLst/>
          </a:prstGeom>
          <a:noFill/>
          <a:ln w="9525">
            <a:noFill/>
            <a:miter lim="800000"/>
            <a:headEnd/>
            <a:tailEnd/>
          </a:ln>
        </p:spPr>
      </p:pic>
      <p:sp>
        <p:nvSpPr>
          <p:cNvPr id="11" name="Rectangle 10"/>
          <p:cNvSpPr/>
          <p:nvPr userDrawn="1"/>
        </p:nvSpPr>
        <p:spPr>
          <a:xfrm>
            <a:off x="3903686" y="6400800"/>
            <a:ext cx="1277914" cy="276999"/>
          </a:xfrm>
          <a:prstGeom prst="rect">
            <a:avLst/>
          </a:prstGeom>
        </p:spPr>
        <p:txBody>
          <a:bodyPr wrap="none">
            <a:spAutoFit/>
          </a:bodyPr>
          <a:lstStyle/>
          <a:p>
            <a:pPr>
              <a:defRPr/>
            </a:pPr>
            <a:r>
              <a:rPr lang="en-US" sz="1200" dirty="0">
                <a:solidFill>
                  <a:srgbClr val="000000"/>
                </a:solidFill>
                <a:latin typeface="Calibri" pitchFamily="34" charset="0"/>
                <a:cs typeface="Arial" charset="0"/>
              </a:rPr>
              <a:t>© 2017 oneM2M</a:t>
            </a:r>
          </a:p>
        </p:txBody>
      </p:sp>
    </p:spTree>
    <p:extLst>
      <p:ext uri="{BB962C8B-B14F-4D97-AF65-F5344CB8AC3E}">
        <p14:creationId xmlns:p14="http://schemas.microsoft.com/office/powerpoint/2010/main" val="1757126308"/>
      </p:ext>
    </p:extLst>
  </p:cSld>
  <p:clrMap bg1="lt1" tx1="dk1" bg2="lt2" tx2="dk2" accent1="accent1" accent2="accent2" accent3="accent3" accent4="accent4" accent5="accent5" accent6="accent6" hlink="hlink" folHlink="folHlink"/>
  <p:sldLayoutIdLst>
    <p:sldLayoutId id="2147486093" r:id="rId1"/>
    <p:sldLayoutId id="2147486094" r:id="rId2"/>
    <p:sldLayoutId id="2147486095" r:id="rId3"/>
    <p:sldLayoutId id="2147486096" r:id="rId4"/>
    <p:sldLayoutId id="2147486097" r:id="rId5"/>
    <p:sldLayoutId id="2147486098" r:id="rId6"/>
  </p:sldLayoutIdLst>
  <p:hf hdr="0" ftr="0" dt="0"/>
  <p:txStyles>
    <p:title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rgbClr val="C00000"/>
          </a:solidFill>
          <a:latin typeface="Calibri" pitchFamily="34" charset="0"/>
        </a:defRPr>
      </a:lvl6pPr>
      <a:lvl7pPr marL="914400" algn="ctr" rtl="0" fontAlgn="base">
        <a:spcBef>
          <a:spcPct val="0"/>
        </a:spcBef>
        <a:spcAft>
          <a:spcPct val="0"/>
        </a:spcAft>
        <a:defRPr sz="4400">
          <a:solidFill>
            <a:srgbClr val="C00000"/>
          </a:solidFill>
          <a:latin typeface="Calibri" pitchFamily="34" charset="0"/>
        </a:defRPr>
      </a:lvl7pPr>
      <a:lvl8pPr marL="1371600" algn="ctr" rtl="0" fontAlgn="base">
        <a:spcBef>
          <a:spcPct val="0"/>
        </a:spcBef>
        <a:spcAft>
          <a:spcPct val="0"/>
        </a:spcAft>
        <a:defRPr sz="4400">
          <a:solidFill>
            <a:srgbClr val="C00000"/>
          </a:solidFill>
          <a:latin typeface="Calibri" pitchFamily="34" charset="0"/>
        </a:defRPr>
      </a:lvl8pPr>
      <a:lvl9pPr marL="1828800" algn="ctr" rtl="0" fontAlgn="base">
        <a:spcBef>
          <a:spcPct val="0"/>
        </a:spcBef>
        <a:spcAft>
          <a:spcPct val="0"/>
        </a:spcAft>
        <a:defRPr sz="4400">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C00000"/>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C00000"/>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תמונה 6" descr="content-slide.jp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276225"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431800" y="6588125"/>
            <a:ext cx="5210175"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a:solidFill>
                  <a:srgbClr val="898989"/>
                </a:solidFill>
                <a:latin typeface="Calibri" pitchFamily="34" charset="0"/>
                <a:cs typeface="Calibri" pitchFamily="34" charset="0"/>
              </a:defRPr>
            </a:lvl1pPr>
          </a:lstStyle>
          <a:p>
            <a:pPr>
              <a:defRPr/>
            </a:pPr>
            <a:r>
              <a:rPr lang="en-US"/>
              <a:t>© ETSI 2016. All rights reserved</a:t>
            </a:r>
          </a:p>
        </p:txBody>
      </p:sp>
      <p:sp>
        <p:nvSpPr>
          <p:cNvPr id="6" name="Slide Number Placeholder 5"/>
          <p:cNvSpPr>
            <a:spLocks noGrp="1"/>
          </p:cNvSpPr>
          <p:nvPr>
            <p:ph type="sldNum" sz="quarter" idx="4"/>
          </p:nvPr>
        </p:nvSpPr>
        <p:spPr>
          <a:xfrm>
            <a:off x="-95250" y="6588125"/>
            <a:ext cx="3810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EB4E3"/>
                </a:solidFill>
                <a:latin typeface="Arial" charset="0"/>
                <a:cs typeface="Arial" charset="0"/>
              </a:defRPr>
            </a:lvl1pPr>
          </a:lstStyle>
          <a:p>
            <a:pPr>
              <a:defRPr/>
            </a:pPr>
            <a:fld id="{9EC4E5FB-7D37-4861-AA7E-263EE8C77AE5}" type="slidenum">
              <a:rPr lang="en-US"/>
              <a:pPr>
                <a:defRPr/>
              </a:pPr>
              <a:t>‹#›</a:t>
            </a:fld>
            <a:endParaRPr lang="en-US"/>
          </a:p>
        </p:txBody>
      </p:sp>
    </p:spTree>
    <p:extLst>
      <p:ext uri="{BB962C8B-B14F-4D97-AF65-F5344CB8AC3E}">
        <p14:creationId xmlns:p14="http://schemas.microsoft.com/office/powerpoint/2010/main" val="60168018"/>
      </p:ext>
    </p:extLst>
  </p:cSld>
  <p:clrMap bg1="lt1" tx1="dk1" bg2="lt2" tx2="dk2" accent1="accent1" accent2="accent2" accent3="accent3" accent4="accent4" accent5="accent5" accent6="accent6" hlink="hlink" folHlink="folHlink"/>
  <p:sldLayoutIdLst>
    <p:sldLayoutId id="2147486100" r:id="rId1"/>
    <p:sldLayoutId id="2147486101" r:id="rId2"/>
    <p:sldLayoutId id="2147486102" r:id="rId3"/>
    <p:sldLayoutId id="2147486103" r:id="rId4"/>
    <p:sldLayoutId id="2147486104" r:id="rId5"/>
    <p:sldLayoutId id="2147486105" r:id="rId6"/>
    <p:sldLayoutId id="2147486106" r:id="rId7"/>
    <p:sldLayoutId id="2147486107" r:id="rId8"/>
    <p:sldLayoutId id="2147486108" r:id="rId9"/>
    <p:sldLayoutId id="2147486109" r:id="rId10"/>
    <p:sldLayoutId id="2147486110" r:id="rId11"/>
    <p:sldLayoutId id="2147486111" r:id="rId12"/>
    <p:sldLayoutId id="2147486112" r:id="rId13"/>
    <p:sldLayoutId id="2147486113" r:id="rId14"/>
    <p:sldLayoutId id="2147486114" r:id="rId15"/>
    <p:sldLayoutId id="2147486115" r:id="rId16"/>
    <p:sldLayoutId id="2147486116" r:id="rId17"/>
    <p:sldLayoutId id="2147486117" r:id="rId18"/>
    <p:sldLayoutId id="2147486118" r:id="rId19"/>
    <p:sldLayoutId id="2147486119" r:id="rId20"/>
    <p:sldLayoutId id="2147486120" r:id="rId21"/>
    <p:sldLayoutId id="2147486122" r:id="rId22"/>
  </p:sldLayoutIdLst>
  <p:transition>
    <p:wipe dir="r"/>
  </p:transition>
  <p:timing>
    <p:tnLst>
      <p:par>
        <p:cTn id="1" dur="indefinite" restart="never" nodeType="tmRoot"/>
      </p:par>
    </p:tnLst>
  </p:timing>
  <p:hf sldNum="0" hdr="0" dt="0"/>
  <p:txStyles>
    <p:titleStyle>
      <a:lvl1pPr algn="l" rtl="0" eaLnBrk="0" fontAlgn="base" hangingPunct="0">
        <a:spcBef>
          <a:spcPct val="0"/>
        </a:spcBef>
        <a:spcAft>
          <a:spcPct val="0"/>
        </a:spcAft>
        <a:defRPr sz="2800" b="1" kern="1200">
          <a:solidFill>
            <a:schemeClr val="tx2"/>
          </a:solidFill>
          <a:latin typeface="Calibri" pitchFamily="34" charset="0"/>
          <a:ea typeface="+mj-ea"/>
          <a:cs typeface="+mj-cs"/>
        </a:defRPr>
      </a:lvl1pPr>
      <a:lvl2pPr algn="l" rtl="0" eaLnBrk="0" fontAlgn="base" hangingPunct="0">
        <a:spcBef>
          <a:spcPct val="0"/>
        </a:spcBef>
        <a:spcAft>
          <a:spcPct val="0"/>
        </a:spcAft>
        <a:defRPr sz="2800" b="1">
          <a:solidFill>
            <a:schemeClr val="tx2"/>
          </a:solidFill>
          <a:latin typeface="Calibri" pitchFamily="34" charset="0"/>
        </a:defRPr>
      </a:lvl2pPr>
      <a:lvl3pPr algn="l" rtl="0" eaLnBrk="0" fontAlgn="base" hangingPunct="0">
        <a:spcBef>
          <a:spcPct val="0"/>
        </a:spcBef>
        <a:spcAft>
          <a:spcPct val="0"/>
        </a:spcAft>
        <a:defRPr sz="2800" b="1">
          <a:solidFill>
            <a:schemeClr val="tx2"/>
          </a:solidFill>
          <a:latin typeface="Calibri" pitchFamily="34" charset="0"/>
        </a:defRPr>
      </a:lvl3pPr>
      <a:lvl4pPr algn="l" rtl="0" eaLnBrk="0" fontAlgn="base" hangingPunct="0">
        <a:spcBef>
          <a:spcPct val="0"/>
        </a:spcBef>
        <a:spcAft>
          <a:spcPct val="0"/>
        </a:spcAft>
        <a:defRPr sz="2800" b="1">
          <a:solidFill>
            <a:schemeClr val="tx2"/>
          </a:solidFill>
          <a:latin typeface="Calibri" pitchFamily="34" charset="0"/>
        </a:defRPr>
      </a:lvl4pPr>
      <a:lvl5pPr algn="l" rtl="0" eaLnBrk="0" fontAlgn="base" hangingPunct="0">
        <a:spcBef>
          <a:spcPct val="0"/>
        </a:spcBef>
        <a:spcAft>
          <a:spcPct val="0"/>
        </a:spcAft>
        <a:defRPr sz="2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90000"/>
        <a:buBlip>
          <a:blip r:embed="rId25"/>
        </a:buBlip>
        <a:defRPr sz="2400" kern="1200">
          <a:solidFill>
            <a:srgbClr val="404040"/>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120000"/>
        <a:buFont typeface="Arial" panose="020B0604020202020204" pitchFamily="34" charset="0"/>
        <a:buChar char="•"/>
        <a:defRPr sz="2000" kern="1200">
          <a:solidFill>
            <a:srgbClr val="404040"/>
          </a:solidFill>
          <a:latin typeface="Calibri" pitchFamily="34" charset="0"/>
          <a:ea typeface="+mn-ea"/>
          <a:cs typeface="+mn-cs"/>
        </a:defRPr>
      </a:lvl2pPr>
      <a:lvl3pPr marL="1143000" indent="-228600" algn="l" rtl="0" eaLnBrk="0" fontAlgn="base" hangingPunct="0">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itchFamily="34" charset="0"/>
          <a:ea typeface="+mn-ea"/>
          <a:cs typeface="+mn-cs"/>
        </a:defRPr>
      </a:lvl3pPr>
      <a:lvl4pPr marL="1600200" indent="-228600" algn="l" rtl="0" eaLnBrk="0" fontAlgn="base" hangingPunct="0">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itchFamily="34" charset="0"/>
          <a:ea typeface="+mn-ea"/>
          <a:cs typeface="+mn-cs"/>
        </a:defRPr>
      </a:lvl4pPr>
      <a:lvl5pPr marL="2057400" indent="-228600" algn="l" rtl="0" eaLnBrk="0" fontAlgn="base" hangingPunct="0">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506474"/>
      </p:ext>
    </p:extLst>
  </p:cSld>
  <p:clrMap bg1="lt1" tx1="dk1" bg2="lt2" tx2="dk2" accent1="accent1" accent2="accent2" accent3="accent3" accent4="accent4" accent5="accent5" accent6="accent6" hlink="hlink" folHlink="folHlink"/>
  <p:sldLayoutIdLst>
    <p:sldLayoutId id="2147486124" r:id="rId1"/>
    <p:sldLayoutId id="2147486125" r:id="rId2"/>
    <p:sldLayoutId id="2147486126" r:id="rId3"/>
    <p:sldLayoutId id="2147486127" r:id="rId4"/>
    <p:sldLayoutId id="2147486128" r:id="rId5"/>
    <p:sldLayoutId id="2147486129" r:id="rId6"/>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rgbClr val="C00000"/>
          </a:solidFill>
          <a:latin typeface="Calibri" pitchFamily="34" charset="0"/>
        </a:defRPr>
      </a:lvl6pPr>
      <a:lvl7pPr marL="914400" algn="ctr" rtl="0" fontAlgn="base">
        <a:spcBef>
          <a:spcPct val="0"/>
        </a:spcBef>
        <a:spcAft>
          <a:spcPct val="0"/>
        </a:spcAft>
        <a:defRPr sz="4400">
          <a:solidFill>
            <a:srgbClr val="C00000"/>
          </a:solidFill>
          <a:latin typeface="Calibri" pitchFamily="34" charset="0"/>
        </a:defRPr>
      </a:lvl7pPr>
      <a:lvl8pPr marL="1371600" algn="ctr" rtl="0" fontAlgn="base">
        <a:spcBef>
          <a:spcPct val="0"/>
        </a:spcBef>
        <a:spcAft>
          <a:spcPct val="0"/>
        </a:spcAft>
        <a:defRPr sz="4400">
          <a:solidFill>
            <a:srgbClr val="C00000"/>
          </a:solidFill>
          <a:latin typeface="Calibri" pitchFamily="34" charset="0"/>
        </a:defRPr>
      </a:lvl8pPr>
      <a:lvl9pPr marL="1828800" algn="ctr" rtl="0" fontAlgn="base">
        <a:spcBef>
          <a:spcPct val="0"/>
        </a:spcBef>
        <a:spcAft>
          <a:spcPct val="0"/>
        </a:spcAft>
        <a:defRPr sz="4400">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C00000"/>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C00000"/>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57150"/>
            <a:ext cx="8153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01650" y="1727200"/>
            <a:ext cx="8167688"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028" name="Text Box 11"/>
          <p:cNvSpPr txBox="1">
            <a:spLocks noChangeArrowheads="1"/>
          </p:cNvSpPr>
          <p:nvPr/>
        </p:nvSpPr>
        <p:spPr bwMode="auto">
          <a:xfrm>
            <a:off x="4914900" y="6353145"/>
            <a:ext cx="3003550" cy="400110"/>
          </a:xfrm>
          <a:prstGeom prst="rect">
            <a:avLst/>
          </a:prstGeom>
          <a:noFill/>
          <a:ln>
            <a:noFill/>
          </a:ln>
          <a:effectLs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IN" sz="1000" b="1" dirty="0">
                <a:solidFill>
                  <a:srgbClr val="006699"/>
                </a:solidFill>
                <a:latin typeface="Calibri" pitchFamily="34" charset="0"/>
                <a:ea typeface="Calibri" pitchFamily="34" charset="0"/>
                <a:cs typeface="Calibri" pitchFamily="34" charset="0"/>
              </a:rPr>
              <a:t>Leadership Talk Series - IIM Lucknow (Noida Campus), 15th July ’2017</a:t>
            </a:r>
            <a:endParaRPr lang="en-US" sz="1000" dirty="0">
              <a:solidFill>
                <a:srgbClr val="000000"/>
              </a:solidFill>
              <a:latin typeface="Calibri" pitchFamily="34" charset="0"/>
              <a:ea typeface="Calibri" pitchFamily="34" charset="0"/>
              <a:cs typeface="Calibri" pitchFamily="34" charset="0"/>
            </a:endParaRPr>
          </a:p>
        </p:txBody>
      </p:sp>
      <p:sp>
        <p:nvSpPr>
          <p:cNvPr id="1029" name="Text Box 12"/>
          <p:cNvSpPr txBox="1">
            <a:spLocks noChangeArrowheads="1"/>
          </p:cNvSpPr>
          <p:nvPr/>
        </p:nvSpPr>
        <p:spPr bwMode="auto">
          <a:xfrm>
            <a:off x="7918450" y="6430963"/>
            <a:ext cx="608013" cy="244475"/>
          </a:xfrm>
          <a:prstGeom prst="rect">
            <a:avLst/>
          </a:prstGeom>
          <a:noFill/>
          <a:ln>
            <a:noFill/>
          </a:ln>
          <a:effectLs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1000" dirty="0">
                <a:solidFill>
                  <a:srgbClr val="000000"/>
                </a:solidFill>
                <a:latin typeface="Calibri" pitchFamily="34" charset="0"/>
                <a:ea typeface="Calibri" pitchFamily="34" charset="0"/>
                <a:cs typeface="Calibri" pitchFamily="34" charset="0"/>
              </a:rPr>
              <a:t>Slide </a:t>
            </a:r>
            <a:fld id="{E82B51C2-C787-487A-A530-36AC041F27EF}" type="slidenum">
              <a:rPr lang="en-US" sz="1000" smtClean="0">
                <a:solidFill>
                  <a:srgbClr val="000000"/>
                </a:solidFill>
                <a:latin typeface="Calibri" pitchFamily="34" charset="0"/>
                <a:ea typeface="Calibri" pitchFamily="34" charset="0"/>
                <a:cs typeface="Calibri" pitchFamily="34" charset="0"/>
              </a:rPr>
              <a:pPr>
                <a:defRPr/>
              </a:pPr>
              <a:t>‹#›</a:t>
            </a:fld>
            <a:endParaRPr lang="en-US" sz="1000" dirty="0">
              <a:solidFill>
                <a:srgbClr val="000000"/>
              </a:solidFill>
              <a:latin typeface="Calibri" pitchFamily="34" charset="0"/>
              <a:ea typeface="Calibri" pitchFamily="34" charset="0"/>
              <a:cs typeface="Calibri" pitchFamily="34" charset="0"/>
            </a:endParaRPr>
          </a:p>
        </p:txBody>
      </p:sp>
      <p:pic>
        <p:nvPicPr>
          <p:cNvPr id="1030" name="Picture 6" descr="ETSI.gi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746250" y="6392863"/>
            <a:ext cx="94138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3" descr="CEN logo transparent.gi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87363" y="6392863"/>
            <a:ext cx="3746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4" descr="LogoDefPMS.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981075" y="6362700"/>
            <a:ext cx="6461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8" descr="eftalogo.jpg"/>
          <p:cNvPicPr>
            <a:picLocks noChangeAspect="1"/>
          </p:cNvPicPr>
          <p:nvPr/>
        </p:nvPicPr>
        <p:blipFill>
          <a:blip r:embed="rId18">
            <a:extLst>
              <a:ext uri="{28A0092B-C50C-407E-A947-70E740481C1C}">
                <a14:useLocalDpi xmlns:a14="http://schemas.microsoft.com/office/drawing/2010/main" val="0"/>
              </a:ext>
            </a:extLst>
          </a:blip>
          <a:srcRect b="7619"/>
          <a:stretch>
            <a:fillRect/>
          </a:stretch>
        </p:blipFill>
        <p:spPr bwMode="auto">
          <a:xfrm>
            <a:off x="3779838" y="6400800"/>
            <a:ext cx="4651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5" descr="http://rapidis.blogactiv.eu/files/2012/09/European_Commission.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76538" y="6243638"/>
            <a:ext cx="8350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947104"/>
      </p:ext>
    </p:extLst>
  </p:cSld>
  <p:clrMap bg1="dk2" tx1="lt1" bg2="dk1" tx2="lt2" accent1="accent1" accent2="accent2" accent3="accent3" accent4="accent4" accent5="accent5" accent6="accent6" hlink="hlink" folHlink="folHlink"/>
  <p:sldLayoutIdLst>
    <p:sldLayoutId id="2147486132" r:id="rId1"/>
    <p:sldLayoutId id="2147486133" r:id="rId2"/>
    <p:sldLayoutId id="2147486134" r:id="rId3"/>
    <p:sldLayoutId id="2147486135" r:id="rId4"/>
    <p:sldLayoutId id="2147486136" r:id="rId5"/>
    <p:sldLayoutId id="2147486137" r:id="rId6"/>
    <p:sldLayoutId id="2147486138" r:id="rId7"/>
    <p:sldLayoutId id="2147486139" r:id="rId8"/>
    <p:sldLayoutId id="2147486140" r:id="rId9"/>
    <p:sldLayoutId id="2147486141" r:id="rId10"/>
    <p:sldLayoutId id="2147486142" r:id="rId11"/>
    <p:sldLayoutId id="2147486143" r:id="rId12"/>
    <p:sldLayoutId id="2147486144" r:id="rId13"/>
  </p:sldLayoutIdLst>
  <p:hf hdr="0" ftr="0" dt="0"/>
  <p:txStyles>
    <p:titleStyle>
      <a:lvl1pPr algn="l" rtl="0" eaLnBrk="0" fontAlgn="base" hangingPunct="0">
        <a:spcBef>
          <a:spcPct val="0"/>
        </a:spcBef>
        <a:spcAft>
          <a:spcPct val="0"/>
        </a:spcAft>
        <a:defRPr sz="3600">
          <a:solidFill>
            <a:srgbClr val="006699"/>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a:solidFill>
            <a:srgbClr val="006699"/>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a:solidFill>
            <a:srgbClr val="006699"/>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a:solidFill>
            <a:srgbClr val="006699"/>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a:solidFill>
            <a:srgbClr val="006699"/>
          </a:solidFill>
          <a:latin typeface="Calibri" pitchFamily="34" charset="0"/>
          <a:ea typeface="Calibri" pitchFamily="34" charset="0"/>
          <a:cs typeface="Calibri" pitchFamily="34" charset="0"/>
        </a:defRPr>
      </a:lvl5pPr>
      <a:lvl6pPr marL="457200" algn="l" rtl="0" eaLnBrk="0" fontAlgn="base" hangingPunct="0">
        <a:spcBef>
          <a:spcPct val="0"/>
        </a:spcBef>
        <a:spcAft>
          <a:spcPct val="0"/>
        </a:spcAft>
        <a:defRPr sz="3200" b="1">
          <a:solidFill>
            <a:srgbClr val="777777"/>
          </a:solidFill>
          <a:latin typeface="Arial" charset="0"/>
        </a:defRPr>
      </a:lvl6pPr>
      <a:lvl7pPr marL="914400" algn="l" rtl="0" eaLnBrk="0" fontAlgn="base" hangingPunct="0">
        <a:spcBef>
          <a:spcPct val="0"/>
        </a:spcBef>
        <a:spcAft>
          <a:spcPct val="0"/>
        </a:spcAft>
        <a:defRPr sz="3200" b="1">
          <a:solidFill>
            <a:srgbClr val="777777"/>
          </a:solidFill>
          <a:latin typeface="Arial" charset="0"/>
        </a:defRPr>
      </a:lvl7pPr>
      <a:lvl8pPr marL="1371600" algn="l" rtl="0" eaLnBrk="0" fontAlgn="base" hangingPunct="0">
        <a:spcBef>
          <a:spcPct val="0"/>
        </a:spcBef>
        <a:spcAft>
          <a:spcPct val="0"/>
        </a:spcAft>
        <a:defRPr sz="3200" b="1">
          <a:solidFill>
            <a:srgbClr val="777777"/>
          </a:solidFill>
          <a:latin typeface="Arial" charset="0"/>
        </a:defRPr>
      </a:lvl8pPr>
      <a:lvl9pPr marL="1828800" algn="l" rtl="0" eaLnBrk="0" fontAlgn="base" hangingPunct="0">
        <a:spcBef>
          <a:spcPct val="0"/>
        </a:spcBef>
        <a:spcAft>
          <a:spcPct val="0"/>
        </a:spcAft>
        <a:defRPr sz="3200" b="1">
          <a:solidFill>
            <a:srgbClr val="777777"/>
          </a:solidFill>
          <a:latin typeface="Arial" charset="0"/>
        </a:defRPr>
      </a:lvl9pPr>
    </p:titleStyle>
    <p:bodyStyle>
      <a:lvl1pPr marL="457200" indent="-457200" algn="l" rtl="0" eaLnBrk="0" fontAlgn="base" hangingPunct="0">
        <a:spcBef>
          <a:spcPct val="20000"/>
        </a:spcBef>
        <a:spcAft>
          <a:spcPct val="0"/>
        </a:spcAft>
        <a:buClr>
          <a:srgbClr val="006699"/>
        </a:buClr>
        <a:buFont typeface="Wingdings" pitchFamily="2" charset="2"/>
        <a:buChar char="q"/>
        <a:defRPr sz="2600">
          <a:solidFill>
            <a:schemeClr val="tx2"/>
          </a:solidFill>
          <a:latin typeface="Calibri" pitchFamily="34" charset="0"/>
          <a:ea typeface="Calibri" pitchFamily="34" charset="0"/>
          <a:cs typeface="Calibri" pitchFamily="34" charset="0"/>
        </a:defRPr>
      </a:lvl1pPr>
      <a:lvl2pPr marL="1025525" indent="-454025" algn="l" rtl="0" eaLnBrk="0" fontAlgn="base" hangingPunct="0">
        <a:spcBef>
          <a:spcPct val="20000"/>
        </a:spcBef>
        <a:spcAft>
          <a:spcPct val="0"/>
        </a:spcAft>
        <a:buClr>
          <a:srgbClr val="006699"/>
        </a:buClr>
        <a:buFont typeface="Times New Roman" pitchFamily="18" charset="0"/>
        <a:buChar char="—"/>
        <a:defRPr sz="2400">
          <a:solidFill>
            <a:schemeClr val="tx2"/>
          </a:solidFill>
          <a:latin typeface="Calibri" pitchFamily="34" charset="0"/>
          <a:ea typeface="Calibri" pitchFamily="34" charset="0"/>
          <a:cs typeface="Calibri" pitchFamily="34" charset="0"/>
        </a:defRPr>
      </a:lvl2pPr>
      <a:lvl3pPr marL="1608138" indent="-468313" algn="l" rtl="0" eaLnBrk="0" fontAlgn="base" hangingPunct="0">
        <a:spcBef>
          <a:spcPct val="20000"/>
        </a:spcBef>
        <a:spcAft>
          <a:spcPct val="0"/>
        </a:spcAft>
        <a:buClr>
          <a:srgbClr val="006699"/>
        </a:buClr>
        <a:buFont typeface="Wingdings" pitchFamily="2" charset="2"/>
        <a:buChar char="§"/>
        <a:defRPr sz="2300">
          <a:solidFill>
            <a:schemeClr val="tx2"/>
          </a:solidFill>
          <a:latin typeface="Calibri" pitchFamily="34" charset="0"/>
          <a:ea typeface="Calibri" pitchFamily="34" charset="0"/>
          <a:cs typeface="Calibri" pitchFamily="34" charset="0"/>
        </a:defRPr>
      </a:lvl3pPr>
      <a:lvl4pPr marL="2174875" indent="-452438" algn="l" rtl="0" eaLnBrk="0" fontAlgn="base" hangingPunct="0">
        <a:spcBef>
          <a:spcPct val="20000"/>
        </a:spcBef>
        <a:spcAft>
          <a:spcPct val="0"/>
        </a:spcAft>
        <a:buClr>
          <a:srgbClr val="006699"/>
        </a:buClr>
        <a:buChar char="–"/>
        <a:defRPr sz="2200">
          <a:solidFill>
            <a:schemeClr val="tx2"/>
          </a:solidFill>
          <a:latin typeface="Calibri" pitchFamily="34" charset="0"/>
          <a:ea typeface="Calibri" pitchFamily="34" charset="0"/>
          <a:cs typeface="Calibri" pitchFamily="34" charset="0"/>
        </a:defRPr>
      </a:lvl4pPr>
      <a:lvl5pPr marL="2517775" indent="-228600" algn="l" rtl="0" eaLnBrk="0" fontAlgn="base" hangingPunct="0">
        <a:spcBef>
          <a:spcPct val="20000"/>
        </a:spcBef>
        <a:spcAft>
          <a:spcPct val="0"/>
        </a:spcAft>
        <a:buSzPct val="100000"/>
        <a:buChar char="»"/>
        <a:defRPr sz="2000">
          <a:solidFill>
            <a:schemeClr val="tx1"/>
          </a:solidFill>
          <a:latin typeface="+mn-lt"/>
          <a:ea typeface="Calibri" pitchFamily="34" charset="0"/>
          <a:cs typeface="Calibri" pitchFamily="34" charset="0"/>
        </a:defRPr>
      </a:lvl5pPr>
      <a:lvl6pPr marL="2974975" indent="-228600" algn="l" rtl="0" eaLnBrk="0" fontAlgn="base" hangingPunct="0">
        <a:spcBef>
          <a:spcPct val="20000"/>
        </a:spcBef>
        <a:spcAft>
          <a:spcPct val="0"/>
        </a:spcAft>
        <a:buSzPct val="100000"/>
        <a:buChar char="»"/>
        <a:defRPr sz="2000">
          <a:solidFill>
            <a:schemeClr val="tx1"/>
          </a:solidFill>
          <a:latin typeface="+mn-lt"/>
        </a:defRPr>
      </a:lvl6pPr>
      <a:lvl7pPr marL="3432175" indent="-228600" algn="l" rtl="0" eaLnBrk="0" fontAlgn="base" hangingPunct="0">
        <a:spcBef>
          <a:spcPct val="20000"/>
        </a:spcBef>
        <a:spcAft>
          <a:spcPct val="0"/>
        </a:spcAft>
        <a:buSzPct val="100000"/>
        <a:buChar char="»"/>
        <a:defRPr sz="2000">
          <a:solidFill>
            <a:schemeClr val="tx1"/>
          </a:solidFill>
          <a:latin typeface="+mn-lt"/>
        </a:defRPr>
      </a:lvl7pPr>
      <a:lvl8pPr marL="3889375" indent="-228600" algn="l" rtl="0" eaLnBrk="0" fontAlgn="base" hangingPunct="0">
        <a:spcBef>
          <a:spcPct val="20000"/>
        </a:spcBef>
        <a:spcAft>
          <a:spcPct val="0"/>
        </a:spcAft>
        <a:buSzPct val="100000"/>
        <a:buChar char="»"/>
        <a:defRPr sz="2000">
          <a:solidFill>
            <a:schemeClr val="tx1"/>
          </a:solidFill>
          <a:latin typeface="+mn-lt"/>
        </a:defRPr>
      </a:lvl8pPr>
      <a:lvl9pPr marL="4346575"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energy/en/topics/markets-and-consumers/smart-grids-and-meters/smart-grids-task-force"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hyperlink" Target="http://www.cencenelec.eu/standards/Sectors/SustainableEnergy/SmartGrids/Pages/default.aspx" TargetMode="External"/><Relationship Id="rId7" Type="http://schemas.openxmlformats.org/officeDocument/2006/relationships/hyperlink" Target="ftp://ftp.cen.eu/EN/EuropeanStandardization/HotTopics/SmartGrids/Security.pdf"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hyperlink" Target="NULL"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hyperlink" Target="ftp://ftp.cencenelec.eu/EN/EuropeanStandardization/HotTopics/SmartGrids/SGCG_Standards_Report.pdf" TargetMode="External"/><Relationship Id="rId7" Type="http://schemas.openxmlformats.org/officeDocument/2006/relationships/hyperlink" Target="ftp://ftp.cencenelec.eu/EN/EuropeanStandardization/HotTopics/SmartGrids/SGCG_Methodology_SGAMUserManual.pdf" TargetMode="External"/><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hyperlink" Target="ftp://ftp.cencenelec.eu/EN/EuropeanStandardization/HotTopics/SmartGrids/SGCG_Methodology_GeneralMarketModelDevelopment.pdf" TargetMode="External"/><Relationship Id="rId5" Type="http://schemas.openxmlformats.org/officeDocument/2006/relationships/hyperlink" Target="ftp://ftp.cencenelec.eu/EN/EuropeanStandardization/HotTopics/SmartGrids/SGCG_SGIS_Report.pdf" TargetMode="External"/><Relationship Id="rId4" Type="http://schemas.openxmlformats.org/officeDocument/2006/relationships/hyperlink" Target="ftp://ftp.cencenelec.eu/EN/EuropeanStandardization/HotTopics/SmartGrids/SGCG_Interoperability_Report.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ftp://ftp.cencenelec.eu/EN/EuropeanStandardization/Fields/EnergySustainability/SmartGrid/SmartGridSetOfStandards.pdf" TargetMode="External"/><Relationship Id="rId2" Type="http://schemas.openxmlformats.org/officeDocument/2006/relationships/notesSlide" Target="../notesSlides/notesSlide11.xml"/><Relationship Id="rId1" Type="http://schemas.openxmlformats.org/officeDocument/2006/relationships/slideLayout" Target="../slideLayouts/slideLayout96.xml"/><Relationship Id="rId4" Type="http://schemas.openxmlformats.org/officeDocument/2006/relationships/hyperlink" Target="ftp://ftp.cencenelec.eu/EN/EuropeanStandardization/Fields/EnergySustainability/SmartGrid/CyberSecurity-Privacy-Report.pdf" TargetMode="External"/></Relationships>
</file>

<file path=ppt/slides/_rels/slide17.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slideLayout" Target="../slideLayouts/slideLayout95.xml"/><Relationship Id="rId3" Type="http://schemas.openxmlformats.org/officeDocument/2006/relationships/tags" Target="../tags/tag2.xml"/><Relationship Id="rId21" Type="http://schemas.openxmlformats.org/officeDocument/2006/relationships/tags" Target="../tags/tag20.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tags" Target="../tags/tag19.xml"/><Relationship Id="rId29" Type="http://schemas.openxmlformats.org/officeDocument/2006/relationships/image" Target="../media/image57.emf"/><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tags" Target="../tags/tag23.xml"/><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oleObject" Target="../embeddings/oleObject1.bin"/><Relationship Id="rId10" Type="http://schemas.openxmlformats.org/officeDocument/2006/relationships/tags" Target="../tags/tag9.xml"/><Relationship Id="rId19" Type="http://schemas.openxmlformats.org/officeDocument/2006/relationships/tags" Target="../tags/tag18.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notesSlide" Target="../notesSlides/notesSlide12.xml"/><Relationship Id="rId30"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19.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smartcities-infosystem.eu/sites-projects/projects" TargetMode="External"/><Relationship Id="rId1" Type="http://schemas.openxmlformats.org/officeDocument/2006/relationships/slideLayout" Target="../slideLayouts/slideLayout100.xml"/></Relationships>
</file>

<file path=ppt/slides/_rels/slide21.xml.rels><?xml version="1.0" encoding="UTF-8" standalone="yes"?>
<Relationships xmlns="http://schemas.openxmlformats.org/package/2006/relationships"><Relationship Id="rId8" Type="http://schemas.openxmlformats.org/officeDocument/2006/relationships/hyperlink" Target="http://www.create-iot.eu/" TargetMode="External"/><Relationship Id="rId13" Type="http://schemas.openxmlformats.org/officeDocument/2006/relationships/image" Target="../media/image71.png"/><Relationship Id="rId3" Type="http://schemas.openxmlformats.org/officeDocument/2006/relationships/hyperlink" Target="http://www.activageproject.eu/" TargetMode="External"/><Relationship Id="rId7" Type="http://schemas.openxmlformats.org/officeDocument/2006/relationships/hyperlink" Target="http://www.u4iot.eu/" TargetMode="External"/><Relationship Id="rId12" Type="http://schemas.openxmlformats.org/officeDocument/2006/relationships/image" Target="../media/image70.jpeg"/><Relationship Id="rId17" Type="http://schemas.openxmlformats.org/officeDocument/2006/relationships/image" Target="../media/image20.png"/><Relationship Id="rId2" Type="http://schemas.openxmlformats.org/officeDocument/2006/relationships/hyperlink" Target="http://www.monica-project.eu/" TargetMode="External"/><Relationship Id="rId16" Type="http://schemas.openxmlformats.org/officeDocument/2006/relationships/image" Target="../media/image73.png"/><Relationship Id="rId1" Type="http://schemas.openxmlformats.org/officeDocument/2006/relationships/slideLayout" Target="../slideLayouts/slideLayout100.xml"/><Relationship Id="rId6" Type="http://schemas.openxmlformats.org/officeDocument/2006/relationships/hyperlink" Target="http://www.synchronicity-iot.eu/" TargetMode="External"/><Relationship Id="rId11" Type="http://schemas.openxmlformats.org/officeDocument/2006/relationships/image" Target="../media/image69.jpeg"/><Relationship Id="rId5" Type="http://schemas.openxmlformats.org/officeDocument/2006/relationships/hyperlink" Target="http://www.iof2020.eu/" TargetMode="External"/><Relationship Id="rId15" Type="http://schemas.openxmlformats.org/officeDocument/2006/relationships/hyperlink" Target="http://www.european-iot-pilots.eu/" TargetMode="External"/><Relationship Id="rId10" Type="http://schemas.openxmlformats.org/officeDocument/2006/relationships/image" Target="../media/image68.png"/><Relationship Id="rId4" Type="http://schemas.openxmlformats.org/officeDocument/2006/relationships/hyperlink" Target="http://www.autopilot-project.eu/" TargetMode="External"/><Relationship Id="rId9" Type="http://schemas.openxmlformats.org/officeDocument/2006/relationships/image" Target="../media/image67.png"/><Relationship Id="rId14"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5.xml"/><Relationship Id="rId1" Type="http://schemas.openxmlformats.org/officeDocument/2006/relationships/slideLayout" Target="../slideLayouts/slideLayout27.xml"/><Relationship Id="rId5" Type="http://schemas.openxmlformats.org/officeDocument/2006/relationships/image" Target="../media/image76.jpeg"/><Relationship Id="rId4" Type="http://schemas.openxmlformats.org/officeDocument/2006/relationships/image" Target="../media/image75.jpeg"/></Relationships>
</file>

<file path=ppt/slides/_rels/slide23.xml.rels><?xml version="1.0" encoding="UTF-8" standalone="yes"?>
<Relationships xmlns="http://schemas.openxmlformats.org/package/2006/relationships"><Relationship Id="rId13" Type="http://schemas.openxmlformats.org/officeDocument/2006/relationships/image" Target="../media/image87.png"/><Relationship Id="rId18" Type="http://schemas.openxmlformats.org/officeDocument/2006/relationships/image" Target="../media/image92.png"/><Relationship Id="rId26" Type="http://schemas.openxmlformats.org/officeDocument/2006/relationships/image" Target="../media/image100.gif"/><Relationship Id="rId39" Type="http://schemas.openxmlformats.org/officeDocument/2006/relationships/image" Target="../media/image112.png"/><Relationship Id="rId21" Type="http://schemas.openxmlformats.org/officeDocument/2006/relationships/image" Target="../media/image95.png"/><Relationship Id="rId34" Type="http://schemas.openxmlformats.org/officeDocument/2006/relationships/image" Target="../media/image107.png"/><Relationship Id="rId42" Type="http://schemas.openxmlformats.org/officeDocument/2006/relationships/image" Target="../media/image115.png"/><Relationship Id="rId47" Type="http://schemas.openxmlformats.org/officeDocument/2006/relationships/image" Target="../media/image120.png"/><Relationship Id="rId50" Type="http://schemas.openxmlformats.org/officeDocument/2006/relationships/image" Target="../media/image123.png"/><Relationship Id="rId55" Type="http://schemas.openxmlformats.org/officeDocument/2006/relationships/image" Target="../media/image128.png"/><Relationship Id="rId63" Type="http://schemas.openxmlformats.org/officeDocument/2006/relationships/image" Target="../media/image136.png"/><Relationship Id="rId7" Type="http://schemas.openxmlformats.org/officeDocument/2006/relationships/image" Target="../media/image81.wmf"/><Relationship Id="rId2" Type="http://schemas.openxmlformats.org/officeDocument/2006/relationships/notesSlide" Target="../notesSlides/notesSlide16.xml"/><Relationship Id="rId16" Type="http://schemas.openxmlformats.org/officeDocument/2006/relationships/image" Target="../media/image90.png"/><Relationship Id="rId20" Type="http://schemas.openxmlformats.org/officeDocument/2006/relationships/image" Target="../media/image94.png"/><Relationship Id="rId29" Type="http://schemas.openxmlformats.org/officeDocument/2006/relationships/image" Target="../media/image103.png"/><Relationship Id="rId41" Type="http://schemas.openxmlformats.org/officeDocument/2006/relationships/image" Target="../media/image114.gif"/><Relationship Id="rId54" Type="http://schemas.openxmlformats.org/officeDocument/2006/relationships/image" Target="../media/image127.jpeg"/><Relationship Id="rId62" Type="http://schemas.openxmlformats.org/officeDocument/2006/relationships/image" Target="../media/image135.jpeg"/><Relationship Id="rId1" Type="http://schemas.openxmlformats.org/officeDocument/2006/relationships/slideLayout" Target="../slideLayouts/slideLayout74.xml"/><Relationship Id="rId6" Type="http://schemas.openxmlformats.org/officeDocument/2006/relationships/image" Target="../media/image80.jpeg"/><Relationship Id="rId11" Type="http://schemas.openxmlformats.org/officeDocument/2006/relationships/image" Target="../media/image85.png"/><Relationship Id="rId24" Type="http://schemas.openxmlformats.org/officeDocument/2006/relationships/image" Target="../media/image98.gif"/><Relationship Id="rId32" Type="http://schemas.openxmlformats.org/officeDocument/2006/relationships/image" Target="../media/image105.png"/><Relationship Id="rId37" Type="http://schemas.openxmlformats.org/officeDocument/2006/relationships/image" Target="../media/image110.gif"/><Relationship Id="rId40" Type="http://schemas.openxmlformats.org/officeDocument/2006/relationships/image" Target="../media/image113.gif"/><Relationship Id="rId45" Type="http://schemas.openxmlformats.org/officeDocument/2006/relationships/image" Target="../media/image118.gif"/><Relationship Id="rId53" Type="http://schemas.openxmlformats.org/officeDocument/2006/relationships/image" Target="../media/image126.png"/><Relationship Id="rId58" Type="http://schemas.openxmlformats.org/officeDocument/2006/relationships/image" Target="../media/image131.png"/><Relationship Id="rId5" Type="http://schemas.openxmlformats.org/officeDocument/2006/relationships/image" Target="../media/image79.gif"/><Relationship Id="rId15" Type="http://schemas.openxmlformats.org/officeDocument/2006/relationships/image" Target="../media/image89.png"/><Relationship Id="rId23" Type="http://schemas.openxmlformats.org/officeDocument/2006/relationships/image" Target="../media/image97.jpeg"/><Relationship Id="rId28" Type="http://schemas.openxmlformats.org/officeDocument/2006/relationships/image" Target="../media/image102.gif"/><Relationship Id="rId36" Type="http://schemas.openxmlformats.org/officeDocument/2006/relationships/image" Target="../media/image109.jpg"/><Relationship Id="rId49" Type="http://schemas.openxmlformats.org/officeDocument/2006/relationships/image" Target="../media/image122.png"/><Relationship Id="rId57" Type="http://schemas.openxmlformats.org/officeDocument/2006/relationships/image" Target="../media/image130.png"/><Relationship Id="rId61" Type="http://schemas.openxmlformats.org/officeDocument/2006/relationships/image" Target="../media/image134.png"/><Relationship Id="rId10" Type="http://schemas.openxmlformats.org/officeDocument/2006/relationships/image" Target="../media/image84.png"/><Relationship Id="rId19" Type="http://schemas.openxmlformats.org/officeDocument/2006/relationships/image" Target="../media/image93.png"/><Relationship Id="rId31" Type="http://schemas.openxmlformats.org/officeDocument/2006/relationships/image" Target="../media/image104.png"/><Relationship Id="rId44" Type="http://schemas.openxmlformats.org/officeDocument/2006/relationships/image" Target="../media/image117.png"/><Relationship Id="rId52" Type="http://schemas.openxmlformats.org/officeDocument/2006/relationships/image" Target="../media/image125.png"/><Relationship Id="rId60" Type="http://schemas.openxmlformats.org/officeDocument/2006/relationships/image" Target="../media/image133.png"/><Relationship Id="rId4" Type="http://schemas.openxmlformats.org/officeDocument/2006/relationships/image" Target="../media/image78.gif"/><Relationship Id="rId9" Type="http://schemas.openxmlformats.org/officeDocument/2006/relationships/image" Target="../media/image83.png"/><Relationship Id="rId14" Type="http://schemas.openxmlformats.org/officeDocument/2006/relationships/image" Target="../media/image88.png"/><Relationship Id="rId22" Type="http://schemas.openxmlformats.org/officeDocument/2006/relationships/image" Target="../media/image96.png"/><Relationship Id="rId27" Type="http://schemas.openxmlformats.org/officeDocument/2006/relationships/image" Target="../media/image101.jpeg"/><Relationship Id="rId30" Type="http://schemas.microsoft.com/office/2007/relationships/hdphoto" Target="../media/hdphoto1.wdp"/><Relationship Id="rId35" Type="http://schemas.openxmlformats.org/officeDocument/2006/relationships/image" Target="../media/image108.gif"/><Relationship Id="rId43" Type="http://schemas.openxmlformats.org/officeDocument/2006/relationships/image" Target="../media/image116.png"/><Relationship Id="rId48" Type="http://schemas.openxmlformats.org/officeDocument/2006/relationships/image" Target="../media/image121.png"/><Relationship Id="rId56" Type="http://schemas.openxmlformats.org/officeDocument/2006/relationships/image" Target="../media/image129.png"/><Relationship Id="rId64" Type="http://schemas.openxmlformats.org/officeDocument/2006/relationships/image" Target="../media/image137.png"/><Relationship Id="rId8" Type="http://schemas.openxmlformats.org/officeDocument/2006/relationships/image" Target="../media/image82.png"/><Relationship Id="rId51" Type="http://schemas.openxmlformats.org/officeDocument/2006/relationships/image" Target="../media/image124.png"/><Relationship Id="rId3" Type="http://schemas.openxmlformats.org/officeDocument/2006/relationships/image" Target="../media/image77.jpeg"/><Relationship Id="rId12" Type="http://schemas.openxmlformats.org/officeDocument/2006/relationships/image" Target="../media/image86.png"/><Relationship Id="rId17" Type="http://schemas.openxmlformats.org/officeDocument/2006/relationships/image" Target="../media/image91.png"/><Relationship Id="rId25" Type="http://schemas.openxmlformats.org/officeDocument/2006/relationships/image" Target="../media/image99.png"/><Relationship Id="rId33" Type="http://schemas.openxmlformats.org/officeDocument/2006/relationships/image" Target="../media/image106.png"/><Relationship Id="rId38" Type="http://schemas.openxmlformats.org/officeDocument/2006/relationships/image" Target="../media/image111.png"/><Relationship Id="rId46" Type="http://schemas.openxmlformats.org/officeDocument/2006/relationships/image" Target="../media/image119.jpeg"/><Relationship Id="rId59" Type="http://schemas.openxmlformats.org/officeDocument/2006/relationships/image" Target="../media/image132.png"/></Relationships>
</file>

<file path=ppt/slides/_rels/slide24.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139.jpeg"/><Relationship Id="rId7" Type="http://schemas.openxmlformats.org/officeDocument/2006/relationships/image" Target="../media/image74.jpeg"/><Relationship Id="rId2" Type="http://schemas.openxmlformats.org/officeDocument/2006/relationships/image" Target="../media/image138.jpeg"/><Relationship Id="rId1" Type="http://schemas.openxmlformats.org/officeDocument/2006/relationships/slideLayout" Target="../slideLayouts/slideLayout27.xml"/><Relationship Id="rId6" Type="http://schemas.openxmlformats.org/officeDocument/2006/relationships/image" Target="../media/image142.jpg"/><Relationship Id="rId5" Type="http://schemas.openxmlformats.org/officeDocument/2006/relationships/image" Target="../media/image141.png"/><Relationship Id="rId4" Type="http://schemas.openxmlformats.org/officeDocument/2006/relationships/image" Target="../media/image140.jpeg"/><Relationship Id="rId9" Type="http://schemas.openxmlformats.org/officeDocument/2006/relationships/image" Target="../media/image76.jpe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6.xml"/><Relationship Id="rId4" Type="http://schemas.openxmlformats.org/officeDocument/2006/relationships/image" Target="../media/image143.png"/></Relationships>
</file>

<file path=ppt/slides/_rels/slide2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7.xml"/><Relationship Id="rId4" Type="http://schemas.openxmlformats.org/officeDocument/2006/relationships/image" Target="../media/image76.jpeg"/></Relationships>
</file>

<file path=ppt/slides/_rels/slide2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8.xml"/><Relationship Id="rId1" Type="http://schemas.openxmlformats.org/officeDocument/2006/relationships/slideLayout" Target="../slideLayouts/slideLayout27.xml"/><Relationship Id="rId5" Type="http://schemas.openxmlformats.org/officeDocument/2006/relationships/image" Target="../media/image76.jpeg"/><Relationship Id="rId4" Type="http://schemas.openxmlformats.org/officeDocument/2006/relationships/image" Target="../media/image75.jpeg"/></Relationships>
</file>

<file path=ppt/slides/_rels/slide28.xml.rels><?xml version="1.0" encoding="UTF-8" standalone="yes"?>
<Relationships xmlns="http://schemas.openxmlformats.org/package/2006/relationships"><Relationship Id="rId8" Type="http://schemas.openxmlformats.org/officeDocument/2006/relationships/image" Target="../media/image149.png"/><Relationship Id="rId13" Type="http://schemas.openxmlformats.org/officeDocument/2006/relationships/image" Target="../media/image154.png"/><Relationship Id="rId18" Type="http://schemas.openxmlformats.org/officeDocument/2006/relationships/image" Target="../media/image158.jpeg"/><Relationship Id="rId3" Type="http://schemas.openxmlformats.org/officeDocument/2006/relationships/image" Target="../media/image144.emf"/><Relationship Id="rId21" Type="http://schemas.openxmlformats.org/officeDocument/2006/relationships/image" Target="../media/image161.jpeg"/><Relationship Id="rId7" Type="http://schemas.openxmlformats.org/officeDocument/2006/relationships/image" Target="../media/image148.png"/><Relationship Id="rId12" Type="http://schemas.openxmlformats.org/officeDocument/2006/relationships/image" Target="../media/image153.png"/><Relationship Id="rId17" Type="http://schemas.openxmlformats.org/officeDocument/2006/relationships/hyperlink" Target="http://www.onem2m.org/" TargetMode="External"/><Relationship Id="rId2" Type="http://schemas.openxmlformats.org/officeDocument/2006/relationships/notesSlide" Target="../notesSlides/notesSlide19.xml"/><Relationship Id="rId16" Type="http://schemas.openxmlformats.org/officeDocument/2006/relationships/image" Target="../media/image157.png"/><Relationship Id="rId20" Type="http://schemas.openxmlformats.org/officeDocument/2006/relationships/image" Target="../media/image160.png"/><Relationship Id="rId1" Type="http://schemas.openxmlformats.org/officeDocument/2006/relationships/slideLayout" Target="../slideLayouts/slideLayout80.xml"/><Relationship Id="rId6" Type="http://schemas.openxmlformats.org/officeDocument/2006/relationships/image" Target="../media/image147.png"/><Relationship Id="rId11" Type="http://schemas.openxmlformats.org/officeDocument/2006/relationships/image" Target="../media/image152.png"/><Relationship Id="rId5" Type="http://schemas.openxmlformats.org/officeDocument/2006/relationships/image" Target="../media/image146.png"/><Relationship Id="rId15" Type="http://schemas.openxmlformats.org/officeDocument/2006/relationships/image" Target="../media/image156.png"/><Relationship Id="rId10" Type="http://schemas.openxmlformats.org/officeDocument/2006/relationships/image" Target="../media/image151.png"/><Relationship Id="rId19" Type="http://schemas.openxmlformats.org/officeDocument/2006/relationships/image" Target="../media/image159.jpeg"/><Relationship Id="rId4" Type="http://schemas.openxmlformats.org/officeDocument/2006/relationships/image" Target="../media/image145.png"/><Relationship Id="rId9" Type="http://schemas.openxmlformats.org/officeDocument/2006/relationships/image" Target="../media/image150.png"/><Relationship Id="rId14" Type="http://schemas.openxmlformats.org/officeDocument/2006/relationships/image" Target="../media/image155.png"/><Relationship Id="rId22"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ecurityaffairs.co/wordpress/29353/security/smart-meters-hacking.html" TargetMode="External"/><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8" Type="http://schemas.openxmlformats.org/officeDocument/2006/relationships/image" Target="../media/image168.png"/><Relationship Id="rId13" Type="http://schemas.openxmlformats.org/officeDocument/2006/relationships/image" Target="../media/image173.png"/><Relationship Id="rId3" Type="http://schemas.openxmlformats.org/officeDocument/2006/relationships/image" Target="../media/image163.jpeg"/><Relationship Id="rId7" Type="http://schemas.openxmlformats.org/officeDocument/2006/relationships/image" Target="../media/image167.png"/><Relationship Id="rId12" Type="http://schemas.openxmlformats.org/officeDocument/2006/relationships/image" Target="../media/image172.png"/><Relationship Id="rId2" Type="http://schemas.openxmlformats.org/officeDocument/2006/relationships/image" Target="../media/image18.png"/><Relationship Id="rId16" Type="http://schemas.openxmlformats.org/officeDocument/2006/relationships/image" Target="../media/image176.png"/><Relationship Id="rId1" Type="http://schemas.openxmlformats.org/officeDocument/2006/relationships/slideLayout" Target="../slideLayouts/slideLayout48.xml"/><Relationship Id="rId6" Type="http://schemas.openxmlformats.org/officeDocument/2006/relationships/image" Target="../media/image166.png"/><Relationship Id="rId11" Type="http://schemas.openxmlformats.org/officeDocument/2006/relationships/image" Target="../media/image171.png"/><Relationship Id="rId5" Type="http://schemas.openxmlformats.org/officeDocument/2006/relationships/image" Target="../media/image165.png"/><Relationship Id="rId15" Type="http://schemas.openxmlformats.org/officeDocument/2006/relationships/image" Target="../media/image175.png"/><Relationship Id="rId10" Type="http://schemas.openxmlformats.org/officeDocument/2006/relationships/image" Target="../media/image170.png"/><Relationship Id="rId4" Type="http://schemas.openxmlformats.org/officeDocument/2006/relationships/image" Target="../media/image164.png"/><Relationship Id="rId9" Type="http://schemas.openxmlformats.org/officeDocument/2006/relationships/image" Target="../media/image169.png"/><Relationship Id="rId14" Type="http://schemas.openxmlformats.org/officeDocument/2006/relationships/image" Target="../media/image17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34.xml.rels><?xml version="1.0" encoding="UTF-8" standalone="yes"?>
<Relationships xmlns="http://schemas.openxmlformats.org/package/2006/relationships"><Relationship Id="rId2" Type="http://schemas.openxmlformats.org/officeDocument/2006/relationships/image" Target="../media/image177.jpeg"/><Relationship Id="rId1" Type="http://schemas.openxmlformats.org/officeDocument/2006/relationships/slideLayout" Target="../slideLayouts/slideLayout132.xml"/></Relationships>
</file>

<file path=ppt/slides/_rels/slide35.xml.rels><?xml version="1.0" encoding="UTF-8" standalone="yes"?>
<Relationships xmlns="http://schemas.openxmlformats.org/package/2006/relationships"><Relationship Id="rId2" Type="http://schemas.openxmlformats.org/officeDocument/2006/relationships/image" Target="../media/image178.jpeg"/><Relationship Id="rId1" Type="http://schemas.openxmlformats.org/officeDocument/2006/relationships/slideLayout" Target="../slideLayouts/slideLayout132.xml"/></Relationships>
</file>

<file path=ppt/slides/_rels/slide3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9.png"/><Relationship Id="rId1" Type="http://schemas.openxmlformats.org/officeDocument/2006/relationships/slideLayout" Target="../slideLayouts/slideLayout132.xml"/><Relationship Id="rId5" Type="http://schemas.openxmlformats.org/officeDocument/2006/relationships/image" Target="../media/image182.png"/><Relationship Id="rId4" Type="http://schemas.openxmlformats.org/officeDocument/2006/relationships/image" Target="../media/image181.png"/></Relationships>
</file>

<file path=ppt/slides/_rels/slide3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6.xml"/><Relationship Id="rId7" Type="http://schemas.openxmlformats.org/officeDocument/2006/relationships/slide" Target="slide11.xml"/><Relationship Id="rId12" Type="http://schemas.openxmlformats.org/officeDocument/2006/relationships/slide" Target="slide20.xml"/><Relationship Id="rId2" Type="http://schemas.openxmlformats.org/officeDocument/2006/relationships/slide" Target="slide5.xml"/><Relationship Id="rId1" Type="http://schemas.openxmlformats.org/officeDocument/2006/relationships/slideLayout" Target="../slideLayouts/slideLayout122.xml"/><Relationship Id="rId6" Type="http://schemas.openxmlformats.org/officeDocument/2006/relationships/slide" Target="slide9.xml"/><Relationship Id="rId11" Type="http://schemas.openxmlformats.org/officeDocument/2006/relationships/slide" Target="slide4.xml"/><Relationship Id="rId5" Type="http://schemas.openxmlformats.org/officeDocument/2006/relationships/slide" Target="slide8.xml"/><Relationship Id="rId10" Type="http://schemas.openxmlformats.org/officeDocument/2006/relationships/slide" Target="slide1.xml"/><Relationship Id="rId4" Type="http://schemas.openxmlformats.org/officeDocument/2006/relationships/slide" Target="slide7.xml"/><Relationship Id="rId9" Type="http://schemas.openxmlformats.org/officeDocument/2006/relationships/slide" Target="slide3.xml"/></Relationships>
</file>

<file path=ppt/slides/_rels/slide3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4.xml"/><Relationship Id="rId1" Type="http://schemas.openxmlformats.org/officeDocument/2006/relationships/slideLayout" Target="../slideLayouts/slideLayout1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3" Type="http://schemas.openxmlformats.org/officeDocument/2006/relationships/hyperlink" Target="http://www.cea.nic.in/reports/others/god/dpd/ami_func_req.pdf" TargetMode="External"/><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hyperlink" Target="http://www.bis.org.in/sf/ced/CED59(10000)_30092016.pdf"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9.xml"/></Relationships>
</file>

<file path=ppt/slides/_rels/slide53.xml.rels><?xml version="1.0" encoding="UTF-8" standalone="yes"?>
<Relationships xmlns="http://schemas.openxmlformats.org/package/2006/relationships"><Relationship Id="rId3" Type="http://schemas.openxmlformats.org/officeDocument/2006/relationships/hyperlink" Target="mailto:dinesh.chand.sharma@sesei.eu"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www.sesei.eu/"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png"/><Relationship Id="rId9" Type="http://schemas.openxmlformats.org/officeDocument/2006/relationships/image" Target="../media/image54.png"/></Relationships>
</file>

<file path=ppt/slides/_rels/slide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0.jpeg"/><Relationship Id="rId7" Type="http://schemas.openxmlformats.org/officeDocument/2006/relationships/image" Target="../media/image55.png"/><Relationship Id="rId2" Type="http://schemas.openxmlformats.org/officeDocument/2006/relationships/image" Target="../media/image48.jpeg"/><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1"/>
          </p:nvPr>
        </p:nvSpPr>
        <p:spPr>
          <a:xfrm>
            <a:off x="631825" y="1481138"/>
            <a:ext cx="8115300" cy="3673475"/>
          </a:xfrm>
        </p:spPr>
        <p:txBody>
          <a:bodyPr/>
          <a:lstStyle/>
          <a:p>
            <a:pPr marL="0" indent="0" algn="ctr">
              <a:buFont typeface="Wingdings" pitchFamily="2" charset="2"/>
              <a:buNone/>
            </a:pPr>
            <a:endParaRPr lang="en-GB" altLang="en-US" sz="4000" dirty="0">
              <a:solidFill>
                <a:srgbClr val="002060"/>
              </a:solidFill>
            </a:endParaRPr>
          </a:p>
          <a:p>
            <a:pPr marL="0" indent="0" algn="ctr">
              <a:buNone/>
            </a:pPr>
            <a:endParaRPr lang="en-GB" altLang="en-US" sz="4000" dirty="0">
              <a:solidFill>
                <a:srgbClr val="002060"/>
              </a:solidFill>
            </a:endParaRPr>
          </a:p>
          <a:p>
            <a:pPr marL="0" indent="0" algn="ctr">
              <a:buNone/>
            </a:pPr>
            <a:r>
              <a:rPr lang="en-GB" altLang="en-US" sz="4000" dirty="0">
                <a:solidFill>
                  <a:srgbClr val="002060"/>
                </a:solidFill>
              </a:rPr>
              <a:t>Smart </a:t>
            </a:r>
            <a:r>
              <a:rPr lang="en-GB" altLang="en-US" sz="4000" dirty="0" smtClean="0">
                <a:solidFill>
                  <a:srgbClr val="002060"/>
                </a:solidFill>
              </a:rPr>
              <a:t>Energy </a:t>
            </a:r>
            <a:r>
              <a:rPr lang="en-GB" altLang="en-US" sz="4000" dirty="0">
                <a:solidFill>
                  <a:srgbClr val="002060"/>
                </a:solidFill>
              </a:rPr>
              <a:t>in </a:t>
            </a:r>
            <a:r>
              <a:rPr lang="en-GB" altLang="en-US" sz="4000" dirty="0" smtClean="0">
                <a:solidFill>
                  <a:srgbClr val="002060"/>
                </a:solidFill>
              </a:rPr>
              <a:t>Europe </a:t>
            </a:r>
          </a:p>
          <a:p>
            <a:pPr marL="0" indent="0" algn="ctr">
              <a:buNone/>
            </a:pPr>
            <a:r>
              <a:rPr lang="en-GB" altLang="en-US" sz="4000" dirty="0" smtClean="0">
                <a:solidFill>
                  <a:srgbClr val="002060"/>
                </a:solidFill>
              </a:rPr>
              <a:t>Policies &amp; Standards</a:t>
            </a:r>
            <a:endParaRPr lang="en-GB" altLang="en-US" sz="4000" dirty="0">
              <a:solidFill>
                <a:srgbClr val="002060"/>
              </a:solidFill>
            </a:endParaRPr>
          </a:p>
        </p:txBody>
      </p:sp>
    </p:spTree>
    <p:extLst>
      <p:ext uri="{BB962C8B-B14F-4D97-AF65-F5344CB8AC3E}">
        <p14:creationId xmlns:p14="http://schemas.microsoft.com/office/powerpoint/2010/main" val="4077644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sz="2000" dirty="0"/>
              <a:t>The EU 20/20/20 targets</a:t>
            </a:r>
          </a:p>
          <a:p>
            <a:pPr lvl="1"/>
            <a:r>
              <a:rPr lang="en-IN" sz="1600" dirty="0"/>
              <a:t>20% cut in greenhouse gas emissions (from 1990 levels)</a:t>
            </a:r>
          </a:p>
          <a:p>
            <a:pPr lvl="1"/>
            <a:r>
              <a:rPr lang="en-IN" sz="1600" dirty="0"/>
              <a:t>20% of EU energy from renewables</a:t>
            </a:r>
          </a:p>
          <a:p>
            <a:pPr lvl="1"/>
            <a:r>
              <a:rPr lang="en-IN" sz="1600" dirty="0"/>
              <a:t>20% improvement in energy efficiency</a:t>
            </a:r>
            <a:endParaRPr lang="en-GB" sz="1600" dirty="0" smtClean="0"/>
          </a:p>
          <a:p>
            <a:r>
              <a:rPr lang="en-GB" sz="2000" dirty="0" smtClean="0"/>
              <a:t>The </a:t>
            </a:r>
            <a:r>
              <a:rPr lang="en-GB" sz="2000" dirty="0"/>
              <a:t>EU framework on climate and energy for 2030 with more ambitious targets to reduce greenhouse gas emissions by 40% and increase the use of renewables to at least 27% by 2030</a:t>
            </a:r>
          </a:p>
          <a:p>
            <a:r>
              <a:rPr lang="en-GB" sz="2000" dirty="0"/>
              <a:t>At EC level, DG ENER established the </a:t>
            </a:r>
            <a:r>
              <a:rPr lang="en-GB" sz="2000" u="sng" dirty="0">
                <a:hlinkClick r:id="rId3"/>
              </a:rPr>
              <a:t>EC Task Force on Smart Grids</a:t>
            </a:r>
            <a:r>
              <a:rPr lang="en-GB" sz="2000" dirty="0">
                <a:hlinkClick r:id="rId3"/>
              </a:rPr>
              <a:t> </a:t>
            </a:r>
            <a:r>
              <a:rPr lang="en-GB" sz="2000" dirty="0"/>
              <a:t>in 2009 with the task to advise the EC on policy and regulatory frameworks </a:t>
            </a:r>
          </a:p>
          <a:p>
            <a:r>
              <a:rPr lang="en-GB" sz="2000" dirty="0" smtClean="0"/>
              <a:t>No plan to adopt specific Smart Grids legislation but push to progress on deployment however issued M/490 (Requesting ESOs to study and develop standards for EU</a:t>
            </a:r>
            <a:endParaRPr lang="en-GB" sz="2000" dirty="0"/>
          </a:p>
          <a:p>
            <a:r>
              <a:rPr lang="en-GB" sz="2000" dirty="0" smtClean="0"/>
              <a:t>CEN, CENELEC &amp; ETSI </a:t>
            </a:r>
            <a:r>
              <a:rPr lang="en-GB" sz="2000" dirty="0"/>
              <a:t>are working with the </a:t>
            </a:r>
            <a:r>
              <a:rPr lang="en-GB" sz="2000" dirty="0" smtClean="0"/>
              <a:t>EC </a:t>
            </a:r>
            <a:r>
              <a:rPr lang="en-GB" sz="2000" dirty="0"/>
              <a:t>and other stakeholders to develop and adopt </a:t>
            </a:r>
            <a:r>
              <a:rPr lang="en-GB" sz="2000" b="1" dirty="0"/>
              <a:t>European Standards </a:t>
            </a:r>
            <a:r>
              <a:rPr lang="en-GB" sz="2000" dirty="0"/>
              <a:t>to support the implementation </a:t>
            </a:r>
            <a:r>
              <a:rPr lang="en-GB" sz="2000" dirty="0" smtClean="0"/>
              <a:t>and </a:t>
            </a:r>
            <a:r>
              <a:rPr lang="en-GB" sz="2000" dirty="0"/>
              <a:t>the successful integration of the European energy market and the implementation of the EU’s climate and energy </a:t>
            </a:r>
            <a:r>
              <a:rPr lang="en-GB" sz="2000" dirty="0" smtClean="0"/>
              <a:t>targets</a:t>
            </a:r>
          </a:p>
          <a:p>
            <a:endParaRPr lang="en-GB" dirty="0" smtClean="0"/>
          </a:p>
          <a:p>
            <a:endParaRPr lang="en-GB" dirty="0"/>
          </a:p>
        </p:txBody>
      </p:sp>
      <p:sp>
        <p:nvSpPr>
          <p:cNvPr id="4" name="Titre 1"/>
          <p:cNvSpPr txBox="1">
            <a:spLocks/>
          </p:cNvSpPr>
          <p:nvPr/>
        </p:nvSpPr>
        <p:spPr bwMode="auto">
          <a:xfrm>
            <a:off x="230725" y="274638"/>
            <a:ext cx="5761038" cy="11430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kern="1200">
                <a:solidFill>
                  <a:srgbClr val="404040"/>
                </a:solidFill>
                <a:latin typeface="+mj-lt"/>
                <a:ea typeface="+mj-ea"/>
                <a:cs typeface="+mj-cs"/>
              </a:defRPr>
            </a:lvl1pPr>
            <a:lvl2pPr algn="l" rtl="0" eaLnBrk="0" fontAlgn="base" hangingPunct="0">
              <a:spcBef>
                <a:spcPct val="0"/>
              </a:spcBef>
              <a:spcAft>
                <a:spcPct val="0"/>
              </a:spcAft>
              <a:defRPr sz="3200">
                <a:solidFill>
                  <a:srgbClr val="404040"/>
                </a:solidFill>
                <a:latin typeface="Calibri" pitchFamily="34" charset="0"/>
              </a:defRPr>
            </a:lvl2pPr>
            <a:lvl3pPr algn="l" rtl="0" eaLnBrk="0" fontAlgn="base" hangingPunct="0">
              <a:spcBef>
                <a:spcPct val="0"/>
              </a:spcBef>
              <a:spcAft>
                <a:spcPct val="0"/>
              </a:spcAft>
              <a:defRPr sz="3200">
                <a:solidFill>
                  <a:srgbClr val="404040"/>
                </a:solidFill>
                <a:latin typeface="Calibri" pitchFamily="34" charset="0"/>
              </a:defRPr>
            </a:lvl3pPr>
            <a:lvl4pPr algn="l" rtl="0" eaLnBrk="0" fontAlgn="base" hangingPunct="0">
              <a:spcBef>
                <a:spcPct val="0"/>
              </a:spcBef>
              <a:spcAft>
                <a:spcPct val="0"/>
              </a:spcAft>
              <a:defRPr sz="3200">
                <a:solidFill>
                  <a:srgbClr val="404040"/>
                </a:solidFill>
                <a:latin typeface="Calibri" pitchFamily="34" charset="0"/>
              </a:defRPr>
            </a:lvl4pPr>
            <a:lvl5pPr algn="l" rtl="0" eaLnBrk="0" fontAlgn="base" hangingPunct="0">
              <a:spcBef>
                <a:spcPct val="0"/>
              </a:spcBef>
              <a:spcAft>
                <a:spcPct val="0"/>
              </a:spcAft>
              <a:defRPr sz="3200">
                <a:solidFill>
                  <a:srgbClr val="404040"/>
                </a:solidFill>
                <a:latin typeface="Calibri" pitchFamily="34" charset="0"/>
              </a:defRPr>
            </a:lvl5pPr>
            <a:lvl6pPr marL="457200" algn="l" rtl="0" fontAlgn="base">
              <a:spcBef>
                <a:spcPct val="0"/>
              </a:spcBef>
              <a:spcAft>
                <a:spcPct val="0"/>
              </a:spcAft>
              <a:defRPr sz="3200">
                <a:solidFill>
                  <a:srgbClr val="404040"/>
                </a:solidFill>
                <a:latin typeface="Calibri" pitchFamily="34" charset="0"/>
              </a:defRPr>
            </a:lvl6pPr>
            <a:lvl7pPr marL="914400" algn="l" rtl="0" fontAlgn="base">
              <a:spcBef>
                <a:spcPct val="0"/>
              </a:spcBef>
              <a:spcAft>
                <a:spcPct val="0"/>
              </a:spcAft>
              <a:defRPr sz="3200">
                <a:solidFill>
                  <a:srgbClr val="404040"/>
                </a:solidFill>
                <a:latin typeface="Calibri" pitchFamily="34" charset="0"/>
              </a:defRPr>
            </a:lvl7pPr>
            <a:lvl8pPr marL="1371600" algn="l" rtl="0" fontAlgn="base">
              <a:spcBef>
                <a:spcPct val="0"/>
              </a:spcBef>
              <a:spcAft>
                <a:spcPct val="0"/>
              </a:spcAft>
              <a:defRPr sz="3200">
                <a:solidFill>
                  <a:srgbClr val="404040"/>
                </a:solidFill>
                <a:latin typeface="Calibri" pitchFamily="34" charset="0"/>
              </a:defRPr>
            </a:lvl8pPr>
            <a:lvl9pPr marL="1828800" algn="l" rtl="0" fontAlgn="base">
              <a:spcBef>
                <a:spcPct val="0"/>
              </a:spcBef>
              <a:spcAft>
                <a:spcPct val="0"/>
              </a:spcAft>
              <a:defRPr sz="3200">
                <a:solidFill>
                  <a:srgbClr val="404040"/>
                </a:solidFill>
                <a:latin typeface="Calibri" pitchFamily="34" charset="0"/>
              </a:defRPr>
            </a:lvl9pPr>
          </a:lstStyle>
          <a:p>
            <a:pPr marL="182563"/>
            <a:r>
              <a:rPr lang="en-US" sz="2800" dirty="0" smtClean="0">
                <a:solidFill>
                  <a:prstClr val="white"/>
                </a:solidFill>
                <a:latin typeface="Verdana" pitchFamily="34" charset="0"/>
              </a:rPr>
              <a:t>EU context</a:t>
            </a:r>
            <a:endParaRPr lang="en-US" sz="2800" dirty="0">
              <a:solidFill>
                <a:prstClr val="white"/>
              </a:solidFill>
              <a:latin typeface="Verdana" pitchFamily="34" charset="0"/>
            </a:endParaRPr>
          </a:p>
        </p:txBody>
      </p:sp>
    </p:spTree>
    <p:extLst>
      <p:ext uri="{BB962C8B-B14F-4D97-AF65-F5344CB8AC3E}">
        <p14:creationId xmlns:p14="http://schemas.microsoft.com/office/powerpoint/2010/main" val="3930035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07504" y="1556792"/>
            <a:ext cx="8893175" cy="4710113"/>
          </a:xfrm>
        </p:spPr>
        <p:txBody>
          <a:bodyPr/>
          <a:lstStyle/>
          <a:p>
            <a:pPr lvl="0"/>
            <a:r>
              <a:rPr lang="en-GB" sz="2400" dirty="0"/>
              <a:t>M/490 on Smart Grid deployment in </a:t>
            </a:r>
            <a:r>
              <a:rPr lang="en-GB" sz="2400" dirty="0" smtClean="0"/>
              <a:t>Europe</a:t>
            </a:r>
            <a:endParaRPr lang="en-GB" sz="2400" dirty="0"/>
          </a:p>
          <a:p>
            <a:pPr lvl="0"/>
            <a:r>
              <a:rPr lang="en-GB" sz="2400" b="1" dirty="0"/>
              <a:t>Objective </a:t>
            </a:r>
            <a:r>
              <a:rPr lang="en-GB" sz="2400" b="1" dirty="0" smtClean="0"/>
              <a:t> = </a:t>
            </a:r>
            <a:r>
              <a:rPr lang="en-GB" sz="2400" dirty="0" smtClean="0"/>
              <a:t>to </a:t>
            </a:r>
            <a:r>
              <a:rPr lang="en-GB" sz="2400" dirty="0"/>
              <a:t>develop a framework to enable the ESOs to perform continuous standard enhancement and development in the </a:t>
            </a:r>
            <a:r>
              <a:rPr lang="en-GB" sz="2400" dirty="0" smtClean="0"/>
              <a:t>field</a:t>
            </a:r>
            <a:endParaRPr lang="en-GB" sz="2400" dirty="0"/>
          </a:p>
          <a:p>
            <a:pPr lvl="0"/>
            <a:r>
              <a:rPr lang="en-US" sz="2400" dirty="0"/>
              <a:t>In order to perform the requested work, the ESOs combined their strategic approach and established in July 2011, together with the relevant stakeholders, the </a:t>
            </a:r>
            <a:r>
              <a:rPr lang="en-US" sz="2400" b="1" dirty="0"/>
              <a:t>CEN-CENELEC-ETSI Smart Grid Coordination Group (SG-CG), </a:t>
            </a:r>
            <a:r>
              <a:rPr lang="en-US" sz="2400" dirty="0"/>
              <a:t>being responsible for coordinating the ESOs reply to M/490</a:t>
            </a:r>
            <a:endParaRPr lang="en-GB" sz="2400" dirty="0" smtClean="0"/>
          </a:p>
          <a:p>
            <a:pPr lvl="0"/>
            <a:r>
              <a:rPr lang="en-GB" sz="2400" dirty="0" smtClean="0"/>
              <a:t>Reports </a:t>
            </a:r>
            <a:r>
              <a:rPr lang="en-GB" sz="2400" dirty="0"/>
              <a:t>issued as ESOs reply to M/490 </a:t>
            </a:r>
            <a:r>
              <a:rPr lang="en-GB" sz="2400" dirty="0" smtClean="0"/>
              <a:t> by 2012</a:t>
            </a:r>
          </a:p>
        </p:txBody>
      </p:sp>
      <p:sp>
        <p:nvSpPr>
          <p:cNvPr id="4" name="Titre 1"/>
          <p:cNvSpPr txBox="1">
            <a:spLocks/>
          </p:cNvSpPr>
          <p:nvPr/>
        </p:nvSpPr>
        <p:spPr bwMode="auto">
          <a:xfrm>
            <a:off x="230725" y="274638"/>
            <a:ext cx="5761038" cy="11430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kern="1200">
                <a:solidFill>
                  <a:srgbClr val="404040"/>
                </a:solidFill>
                <a:latin typeface="+mj-lt"/>
                <a:ea typeface="+mj-ea"/>
                <a:cs typeface="+mj-cs"/>
              </a:defRPr>
            </a:lvl1pPr>
            <a:lvl2pPr algn="l" rtl="0" eaLnBrk="0" fontAlgn="base" hangingPunct="0">
              <a:spcBef>
                <a:spcPct val="0"/>
              </a:spcBef>
              <a:spcAft>
                <a:spcPct val="0"/>
              </a:spcAft>
              <a:defRPr sz="3200">
                <a:solidFill>
                  <a:srgbClr val="404040"/>
                </a:solidFill>
                <a:latin typeface="Calibri" pitchFamily="34" charset="0"/>
              </a:defRPr>
            </a:lvl2pPr>
            <a:lvl3pPr algn="l" rtl="0" eaLnBrk="0" fontAlgn="base" hangingPunct="0">
              <a:spcBef>
                <a:spcPct val="0"/>
              </a:spcBef>
              <a:spcAft>
                <a:spcPct val="0"/>
              </a:spcAft>
              <a:defRPr sz="3200">
                <a:solidFill>
                  <a:srgbClr val="404040"/>
                </a:solidFill>
                <a:latin typeface="Calibri" pitchFamily="34" charset="0"/>
              </a:defRPr>
            </a:lvl3pPr>
            <a:lvl4pPr algn="l" rtl="0" eaLnBrk="0" fontAlgn="base" hangingPunct="0">
              <a:spcBef>
                <a:spcPct val="0"/>
              </a:spcBef>
              <a:spcAft>
                <a:spcPct val="0"/>
              </a:spcAft>
              <a:defRPr sz="3200">
                <a:solidFill>
                  <a:srgbClr val="404040"/>
                </a:solidFill>
                <a:latin typeface="Calibri" pitchFamily="34" charset="0"/>
              </a:defRPr>
            </a:lvl4pPr>
            <a:lvl5pPr algn="l" rtl="0" eaLnBrk="0" fontAlgn="base" hangingPunct="0">
              <a:spcBef>
                <a:spcPct val="0"/>
              </a:spcBef>
              <a:spcAft>
                <a:spcPct val="0"/>
              </a:spcAft>
              <a:defRPr sz="3200">
                <a:solidFill>
                  <a:srgbClr val="404040"/>
                </a:solidFill>
                <a:latin typeface="Calibri" pitchFamily="34" charset="0"/>
              </a:defRPr>
            </a:lvl5pPr>
            <a:lvl6pPr marL="457200" algn="l" rtl="0" fontAlgn="base">
              <a:spcBef>
                <a:spcPct val="0"/>
              </a:spcBef>
              <a:spcAft>
                <a:spcPct val="0"/>
              </a:spcAft>
              <a:defRPr sz="3200">
                <a:solidFill>
                  <a:srgbClr val="404040"/>
                </a:solidFill>
                <a:latin typeface="Calibri" pitchFamily="34" charset="0"/>
              </a:defRPr>
            </a:lvl6pPr>
            <a:lvl7pPr marL="914400" algn="l" rtl="0" fontAlgn="base">
              <a:spcBef>
                <a:spcPct val="0"/>
              </a:spcBef>
              <a:spcAft>
                <a:spcPct val="0"/>
              </a:spcAft>
              <a:defRPr sz="3200">
                <a:solidFill>
                  <a:srgbClr val="404040"/>
                </a:solidFill>
                <a:latin typeface="Calibri" pitchFamily="34" charset="0"/>
              </a:defRPr>
            </a:lvl7pPr>
            <a:lvl8pPr marL="1371600" algn="l" rtl="0" fontAlgn="base">
              <a:spcBef>
                <a:spcPct val="0"/>
              </a:spcBef>
              <a:spcAft>
                <a:spcPct val="0"/>
              </a:spcAft>
              <a:defRPr sz="3200">
                <a:solidFill>
                  <a:srgbClr val="404040"/>
                </a:solidFill>
                <a:latin typeface="Calibri" pitchFamily="34" charset="0"/>
              </a:defRPr>
            </a:lvl8pPr>
            <a:lvl9pPr marL="1828800" algn="l" rtl="0" fontAlgn="base">
              <a:spcBef>
                <a:spcPct val="0"/>
              </a:spcBef>
              <a:spcAft>
                <a:spcPct val="0"/>
              </a:spcAft>
              <a:defRPr sz="3200">
                <a:solidFill>
                  <a:srgbClr val="404040"/>
                </a:solidFill>
                <a:latin typeface="Calibri" pitchFamily="34" charset="0"/>
              </a:defRPr>
            </a:lvl9pPr>
          </a:lstStyle>
          <a:p>
            <a:pPr marL="182563"/>
            <a:r>
              <a:rPr lang="en-US" sz="2800" dirty="0" smtClean="0">
                <a:solidFill>
                  <a:prstClr val="white"/>
                </a:solidFill>
                <a:latin typeface="Verdana" pitchFamily="34" charset="0"/>
              </a:rPr>
              <a:t>M/490 &amp; Associated Work</a:t>
            </a:r>
            <a:endParaRPr lang="en-US" sz="2800" dirty="0">
              <a:solidFill>
                <a:prstClr val="white"/>
              </a:solidFill>
              <a:latin typeface="Verdana" pitchFamily="34" charset="0"/>
            </a:endParaRPr>
          </a:p>
        </p:txBody>
      </p:sp>
    </p:spTree>
    <p:extLst>
      <p:ext uri="{BB962C8B-B14F-4D97-AF65-F5344CB8AC3E}">
        <p14:creationId xmlns:p14="http://schemas.microsoft.com/office/powerpoint/2010/main" val="3186633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07504" y="1556792"/>
            <a:ext cx="8893175" cy="5301208"/>
          </a:xfrm>
        </p:spPr>
        <p:txBody>
          <a:bodyPr/>
          <a:lstStyle/>
          <a:p>
            <a:pPr marL="0" lvl="0" indent="0">
              <a:buNone/>
            </a:pPr>
            <a:r>
              <a:rPr lang="en-GB" sz="2000" dirty="0" smtClean="0">
                <a:hlinkClick r:id="rId3"/>
              </a:rPr>
              <a:t>Available Reports </a:t>
            </a:r>
            <a:r>
              <a:rPr lang="en-GB" sz="2000" b="1" dirty="0" smtClean="0"/>
              <a:t>end 2012</a:t>
            </a:r>
          </a:p>
          <a:p>
            <a:pPr marL="0" lvl="0" indent="0">
              <a:buNone/>
            </a:pPr>
            <a:endParaRPr lang="en-GB" sz="2000" b="1" dirty="0"/>
          </a:p>
          <a:p>
            <a:pPr lvl="0">
              <a:buFont typeface="+mj-lt"/>
              <a:buAutoNum type="arabicPeriod"/>
            </a:pPr>
            <a:r>
              <a:rPr lang="en-GB" sz="1800" dirty="0"/>
              <a:t>A technical </a:t>
            </a:r>
            <a:r>
              <a:rPr lang="en-GB" sz="1800" u="sng" dirty="0">
                <a:hlinkClick r:id="rId4" invalidUrl="ftp://ftp.cen.eu/EN/EuropeanStandardization/HotTopics/SmartGrids/Reference Architecture.pdf"/>
              </a:rPr>
              <a:t>Reference Architecture</a:t>
            </a:r>
            <a:r>
              <a:rPr lang="en-GB" sz="1800" dirty="0"/>
              <a:t>, which represents the functional information data flows between the main domains and integrates many systems and subsystems </a:t>
            </a:r>
            <a:r>
              <a:rPr lang="en-GB" sz="1800" dirty="0" smtClean="0"/>
              <a:t>architectures</a:t>
            </a:r>
            <a:endParaRPr lang="en-GB" sz="1800" dirty="0"/>
          </a:p>
          <a:p>
            <a:pPr lvl="0">
              <a:buFont typeface="+mj-lt"/>
              <a:buAutoNum type="arabicPeriod"/>
            </a:pPr>
            <a:r>
              <a:rPr lang="en-GB" sz="1800" b="1" dirty="0"/>
              <a:t>A first </a:t>
            </a:r>
            <a:r>
              <a:rPr lang="en-GB" sz="1800" b="1" u="sng" dirty="0">
                <a:hlinkClick r:id="rId5" invalidUrl="ftp://ftp.cen.eu/EN/EuropeanStandardization/HotTopics/SmartGrids/First Set of Standards.pdf"/>
              </a:rPr>
              <a:t>Set of Consistent Standards</a:t>
            </a:r>
            <a:r>
              <a:rPr lang="en-GB" sz="1800" b="1" dirty="0"/>
              <a:t>, which supports the information exchange (communication protocols and data models) and the integration of all users into the electric system </a:t>
            </a:r>
            <a:r>
              <a:rPr lang="en-GB" sz="1800" b="1" dirty="0" smtClean="0"/>
              <a:t>operation </a:t>
            </a:r>
            <a:endParaRPr lang="en-GB" sz="1800" b="1" dirty="0"/>
          </a:p>
          <a:p>
            <a:pPr lvl="0">
              <a:buFont typeface="+mj-lt"/>
              <a:buAutoNum type="arabicPeriod"/>
            </a:pPr>
            <a:r>
              <a:rPr lang="en-GB" sz="1800" u="sng" dirty="0">
                <a:hlinkClick r:id="rId6" invalidUrl="ftp://ftp.cen.eu/EN/EuropeanStandardization/HotTopics/SmartGrids/Sustainable Processes.pdf"/>
              </a:rPr>
              <a:t>Sustainable Standardization Processes</a:t>
            </a:r>
            <a:r>
              <a:rPr lang="en-GB" sz="1800" dirty="0"/>
              <a:t> and collaborative tools to enable stakeholder interactions, to improve the two above and adapt them to new requirements based on gap analysis, while ensuring the fit to high level system constraints such as interoperability, security, and privacy, etc...</a:t>
            </a:r>
          </a:p>
          <a:p>
            <a:pPr lvl="0">
              <a:buFont typeface="+mj-lt"/>
              <a:buAutoNum type="arabicPeriod"/>
            </a:pPr>
            <a:r>
              <a:rPr lang="en-GB" sz="1800" dirty="0"/>
              <a:t>The ESOs investigated how standards can be used to develop Smart Grid </a:t>
            </a:r>
            <a:r>
              <a:rPr lang="en-GB" sz="1800" u="sng" dirty="0">
                <a:hlinkClick r:id="rId7"/>
              </a:rPr>
              <a:t>information security and data privacy</a:t>
            </a:r>
            <a:r>
              <a:rPr lang="en-GB" sz="1800" dirty="0"/>
              <a:t> concepts useful to all Smart Grid stakeholders to integrate information security into their daily activities. </a:t>
            </a:r>
          </a:p>
          <a:p>
            <a:pPr lvl="0"/>
            <a:endParaRPr lang="en-GB" sz="1800" dirty="0"/>
          </a:p>
          <a:p>
            <a:endParaRPr lang="en-GB" sz="1800" dirty="0"/>
          </a:p>
          <a:p>
            <a:endParaRPr lang="en-GB" sz="1800" dirty="0"/>
          </a:p>
        </p:txBody>
      </p:sp>
      <p:sp>
        <p:nvSpPr>
          <p:cNvPr id="4" name="Titre 1"/>
          <p:cNvSpPr txBox="1">
            <a:spLocks/>
          </p:cNvSpPr>
          <p:nvPr/>
        </p:nvSpPr>
        <p:spPr bwMode="auto">
          <a:xfrm>
            <a:off x="230725" y="274638"/>
            <a:ext cx="5761038" cy="11430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kern="1200">
                <a:solidFill>
                  <a:srgbClr val="404040"/>
                </a:solidFill>
                <a:latin typeface="+mj-lt"/>
                <a:ea typeface="+mj-ea"/>
                <a:cs typeface="+mj-cs"/>
              </a:defRPr>
            </a:lvl1pPr>
            <a:lvl2pPr algn="l" rtl="0" eaLnBrk="0" fontAlgn="base" hangingPunct="0">
              <a:spcBef>
                <a:spcPct val="0"/>
              </a:spcBef>
              <a:spcAft>
                <a:spcPct val="0"/>
              </a:spcAft>
              <a:defRPr sz="3200">
                <a:solidFill>
                  <a:srgbClr val="404040"/>
                </a:solidFill>
                <a:latin typeface="Calibri" pitchFamily="34" charset="0"/>
              </a:defRPr>
            </a:lvl2pPr>
            <a:lvl3pPr algn="l" rtl="0" eaLnBrk="0" fontAlgn="base" hangingPunct="0">
              <a:spcBef>
                <a:spcPct val="0"/>
              </a:spcBef>
              <a:spcAft>
                <a:spcPct val="0"/>
              </a:spcAft>
              <a:defRPr sz="3200">
                <a:solidFill>
                  <a:srgbClr val="404040"/>
                </a:solidFill>
                <a:latin typeface="Calibri" pitchFamily="34" charset="0"/>
              </a:defRPr>
            </a:lvl3pPr>
            <a:lvl4pPr algn="l" rtl="0" eaLnBrk="0" fontAlgn="base" hangingPunct="0">
              <a:spcBef>
                <a:spcPct val="0"/>
              </a:spcBef>
              <a:spcAft>
                <a:spcPct val="0"/>
              </a:spcAft>
              <a:defRPr sz="3200">
                <a:solidFill>
                  <a:srgbClr val="404040"/>
                </a:solidFill>
                <a:latin typeface="Calibri" pitchFamily="34" charset="0"/>
              </a:defRPr>
            </a:lvl4pPr>
            <a:lvl5pPr algn="l" rtl="0" eaLnBrk="0" fontAlgn="base" hangingPunct="0">
              <a:spcBef>
                <a:spcPct val="0"/>
              </a:spcBef>
              <a:spcAft>
                <a:spcPct val="0"/>
              </a:spcAft>
              <a:defRPr sz="3200">
                <a:solidFill>
                  <a:srgbClr val="404040"/>
                </a:solidFill>
                <a:latin typeface="Calibri" pitchFamily="34" charset="0"/>
              </a:defRPr>
            </a:lvl5pPr>
            <a:lvl6pPr marL="457200" algn="l" rtl="0" fontAlgn="base">
              <a:spcBef>
                <a:spcPct val="0"/>
              </a:spcBef>
              <a:spcAft>
                <a:spcPct val="0"/>
              </a:spcAft>
              <a:defRPr sz="3200">
                <a:solidFill>
                  <a:srgbClr val="404040"/>
                </a:solidFill>
                <a:latin typeface="Calibri" pitchFamily="34" charset="0"/>
              </a:defRPr>
            </a:lvl6pPr>
            <a:lvl7pPr marL="914400" algn="l" rtl="0" fontAlgn="base">
              <a:spcBef>
                <a:spcPct val="0"/>
              </a:spcBef>
              <a:spcAft>
                <a:spcPct val="0"/>
              </a:spcAft>
              <a:defRPr sz="3200">
                <a:solidFill>
                  <a:srgbClr val="404040"/>
                </a:solidFill>
                <a:latin typeface="Calibri" pitchFamily="34" charset="0"/>
              </a:defRPr>
            </a:lvl7pPr>
            <a:lvl8pPr marL="1371600" algn="l" rtl="0" fontAlgn="base">
              <a:spcBef>
                <a:spcPct val="0"/>
              </a:spcBef>
              <a:spcAft>
                <a:spcPct val="0"/>
              </a:spcAft>
              <a:defRPr sz="3200">
                <a:solidFill>
                  <a:srgbClr val="404040"/>
                </a:solidFill>
                <a:latin typeface="Calibri" pitchFamily="34" charset="0"/>
              </a:defRPr>
            </a:lvl8pPr>
            <a:lvl9pPr marL="1828800" algn="l" rtl="0" fontAlgn="base">
              <a:spcBef>
                <a:spcPct val="0"/>
              </a:spcBef>
              <a:spcAft>
                <a:spcPct val="0"/>
              </a:spcAft>
              <a:defRPr sz="3200">
                <a:solidFill>
                  <a:srgbClr val="404040"/>
                </a:solidFill>
                <a:latin typeface="Calibri" pitchFamily="34" charset="0"/>
              </a:defRPr>
            </a:lvl9pPr>
          </a:lstStyle>
          <a:p>
            <a:pPr marL="182563"/>
            <a:r>
              <a:rPr lang="en-US" sz="2800" dirty="0">
                <a:solidFill>
                  <a:prstClr val="white"/>
                </a:solidFill>
                <a:latin typeface="Verdana" pitchFamily="34" charset="0"/>
              </a:rPr>
              <a:t>M/490 &amp; Associated Work</a:t>
            </a:r>
          </a:p>
          <a:p>
            <a:pPr marL="182563"/>
            <a:endParaRPr lang="en-US" sz="2800" dirty="0">
              <a:solidFill>
                <a:prstClr val="white"/>
              </a:solidFill>
              <a:latin typeface="Verdana" pitchFamily="34" charset="0"/>
            </a:endParaRPr>
          </a:p>
        </p:txBody>
      </p:sp>
    </p:spTree>
    <p:extLst>
      <p:ext uri="{BB962C8B-B14F-4D97-AF65-F5344CB8AC3E}">
        <p14:creationId xmlns:p14="http://schemas.microsoft.com/office/powerpoint/2010/main" val="1979609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07504" y="1556792"/>
            <a:ext cx="8893175" cy="5301208"/>
          </a:xfrm>
        </p:spPr>
        <p:txBody>
          <a:bodyPr/>
          <a:lstStyle/>
          <a:p>
            <a:endParaRPr lang="en-GB" sz="2000" dirty="0"/>
          </a:p>
          <a:p>
            <a:pPr marL="0" lvl="0" indent="0">
              <a:buNone/>
            </a:pPr>
            <a:r>
              <a:rPr lang="en-GB" sz="2800" dirty="0" smtClean="0"/>
              <a:t>M/490  extended till </a:t>
            </a:r>
            <a:r>
              <a:rPr lang="en-GB" sz="2800" b="1" dirty="0" smtClean="0"/>
              <a:t>December 2014 </a:t>
            </a:r>
            <a:r>
              <a:rPr lang="en-GB" sz="2800" dirty="0" smtClean="0"/>
              <a:t>to:</a:t>
            </a:r>
          </a:p>
          <a:p>
            <a:pPr lvl="0"/>
            <a:r>
              <a:rPr lang="en-GB" sz="2800" dirty="0"/>
              <a:t>R</a:t>
            </a:r>
            <a:r>
              <a:rPr lang="en-GB" sz="2800" dirty="0" smtClean="0"/>
              <a:t>efine </a:t>
            </a:r>
            <a:r>
              <a:rPr lang="en-GB" sz="2800" dirty="0"/>
              <a:t>the methodology developed in 2012 </a:t>
            </a:r>
          </a:p>
          <a:p>
            <a:pPr lvl="0"/>
            <a:r>
              <a:rPr lang="en-GB" sz="2800" dirty="0" smtClean="0"/>
              <a:t>Prepare </a:t>
            </a:r>
            <a:r>
              <a:rPr lang="en-GB" sz="2800" dirty="0"/>
              <a:t>an extended set of standards by end </a:t>
            </a:r>
            <a:r>
              <a:rPr lang="en-GB" sz="2800" dirty="0" smtClean="0"/>
              <a:t>2014</a:t>
            </a:r>
            <a:endParaRPr lang="en-GB" sz="2800" dirty="0"/>
          </a:p>
          <a:p>
            <a:pPr lvl="0"/>
            <a:r>
              <a:rPr lang="en-GB" sz="2800" dirty="0" smtClean="0"/>
              <a:t>Investigate </a:t>
            </a:r>
            <a:r>
              <a:rPr lang="en-US" altLang="en-US" sz="2800" dirty="0" smtClean="0"/>
              <a:t>Interoperability </a:t>
            </a:r>
            <a:r>
              <a:rPr lang="en-US" altLang="en-US" sz="2800" dirty="0"/>
              <a:t>aspects </a:t>
            </a:r>
            <a:endParaRPr lang="en-US" altLang="en-US" sz="2800" dirty="0" smtClean="0"/>
          </a:p>
          <a:p>
            <a:pPr marL="724050" lvl="1">
              <a:spcBef>
                <a:spcPts val="600"/>
              </a:spcBef>
              <a:buFontTx/>
              <a:buChar char="-"/>
            </a:pPr>
            <a:r>
              <a:rPr lang="en-US" altLang="en-US" dirty="0" smtClean="0"/>
              <a:t>system </a:t>
            </a:r>
            <a:r>
              <a:rPr lang="en-US" altLang="en-US" dirty="0"/>
              <a:t>interoperability testing </a:t>
            </a:r>
            <a:r>
              <a:rPr lang="en-US" altLang="en-US" dirty="0" smtClean="0"/>
              <a:t>method</a:t>
            </a:r>
          </a:p>
          <a:p>
            <a:pPr marL="724050" lvl="1">
              <a:spcBef>
                <a:spcPts val="600"/>
              </a:spcBef>
              <a:buFontTx/>
              <a:buChar char="-"/>
            </a:pPr>
            <a:r>
              <a:rPr lang="en-US" altLang="en-US" dirty="0" smtClean="0"/>
              <a:t>conformance</a:t>
            </a:r>
            <a:r>
              <a:rPr lang="en-US" altLang="en-US" dirty="0"/>
              <a:t> testing </a:t>
            </a:r>
            <a:r>
              <a:rPr lang="en-US" altLang="en-US" dirty="0" smtClean="0"/>
              <a:t>map and assessment </a:t>
            </a:r>
            <a:r>
              <a:rPr lang="en-US" altLang="en-US" dirty="0"/>
              <a:t>of needed profiles</a:t>
            </a:r>
          </a:p>
          <a:p>
            <a:endParaRPr lang="en-GB" sz="3600" dirty="0"/>
          </a:p>
          <a:p>
            <a:endParaRPr lang="en-GB" sz="2000" dirty="0"/>
          </a:p>
        </p:txBody>
      </p:sp>
      <p:sp>
        <p:nvSpPr>
          <p:cNvPr id="4" name="Titre 1"/>
          <p:cNvSpPr txBox="1">
            <a:spLocks/>
          </p:cNvSpPr>
          <p:nvPr/>
        </p:nvSpPr>
        <p:spPr bwMode="auto">
          <a:xfrm>
            <a:off x="230725" y="274638"/>
            <a:ext cx="5761038" cy="11430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kern="1200">
                <a:solidFill>
                  <a:srgbClr val="404040"/>
                </a:solidFill>
                <a:latin typeface="+mj-lt"/>
                <a:ea typeface="+mj-ea"/>
                <a:cs typeface="+mj-cs"/>
              </a:defRPr>
            </a:lvl1pPr>
            <a:lvl2pPr algn="l" rtl="0" eaLnBrk="0" fontAlgn="base" hangingPunct="0">
              <a:spcBef>
                <a:spcPct val="0"/>
              </a:spcBef>
              <a:spcAft>
                <a:spcPct val="0"/>
              </a:spcAft>
              <a:defRPr sz="3200">
                <a:solidFill>
                  <a:srgbClr val="404040"/>
                </a:solidFill>
                <a:latin typeface="Calibri" pitchFamily="34" charset="0"/>
              </a:defRPr>
            </a:lvl2pPr>
            <a:lvl3pPr algn="l" rtl="0" eaLnBrk="0" fontAlgn="base" hangingPunct="0">
              <a:spcBef>
                <a:spcPct val="0"/>
              </a:spcBef>
              <a:spcAft>
                <a:spcPct val="0"/>
              </a:spcAft>
              <a:defRPr sz="3200">
                <a:solidFill>
                  <a:srgbClr val="404040"/>
                </a:solidFill>
                <a:latin typeface="Calibri" pitchFamily="34" charset="0"/>
              </a:defRPr>
            </a:lvl3pPr>
            <a:lvl4pPr algn="l" rtl="0" eaLnBrk="0" fontAlgn="base" hangingPunct="0">
              <a:spcBef>
                <a:spcPct val="0"/>
              </a:spcBef>
              <a:spcAft>
                <a:spcPct val="0"/>
              </a:spcAft>
              <a:defRPr sz="3200">
                <a:solidFill>
                  <a:srgbClr val="404040"/>
                </a:solidFill>
                <a:latin typeface="Calibri" pitchFamily="34" charset="0"/>
              </a:defRPr>
            </a:lvl4pPr>
            <a:lvl5pPr algn="l" rtl="0" eaLnBrk="0" fontAlgn="base" hangingPunct="0">
              <a:spcBef>
                <a:spcPct val="0"/>
              </a:spcBef>
              <a:spcAft>
                <a:spcPct val="0"/>
              </a:spcAft>
              <a:defRPr sz="3200">
                <a:solidFill>
                  <a:srgbClr val="404040"/>
                </a:solidFill>
                <a:latin typeface="Calibri" pitchFamily="34" charset="0"/>
              </a:defRPr>
            </a:lvl5pPr>
            <a:lvl6pPr marL="457200" algn="l" rtl="0" fontAlgn="base">
              <a:spcBef>
                <a:spcPct val="0"/>
              </a:spcBef>
              <a:spcAft>
                <a:spcPct val="0"/>
              </a:spcAft>
              <a:defRPr sz="3200">
                <a:solidFill>
                  <a:srgbClr val="404040"/>
                </a:solidFill>
                <a:latin typeface="Calibri" pitchFamily="34" charset="0"/>
              </a:defRPr>
            </a:lvl6pPr>
            <a:lvl7pPr marL="914400" algn="l" rtl="0" fontAlgn="base">
              <a:spcBef>
                <a:spcPct val="0"/>
              </a:spcBef>
              <a:spcAft>
                <a:spcPct val="0"/>
              </a:spcAft>
              <a:defRPr sz="3200">
                <a:solidFill>
                  <a:srgbClr val="404040"/>
                </a:solidFill>
                <a:latin typeface="Calibri" pitchFamily="34" charset="0"/>
              </a:defRPr>
            </a:lvl7pPr>
            <a:lvl8pPr marL="1371600" algn="l" rtl="0" fontAlgn="base">
              <a:spcBef>
                <a:spcPct val="0"/>
              </a:spcBef>
              <a:spcAft>
                <a:spcPct val="0"/>
              </a:spcAft>
              <a:defRPr sz="3200">
                <a:solidFill>
                  <a:srgbClr val="404040"/>
                </a:solidFill>
                <a:latin typeface="Calibri" pitchFamily="34" charset="0"/>
              </a:defRPr>
            </a:lvl8pPr>
            <a:lvl9pPr marL="1828800" algn="l" rtl="0" fontAlgn="base">
              <a:spcBef>
                <a:spcPct val="0"/>
              </a:spcBef>
              <a:spcAft>
                <a:spcPct val="0"/>
              </a:spcAft>
              <a:defRPr sz="3200">
                <a:solidFill>
                  <a:srgbClr val="404040"/>
                </a:solidFill>
                <a:latin typeface="Calibri" pitchFamily="34" charset="0"/>
              </a:defRPr>
            </a:lvl9pPr>
          </a:lstStyle>
          <a:p>
            <a:pPr marL="182563"/>
            <a:r>
              <a:rPr lang="en-US" sz="2800" dirty="0">
                <a:solidFill>
                  <a:prstClr val="white"/>
                </a:solidFill>
                <a:latin typeface="Verdana" pitchFamily="34" charset="0"/>
              </a:rPr>
              <a:t>M/490 &amp; Associated Work</a:t>
            </a:r>
          </a:p>
          <a:p>
            <a:pPr marL="182563"/>
            <a:endParaRPr lang="en-US" sz="2800" dirty="0">
              <a:solidFill>
                <a:prstClr val="white"/>
              </a:solidFill>
              <a:latin typeface="Verdana" pitchFamily="34" charset="0"/>
            </a:endParaRPr>
          </a:p>
        </p:txBody>
      </p:sp>
    </p:spTree>
    <p:extLst>
      <p:ext uri="{BB962C8B-B14F-4D97-AF65-F5344CB8AC3E}">
        <p14:creationId xmlns:p14="http://schemas.microsoft.com/office/powerpoint/2010/main" val="4046478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07504" y="1556792"/>
            <a:ext cx="8893175" cy="5301208"/>
          </a:xfrm>
        </p:spPr>
        <p:txBody>
          <a:bodyPr/>
          <a:lstStyle/>
          <a:p>
            <a:pPr marL="0" indent="0">
              <a:buNone/>
            </a:pPr>
            <a:endParaRPr lang="en-GB" sz="3600" dirty="0"/>
          </a:p>
          <a:p>
            <a:r>
              <a:rPr lang="en-GB" sz="2400" dirty="0"/>
              <a:t>In December 2014 the SG-CG </a:t>
            </a:r>
            <a:r>
              <a:rPr lang="en-GB" sz="2400" dirty="0" smtClean="0"/>
              <a:t>published </a:t>
            </a:r>
            <a:r>
              <a:rPr lang="en-GB" sz="2400" dirty="0"/>
              <a:t>the following reports:</a:t>
            </a:r>
          </a:p>
          <a:p>
            <a:pPr marL="457200" lvl="0" indent="-457200">
              <a:buFont typeface="+mj-lt"/>
              <a:buAutoNum type="arabicPeriod"/>
            </a:pPr>
            <a:r>
              <a:rPr lang="en-GB" sz="2400" u="sng" dirty="0">
                <a:hlinkClick r:id="rId3"/>
              </a:rPr>
              <a:t>Extended Set of Standards to support Smart Grids deployment</a:t>
            </a:r>
            <a:r>
              <a:rPr lang="en-GB" sz="2400" dirty="0"/>
              <a:t> </a:t>
            </a:r>
          </a:p>
          <a:p>
            <a:pPr marL="457200" lvl="0" indent="-457200">
              <a:buFont typeface="+mj-lt"/>
              <a:buAutoNum type="arabicPeriod"/>
            </a:pPr>
            <a:r>
              <a:rPr lang="en-GB" sz="2400" u="sng" dirty="0">
                <a:hlinkClick r:id="rId4"/>
              </a:rPr>
              <a:t>Smart Grid Interoperability</a:t>
            </a:r>
            <a:r>
              <a:rPr lang="en-GB" sz="2400" dirty="0"/>
              <a:t> </a:t>
            </a:r>
          </a:p>
          <a:p>
            <a:pPr marL="457200" lvl="0" indent="-457200">
              <a:buFont typeface="+mj-lt"/>
              <a:buAutoNum type="arabicPeriod"/>
            </a:pPr>
            <a:r>
              <a:rPr lang="en-GB" sz="2400" u="sng" dirty="0">
                <a:hlinkClick r:id="rId5"/>
              </a:rPr>
              <a:t>Smart Grid Information Security</a:t>
            </a:r>
            <a:endParaRPr lang="en-GB" sz="2400" dirty="0"/>
          </a:p>
          <a:p>
            <a:pPr marL="457200" lvl="0" indent="-457200">
              <a:buFont typeface="+mj-lt"/>
              <a:buAutoNum type="arabicPeriod"/>
            </a:pPr>
            <a:r>
              <a:rPr lang="en-GB" sz="2400" dirty="0"/>
              <a:t>Overview of Smart Grid Methodology (incl. annexes: </a:t>
            </a:r>
            <a:r>
              <a:rPr lang="en-GB" sz="2400" u="sng" dirty="0">
                <a:hlinkClick r:id="rId6"/>
              </a:rPr>
              <a:t>General Market Model Development</a:t>
            </a:r>
            <a:r>
              <a:rPr lang="en-GB" sz="2400" dirty="0"/>
              <a:t>, </a:t>
            </a:r>
            <a:r>
              <a:rPr lang="en-GB" sz="2400" u="sng" dirty="0">
                <a:hlinkClick r:id="rId7"/>
              </a:rPr>
              <a:t>Smart Grid Architecture Model User Manual</a:t>
            </a:r>
            <a:r>
              <a:rPr lang="en-GB" sz="2400" dirty="0"/>
              <a:t> and </a:t>
            </a:r>
            <a:r>
              <a:rPr lang="en-GB" sz="2400" u="sng" dirty="0">
                <a:hlinkClick r:id="rId7"/>
              </a:rPr>
              <a:t>Flexibility Management</a:t>
            </a:r>
            <a:r>
              <a:rPr lang="en-GB" sz="2400" dirty="0"/>
              <a:t>)</a:t>
            </a:r>
          </a:p>
          <a:p>
            <a:pPr marL="0" indent="0">
              <a:buNone/>
            </a:pPr>
            <a:r>
              <a:rPr lang="en-GB" sz="2400" dirty="0" smtClean="0"/>
              <a:t>In </a:t>
            </a:r>
            <a:r>
              <a:rPr lang="en-GB" sz="2400" dirty="0"/>
              <a:t>parallel, SEG-CG attracted and facilitated the active contribution of regional standardization bodies from Japan (JISC), the US (SGIP), Canada (SCC), Africa (AFSEC)and India (Indian National Committee) </a:t>
            </a:r>
          </a:p>
          <a:p>
            <a:pPr marL="457200" indent="-457200">
              <a:buFont typeface="+mj-lt"/>
              <a:buAutoNum type="arabicPeriod"/>
            </a:pPr>
            <a:endParaRPr lang="en-GB" sz="2000" dirty="0"/>
          </a:p>
        </p:txBody>
      </p:sp>
      <p:sp>
        <p:nvSpPr>
          <p:cNvPr id="4" name="Titre 1"/>
          <p:cNvSpPr txBox="1">
            <a:spLocks/>
          </p:cNvSpPr>
          <p:nvPr/>
        </p:nvSpPr>
        <p:spPr bwMode="auto">
          <a:xfrm>
            <a:off x="230725" y="274638"/>
            <a:ext cx="5761038" cy="11430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kern="1200">
                <a:solidFill>
                  <a:srgbClr val="404040"/>
                </a:solidFill>
                <a:latin typeface="+mj-lt"/>
                <a:ea typeface="+mj-ea"/>
                <a:cs typeface="+mj-cs"/>
              </a:defRPr>
            </a:lvl1pPr>
            <a:lvl2pPr algn="l" rtl="0" eaLnBrk="0" fontAlgn="base" hangingPunct="0">
              <a:spcBef>
                <a:spcPct val="0"/>
              </a:spcBef>
              <a:spcAft>
                <a:spcPct val="0"/>
              </a:spcAft>
              <a:defRPr sz="3200">
                <a:solidFill>
                  <a:srgbClr val="404040"/>
                </a:solidFill>
                <a:latin typeface="Calibri" pitchFamily="34" charset="0"/>
              </a:defRPr>
            </a:lvl2pPr>
            <a:lvl3pPr algn="l" rtl="0" eaLnBrk="0" fontAlgn="base" hangingPunct="0">
              <a:spcBef>
                <a:spcPct val="0"/>
              </a:spcBef>
              <a:spcAft>
                <a:spcPct val="0"/>
              </a:spcAft>
              <a:defRPr sz="3200">
                <a:solidFill>
                  <a:srgbClr val="404040"/>
                </a:solidFill>
                <a:latin typeface="Calibri" pitchFamily="34" charset="0"/>
              </a:defRPr>
            </a:lvl3pPr>
            <a:lvl4pPr algn="l" rtl="0" eaLnBrk="0" fontAlgn="base" hangingPunct="0">
              <a:spcBef>
                <a:spcPct val="0"/>
              </a:spcBef>
              <a:spcAft>
                <a:spcPct val="0"/>
              </a:spcAft>
              <a:defRPr sz="3200">
                <a:solidFill>
                  <a:srgbClr val="404040"/>
                </a:solidFill>
                <a:latin typeface="Calibri" pitchFamily="34" charset="0"/>
              </a:defRPr>
            </a:lvl4pPr>
            <a:lvl5pPr algn="l" rtl="0" eaLnBrk="0" fontAlgn="base" hangingPunct="0">
              <a:spcBef>
                <a:spcPct val="0"/>
              </a:spcBef>
              <a:spcAft>
                <a:spcPct val="0"/>
              </a:spcAft>
              <a:defRPr sz="3200">
                <a:solidFill>
                  <a:srgbClr val="404040"/>
                </a:solidFill>
                <a:latin typeface="Calibri" pitchFamily="34" charset="0"/>
              </a:defRPr>
            </a:lvl5pPr>
            <a:lvl6pPr marL="457200" algn="l" rtl="0" fontAlgn="base">
              <a:spcBef>
                <a:spcPct val="0"/>
              </a:spcBef>
              <a:spcAft>
                <a:spcPct val="0"/>
              </a:spcAft>
              <a:defRPr sz="3200">
                <a:solidFill>
                  <a:srgbClr val="404040"/>
                </a:solidFill>
                <a:latin typeface="Calibri" pitchFamily="34" charset="0"/>
              </a:defRPr>
            </a:lvl6pPr>
            <a:lvl7pPr marL="914400" algn="l" rtl="0" fontAlgn="base">
              <a:spcBef>
                <a:spcPct val="0"/>
              </a:spcBef>
              <a:spcAft>
                <a:spcPct val="0"/>
              </a:spcAft>
              <a:defRPr sz="3200">
                <a:solidFill>
                  <a:srgbClr val="404040"/>
                </a:solidFill>
                <a:latin typeface="Calibri" pitchFamily="34" charset="0"/>
              </a:defRPr>
            </a:lvl7pPr>
            <a:lvl8pPr marL="1371600" algn="l" rtl="0" fontAlgn="base">
              <a:spcBef>
                <a:spcPct val="0"/>
              </a:spcBef>
              <a:spcAft>
                <a:spcPct val="0"/>
              </a:spcAft>
              <a:defRPr sz="3200">
                <a:solidFill>
                  <a:srgbClr val="404040"/>
                </a:solidFill>
                <a:latin typeface="Calibri" pitchFamily="34" charset="0"/>
              </a:defRPr>
            </a:lvl8pPr>
            <a:lvl9pPr marL="1828800" algn="l" rtl="0" fontAlgn="base">
              <a:spcBef>
                <a:spcPct val="0"/>
              </a:spcBef>
              <a:spcAft>
                <a:spcPct val="0"/>
              </a:spcAft>
              <a:defRPr sz="3200">
                <a:solidFill>
                  <a:srgbClr val="404040"/>
                </a:solidFill>
                <a:latin typeface="Calibri" pitchFamily="34" charset="0"/>
              </a:defRPr>
            </a:lvl9pPr>
          </a:lstStyle>
          <a:p>
            <a:pPr marL="182563"/>
            <a:r>
              <a:rPr lang="en-US" sz="2800" dirty="0">
                <a:solidFill>
                  <a:prstClr val="white"/>
                </a:solidFill>
                <a:latin typeface="Verdana" pitchFamily="34" charset="0"/>
              </a:rPr>
              <a:t>M/490 &amp; Associated Work</a:t>
            </a:r>
          </a:p>
          <a:p>
            <a:pPr marL="182563"/>
            <a:endParaRPr lang="en-US" sz="2800" dirty="0">
              <a:solidFill>
                <a:prstClr val="white"/>
              </a:solidFill>
              <a:latin typeface="Verdana" pitchFamily="34" charset="0"/>
            </a:endParaRPr>
          </a:p>
        </p:txBody>
      </p:sp>
    </p:spTree>
    <p:extLst>
      <p:ext uri="{BB962C8B-B14F-4D97-AF65-F5344CB8AC3E}">
        <p14:creationId xmlns:p14="http://schemas.microsoft.com/office/powerpoint/2010/main" val="2786616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872" y="116632"/>
            <a:ext cx="5410944" cy="804863"/>
          </a:xfrm>
        </p:spPr>
        <p:txBody>
          <a:bodyPr/>
          <a:lstStyle/>
          <a:p>
            <a:r>
              <a:rPr lang="en-GB" dirty="0" smtClean="0"/>
              <a:t>Today</a:t>
            </a:r>
            <a:endParaRPr lang="en-GB" dirty="0"/>
          </a:p>
        </p:txBody>
      </p:sp>
      <p:sp>
        <p:nvSpPr>
          <p:cNvPr id="3" name="Content Placeholder 2"/>
          <p:cNvSpPr>
            <a:spLocks noGrp="1"/>
          </p:cNvSpPr>
          <p:nvPr>
            <p:ph idx="1"/>
          </p:nvPr>
        </p:nvSpPr>
        <p:spPr>
          <a:xfrm>
            <a:off x="251520" y="620688"/>
            <a:ext cx="8579296" cy="5357192"/>
          </a:xfrm>
        </p:spPr>
        <p:txBody>
          <a:bodyPr/>
          <a:lstStyle/>
          <a:p>
            <a:endParaRPr lang="en-GB" sz="2000" dirty="0"/>
          </a:p>
          <a:p>
            <a:r>
              <a:rPr lang="en-US" sz="2000" b="1" dirty="0" smtClean="0"/>
              <a:t>Focus </a:t>
            </a:r>
            <a:r>
              <a:rPr lang="en-US" sz="2000" b="1" dirty="0"/>
              <a:t>now on implementation and promotion</a:t>
            </a:r>
          </a:p>
          <a:p>
            <a:r>
              <a:rPr lang="en-US" sz="2000" b="1" dirty="0" smtClean="0"/>
              <a:t>WG </a:t>
            </a:r>
            <a:r>
              <a:rPr lang="en-US" sz="2000" b="1" dirty="0"/>
              <a:t>Set of </a:t>
            </a:r>
            <a:r>
              <a:rPr lang="en-US" sz="2000" b="1" dirty="0" smtClean="0"/>
              <a:t>Standards</a:t>
            </a:r>
            <a:endParaRPr lang="en-US" sz="2000" dirty="0"/>
          </a:p>
          <a:p>
            <a:pPr lvl="1"/>
            <a:r>
              <a:rPr lang="en-US" sz="1600" b="1" dirty="0" smtClean="0">
                <a:hlinkClick r:id="rId3"/>
              </a:rPr>
              <a:t>2016 Deliverable</a:t>
            </a:r>
            <a:r>
              <a:rPr lang="en-US" sz="1600" dirty="0" smtClean="0"/>
              <a:t>: </a:t>
            </a:r>
            <a:r>
              <a:rPr lang="en-US" sz="1600" dirty="0"/>
              <a:t>an updated Set of Standards supporting Smart Grids deployment in Europe and ranking process of those gaps with the aim to carry out a prioritization leading to the update of smart grids standardization gaps by end 2016. </a:t>
            </a:r>
            <a:endParaRPr lang="en-US" sz="1600" dirty="0" smtClean="0"/>
          </a:p>
          <a:p>
            <a:r>
              <a:rPr lang="en-GB" sz="2000" b="1" dirty="0" smtClean="0"/>
              <a:t>WG Cyber Security and Privacy</a:t>
            </a:r>
          </a:p>
          <a:p>
            <a:pPr lvl="1"/>
            <a:r>
              <a:rPr lang="en-GB" sz="1600" b="1" dirty="0" smtClean="0">
                <a:hlinkClick r:id="rId4"/>
              </a:rPr>
              <a:t>2016 Deliverable</a:t>
            </a:r>
            <a:r>
              <a:rPr lang="en-GB" sz="1600" dirty="0" smtClean="0"/>
              <a:t>:</a:t>
            </a:r>
            <a:r>
              <a:rPr lang="en-GB" sz="1600" b="1" dirty="0" smtClean="0"/>
              <a:t> </a:t>
            </a:r>
            <a:r>
              <a:rPr lang="en-GB" sz="1600" dirty="0" smtClean="0"/>
              <a:t>security standardization specific to Smart Energy Grids and security standardization targeting generic standards were further monitored and analysed with the focus on two specific use cases (decentralized energy resource DER and substation automation). </a:t>
            </a:r>
            <a:endParaRPr lang="en-GB" sz="1600" b="1" dirty="0" smtClean="0"/>
          </a:p>
          <a:p>
            <a:r>
              <a:rPr lang="en-GB" sz="2000" b="1" dirty="0"/>
              <a:t>Ad Hoc Group Clean Energy </a:t>
            </a:r>
            <a:r>
              <a:rPr lang="en-GB" sz="2000" b="1" dirty="0" smtClean="0"/>
              <a:t>Package</a:t>
            </a:r>
          </a:p>
          <a:p>
            <a:pPr lvl="1"/>
            <a:r>
              <a:rPr lang="en-GB" sz="1600" dirty="0"/>
              <a:t>The objective of the “AHG-CEP” is to ensure that CEN, CENELEC and ETSI will support the deployment of the outcome of the </a:t>
            </a:r>
            <a:r>
              <a:rPr lang="en-GB" sz="1600" dirty="0" smtClean="0"/>
              <a:t>EC’s proposals </a:t>
            </a:r>
            <a:r>
              <a:rPr lang="en-GB" sz="1600" dirty="0"/>
              <a:t>for new rules for consumer-centred clean energy transition by providing the adequate set of standards. </a:t>
            </a:r>
            <a:r>
              <a:rPr lang="en-GB" sz="1600" dirty="0" smtClean="0"/>
              <a:t>Kick-off meeting in September 2017. </a:t>
            </a:r>
            <a:endParaRPr lang="en-GB" sz="2000" dirty="0"/>
          </a:p>
          <a:p>
            <a:pPr marL="0" indent="0">
              <a:buNone/>
            </a:pPr>
            <a:endParaRPr lang="en-GB" sz="2000" dirty="0"/>
          </a:p>
        </p:txBody>
      </p:sp>
    </p:spTree>
    <p:extLst>
      <p:ext uri="{BB962C8B-B14F-4D97-AF65-F5344CB8AC3E}">
        <p14:creationId xmlns:p14="http://schemas.microsoft.com/office/powerpoint/2010/main" val="2520874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218" name="think-cell Folie" r:id="rId28" imgW="360" imgH="360" progId="">
                  <p:embed/>
                </p:oleObj>
              </mc:Choice>
              <mc:Fallback>
                <p:oleObj name="think-cell Folie" r:id="rId28" imgW="360" imgH="360" progId="">
                  <p:embed/>
                  <p:pic>
                    <p:nvPicPr>
                      <p:cNvPr id="0" name=""/>
                      <p:cNvPicPr>
                        <a:picLocks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Title 9"/>
          <p:cNvSpPr>
            <a:spLocks/>
          </p:cNvSpPr>
          <p:nvPr/>
        </p:nvSpPr>
        <p:spPr bwMode="auto">
          <a:xfrm>
            <a:off x="3226271" y="116632"/>
            <a:ext cx="5382741" cy="1224806"/>
          </a:xfrm>
          <a:prstGeom prst="rect">
            <a:avLst/>
          </a:prstGeom>
          <a:noFill/>
          <a:ln w="9525">
            <a:noFill/>
            <a:miter lim="800000"/>
            <a:headEnd/>
            <a:tailEnd/>
          </a:ln>
        </p:spPr>
        <p:txBody>
          <a:bodyPr/>
          <a:lstStyle/>
          <a:p>
            <a:pPr eaLnBrk="0" hangingPunct="0"/>
            <a:r>
              <a:rPr lang="en-US" altLang="en-US" sz="3600" dirty="0" smtClean="0">
                <a:latin typeface="Verdana" pitchFamily="34" charset="0"/>
              </a:rPr>
              <a:t>Activities of </a:t>
            </a:r>
            <a:r>
              <a:rPr lang="en-US" sz="3600" i="1" dirty="0"/>
              <a:t>CG-SEG</a:t>
            </a:r>
            <a:endParaRPr lang="de-DE" altLang="en-US" sz="2400" dirty="0">
              <a:latin typeface="Verdana" pitchFamily="34" charset="0"/>
            </a:endParaRPr>
          </a:p>
        </p:txBody>
      </p:sp>
      <p:sp>
        <p:nvSpPr>
          <p:cNvPr id="6" name="Textplatzhalter 2"/>
          <p:cNvSpPr txBox="1">
            <a:spLocks/>
          </p:cNvSpPr>
          <p:nvPr/>
        </p:nvSpPr>
        <p:spPr>
          <a:xfrm>
            <a:off x="284163" y="2784475"/>
            <a:ext cx="8207375" cy="215444"/>
          </a:xfrm>
          <a:prstGeom prst="rect">
            <a:avLst/>
          </a:prstGeom>
        </p:spPr>
        <p:txBody>
          <a:bodyPr vert="horz" wrap="square" lIns="0" tIns="0" rIns="0" bIns="0" rtlCol="0">
            <a:noAutofit/>
          </a:bodyPr>
          <a:lstStyle>
            <a:lvl1pPr marL="0" marR="0" indent="0" algn="l" defTabSz="914400" eaLnBrk="1" latinLnBrk="0" hangingPunct="1">
              <a:lnSpc>
                <a:spcPct val="100000"/>
              </a:lnSpc>
              <a:spcBef>
                <a:spcPts val="600"/>
              </a:spcBef>
              <a:buClrTx/>
              <a:buSzTx/>
              <a:buFont typeface="Wingdings" pitchFamily="2" charset="2"/>
              <a:buNone/>
              <a:tabLst/>
              <a:defRPr lang="en-US" sz="1400" baseline="0" dirty="0" smtClean="0">
                <a:latin typeface="+mn-lt"/>
                <a:ea typeface="+mn-ea"/>
              </a:defRPr>
            </a:lvl1pPr>
            <a:lvl2pPr marL="176400" indent="-176400" algn="l" eaLnBrk="1" hangingPunct="1">
              <a:lnSpc>
                <a:spcPct val="100000"/>
              </a:lnSpc>
              <a:spcBef>
                <a:spcPts val="600"/>
              </a:spcBef>
              <a:buClr>
                <a:srgbClr val="879BAA"/>
              </a:buClr>
              <a:buFont typeface="Arial" pitchFamily="34" charset="0"/>
              <a:buChar char="•"/>
              <a:defRPr sz="1400">
                <a:latin typeface="+mn-lt"/>
                <a:ea typeface="+mn-ea"/>
              </a:defRPr>
            </a:lvl2pPr>
            <a:lvl3pPr marL="356400" indent="-177800" algn="l" eaLnBrk="1" hangingPunct="1">
              <a:lnSpc>
                <a:spcPct val="100000"/>
              </a:lnSpc>
              <a:spcBef>
                <a:spcPts val="600"/>
              </a:spcBef>
              <a:buClr>
                <a:srgbClr val="879BAA"/>
              </a:buClr>
              <a:buChar char="•"/>
              <a:defRPr sz="1400">
                <a:latin typeface="+mn-lt"/>
                <a:ea typeface="+mn-ea"/>
              </a:defRPr>
            </a:lvl3pPr>
            <a:lvl4pPr marL="532800" indent="-177800" algn="l" eaLnBrk="1" hangingPunct="1">
              <a:lnSpc>
                <a:spcPct val="100000"/>
              </a:lnSpc>
              <a:spcBef>
                <a:spcPts val="600"/>
              </a:spcBef>
              <a:buClr>
                <a:srgbClr val="879BAA"/>
              </a:buClr>
              <a:buChar char="•"/>
              <a:defRPr sz="1400">
                <a:latin typeface="+mn-lt"/>
                <a:ea typeface="+mn-ea"/>
              </a:defRPr>
            </a:lvl4pPr>
            <a:lvl5pPr marL="712800" indent="-177800" algn="l" eaLnBrk="1" hangingPunct="1">
              <a:lnSpc>
                <a:spcPct val="100000"/>
              </a:lnSpc>
              <a:spcBef>
                <a:spcPts val="600"/>
              </a:spcBef>
              <a:buClr>
                <a:srgbClr val="879BAA"/>
              </a:buClr>
              <a:buChar char="•"/>
              <a:defRPr sz="1400">
                <a:latin typeface="+mn-lt"/>
                <a:ea typeface="+mn-ea"/>
              </a:defRPr>
            </a:lvl5pPr>
            <a:lvl6pPr marL="889200" indent="-177800" fontAlgn="base">
              <a:lnSpc>
                <a:spcPct val="100000"/>
              </a:lnSpc>
              <a:spcBef>
                <a:spcPts val="600"/>
              </a:spcBef>
              <a:spcAft>
                <a:spcPct val="0"/>
              </a:spcAft>
              <a:buClr>
                <a:srgbClr val="879BAA"/>
              </a:buClr>
              <a:buChar char="•"/>
              <a:defRPr sz="1400">
                <a:latin typeface="+mn-lt"/>
                <a:ea typeface="+mn-ea"/>
              </a:defRPr>
            </a:lvl6pPr>
            <a:lvl7pPr marL="1065600" indent="-177800" fontAlgn="base">
              <a:lnSpc>
                <a:spcPct val="100000"/>
              </a:lnSpc>
              <a:spcBef>
                <a:spcPts val="600"/>
              </a:spcBef>
              <a:spcAft>
                <a:spcPct val="0"/>
              </a:spcAft>
              <a:buClr>
                <a:srgbClr val="879BAA"/>
              </a:buClr>
              <a:buChar char="•"/>
              <a:defRPr sz="1400">
                <a:latin typeface="+mn-lt"/>
                <a:ea typeface="+mn-ea"/>
              </a:defRPr>
            </a:lvl7pPr>
            <a:lvl8pPr marL="1245600" indent="-177800" fontAlgn="base">
              <a:lnSpc>
                <a:spcPct val="100000"/>
              </a:lnSpc>
              <a:spcBef>
                <a:spcPts val="600"/>
              </a:spcBef>
              <a:spcAft>
                <a:spcPct val="0"/>
              </a:spcAft>
              <a:buClr>
                <a:srgbClr val="879BAA"/>
              </a:buClr>
              <a:buChar char="•"/>
              <a:defRPr sz="1400">
                <a:latin typeface="+mn-lt"/>
                <a:ea typeface="+mn-ea"/>
              </a:defRPr>
            </a:lvl8pPr>
            <a:lvl9pPr marL="1422000" indent="-177800" fontAlgn="base">
              <a:lnSpc>
                <a:spcPct val="100000"/>
              </a:lnSpc>
              <a:spcBef>
                <a:spcPts val="600"/>
              </a:spcBef>
              <a:spcAft>
                <a:spcPct val="0"/>
              </a:spcAft>
              <a:buClr>
                <a:srgbClr val="879BAA"/>
              </a:buClr>
              <a:buChar char="•"/>
              <a:defRPr sz="1400">
                <a:latin typeface="+mn-lt"/>
                <a:ea typeface="+mn-ea"/>
              </a:defRPr>
            </a:lvl9pPr>
          </a:lstStyle>
          <a:p>
            <a:endParaRPr lang="en-US" dirty="0">
              <a:solidFill>
                <a:srgbClr val="000000"/>
              </a:solidFill>
            </a:endParaRPr>
          </a:p>
        </p:txBody>
      </p:sp>
      <p:grpSp>
        <p:nvGrpSpPr>
          <p:cNvPr id="2" name="Gruppieren 88"/>
          <p:cNvGrpSpPr>
            <a:grpSpLocks/>
          </p:cNvGrpSpPr>
          <p:nvPr/>
        </p:nvGrpSpPr>
        <p:grpSpPr bwMode="auto">
          <a:xfrm>
            <a:off x="3028950" y="3140432"/>
            <a:ext cx="3606800" cy="971550"/>
            <a:chOff x="3101774" y="3163348"/>
            <a:chExt cx="3607142" cy="971549"/>
          </a:xfrm>
        </p:grpSpPr>
        <p:sp>
          <p:nvSpPr>
            <p:cNvPr id="16" name="AutoShape 2"/>
            <p:cNvSpPr>
              <a:spLocks noChangeArrowheads="1"/>
            </p:cNvSpPr>
            <p:nvPr>
              <p:custDataLst>
                <p:tags r:id="rId23"/>
              </p:custDataLst>
            </p:nvPr>
          </p:nvSpPr>
          <p:spPr bwMode="gray">
            <a:xfrm>
              <a:off x="3280661" y="3474498"/>
              <a:ext cx="1304959" cy="660399"/>
            </a:xfrm>
            <a:prstGeom prst="chevron">
              <a:avLst>
                <a:gd name="adj" fmla="val 28286"/>
              </a:avLst>
            </a:prstGeom>
            <a:solidFill>
              <a:srgbClr val="FFFFFF"/>
            </a:solidFill>
            <a:ln w="9525" algn="ctr">
              <a:solidFill>
                <a:srgbClr val="879BAA"/>
              </a:solidFill>
              <a:miter lim="800000"/>
              <a:headEnd/>
              <a:tailEnd/>
            </a:ln>
          </p:spPr>
          <p:txBody>
            <a:bodyPr wrap="none" lIns="72000" tIns="72000" rIns="72000" bIns="72000" anchor="ctr"/>
            <a:lstStyle/>
            <a:p>
              <a:pPr algn="ctr"/>
              <a:r>
                <a:rPr lang="en-US" sz="1400">
                  <a:solidFill>
                    <a:srgbClr val="000000"/>
                  </a:solidFill>
                </a:rPr>
                <a:t>New Work</a:t>
              </a:r>
              <a:br>
                <a:rPr lang="en-US" sz="1400">
                  <a:solidFill>
                    <a:srgbClr val="000000"/>
                  </a:solidFill>
                </a:rPr>
              </a:br>
              <a:r>
                <a:rPr lang="en-US" sz="1400">
                  <a:solidFill>
                    <a:srgbClr val="000000"/>
                  </a:solidFill>
                </a:rPr>
                <a:t>Item</a:t>
              </a:r>
            </a:p>
          </p:txBody>
        </p:sp>
        <p:sp>
          <p:nvSpPr>
            <p:cNvPr id="17" name="AutoShape 3"/>
            <p:cNvSpPr>
              <a:spLocks noChangeArrowheads="1"/>
            </p:cNvSpPr>
            <p:nvPr>
              <p:custDataLst>
                <p:tags r:id="rId24"/>
              </p:custDataLst>
            </p:nvPr>
          </p:nvSpPr>
          <p:spPr bwMode="gray">
            <a:xfrm>
              <a:off x="4398803" y="3474498"/>
              <a:ext cx="1244144" cy="660399"/>
            </a:xfrm>
            <a:prstGeom prst="chevron">
              <a:avLst>
                <a:gd name="adj" fmla="val 28285"/>
              </a:avLst>
            </a:prstGeom>
            <a:solidFill>
              <a:srgbClr val="FFFFFF"/>
            </a:solidFill>
            <a:ln w="9525" algn="ctr">
              <a:solidFill>
                <a:srgbClr val="879BAA"/>
              </a:solidFill>
              <a:miter lim="800000"/>
              <a:headEnd/>
              <a:tailEnd/>
            </a:ln>
          </p:spPr>
          <p:txBody>
            <a:bodyPr wrap="none" lIns="72000" tIns="72000" rIns="72000" bIns="72000" anchor="ctr"/>
            <a:lstStyle/>
            <a:p>
              <a:pPr algn="ctr"/>
              <a:r>
                <a:rPr lang="en-US" sz="1400">
                  <a:solidFill>
                    <a:srgbClr val="000000"/>
                  </a:solidFill>
                </a:rPr>
                <a:t>Std.</a:t>
              </a:r>
              <a:br>
                <a:rPr lang="en-US" sz="1400">
                  <a:solidFill>
                    <a:srgbClr val="000000"/>
                  </a:solidFill>
                </a:rPr>
              </a:br>
              <a:r>
                <a:rPr lang="en-US" sz="1400">
                  <a:solidFill>
                    <a:srgbClr val="000000"/>
                  </a:solidFill>
                </a:rPr>
                <a:t>Developm.</a:t>
              </a:r>
            </a:p>
          </p:txBody>
        </p:sp>
        <p:sp>
          <p:nvSpPr>
            <p:cNvPr id="18" name="AutoShape 8"/>
            <p:cNvSpPr>
              <a:spLocks noChangeArrowheads="1"/>
            </p:cNvSpPr>
            <p:nvPr/>
          </p:nvSpPr>
          <p:spPr bwMode="gray">
            <a:xfrm flipH="1">
              <a:off x="3101774" y="3163348"/>
              <a:ext cx="3423671" cy="311150"/>
            </a:xfrm>
            <a:prstGeom prst="parallelogram">
              <a:avLst>
                <a:gd name="adj" fmla="val 52317"/>
              </a:avLst>
            </a:prstGeom>
            <a:solidFill>
              <a:srgbClr val="BECDD7"/>
            </a:solidFill>
            <a:ln w="9525" algn="ctr">
              <a:solidFill>
                <a:srgbClr val="879BAA"/>
              </a:solidFill>
              <a:miter lim="800000"/>
              <a:headEnd/>
              <a:tailEnd/>
            </a:ln>
          </p:spPr>
          <p:txBody>
            <a:bodyPr wrap="none" lIns="36000" tIns="0" rIns="0" bIns="0" anchor="ctr"/>
            <a:lstStyle/>
            <a:p>
              <a:pPr algn="ctr"/>
              <a:r>
                <a:rPr lang="en-US" sz="1400" b="1">
                  <a:solidFill>
                    <a:srgbClr val="000000"/>
                  </a:solidFill>
                </a:rPr>
                <a:t>Standardization</a:t>
              </a:r>
            </a:p>
          </p:txBody>
        </p:sp>
        <p:sp>
          <p:nvSpPr>
            <p:cNvPr id="19" name="AutoShape 3"/>
            <p:cNvSpPr>
              <a:spLocks noChangeArrowheads="1"/>
            </p:cNvSpPr>
            <p:nvPr>
              <p:custDataLst>
                <p:tags r:id="rId25"/>
              </p:custDataLst>
            </p:nvPr>
          </p:nvSpPr>
          <p:spPr bwMode="gray">
            <a:xfrm>
              <a:off x="5464772" y="3474498"/>
              <a:ext cx="1244144" cy="660399"/>
            </a:xfrm>
            <a:prstGeom prst="chevron">
              <a:avLst>
                <a:gd name="adj" fmla="val 28285"/>
              </a:avLst>
            </a:prstGeom>
            <a:solidFill>
              <a:srgbClr val="FFFFFF"/>
            </a:solidFill>
            <a:ln w="9525" algn="ctr">
              <a:solidFill>
                <a:srgbClr val="879BAA"/>
              </a:solidFill>
              <a:miter lim="800000"/>
              <a:headEnd/>
              <a:tailEnd/>
            </a:ln>
          </p:spPr>
          <p:txBody>
            <a:bodyPr wrap="none" lIns="72000" tIns="72000" rIns="72000" bIns="72000" anchor="ctr"/>
            <a:lstStyle/>
            <a:p>
              <a:pPr algn="ctr"/>
              <a:r>
                <a:rPr lang="en-US" sz="1400">
                  <a:solidFill>
                    <a:srgbClr val="000000"/>
                  </a:solidFill>
                </a:rPr>
                <a:t>Conformity</a:t>
              </a:r>
            </a:p>
            <a:p>
              <a:pPr algn="ctr"/>
              <a:r>
                <a:rPr lang="en-US" sz="1400">
                  <a:solidFill>
                    <a:srgbClr val="000000"/>
                  </a:solidFill>
                </a:rPr>
                <a:t>Assessm.</a:t>
              </a:r>
            </a:p>
          </p:txBody>
        </p:sp>
      </p:grpSp>
      <p:grpSp>
        <p:nvGrpSpPr>
          <p:cNvPr id="3" name="Gruppieren 93"/>
          <p:cNvGrpSpPr>
            <a:grpSpLocks/>
          </p:cNvGrpSpPr>
          <p:nvPr/>
        </p:nvGrpSpPr>
        <p:grpSpPr bwMode="auto">
          <a:xfrm>
            <a:off x="6276975" y="3140432"/>
            <a:ext cx="2540000" cy="971550"/>
            <a:chOff x="6646101" y="3134987"/>
            <a:chExt cx="2541173" cy="971549"/>
          </a:xfrm>
        </p:grpSpPr>
        <p:grpSp>
          <p:nvGrpSpPr>
            <p:cNvPr id="4" name="Gruppieren 184"/>
            <p:cNvGrpSpPr>
              <a:grpSpLocks/>
            </p:cNvGrpSpPr>
            <p:nvPr/>
          </p:nvGrpSpPr>
          <p:grpSpPr bwMode="auto">
            <a:xfrm>
              <a:off x="6824988" y="3446137"/>
              <a:ext cx="2362286" cy="660399"/>
              <a:chOff x="6824988" y="3446137"/>
              <a:chExt cx="2362286" cy="660399"/>
            </a:xfrm>
          </p:grpSpPr>
          <p:sp>
            <p:nvSpPr>
              <p:cNvPr id="23" name="AutoShape 2"/>
              <p:cNvSpPr>
                <a:spLocks noChangeArrowheads="1"/>
              </p:cNvSpPr>
              <p:nvPr>
                <p:custDataLst>
                  <p:tags r:id="rId21"/>
                </p:custDataLst>
              </p:nvPr>
            </p:nvSpPr>
            <p:spPr bwMode="gray">
              <a:xfrm>
                <a:off x="6824988" y="3446137"/>
                <a:ext cx="1304959" cy="660399"/>
              </a:xfrm>
              <a:prstGeom prst="chevron">
                <a:avLst>
                  <a:gd name="adj" fmla="val 28286"/>
                </a:avLst>
              </a:prstGeom>
              <a:solidFill>
                <a:srgbClr val="FFFFFF"/>
              </a:solidFill>
              <a:ln w="9525" algn="ctr">
                <a:solidFill>
                  <a:srgbClr val="879BAA"/>
                </a:solidFill>
                <a:miter lim="800000"/>
                <a:headEnd/>
                <a:tailEnd/>
              </a:ln>
            </p:spPr>
            <p:txBody>
              <a:bodyPr wrap="none" lIns="72000" tIns="72000" rIns="72000" bIns="72000" anchor="ctr"/>
              <a:lstStyle/>
              <a:p>
                <a:pPr algn="ctr"/>
                <a:r>
                  <a:rPr lang="en-US" sz="1400" dirty="0" err="1" smtClean="0">
                    <a:solidFill>
                      <a:schemeClr val="bg1">
                        <a:lumMod val="65000"/>
                      </a:schemeClr>
                    </a:solidFill>
                  </a:rPr>
                  <a:t>Implemen</a:t>
                </a:r>
                <a:r>
                  <a:rPr lang="en-US" sz="1400" dirty="0" smtClean="0">
                    <a:solidFill>
                      <a:schemeClr val="bg1">
                        <a:lumMod val="65000"/>
                      </a:schemeClr>
                    </a:solidFill>
                  </a:rPr>
                  <a:t>-</a:t>
                </a:r>
              </a:p>
              <a:p>
                <a:pPr algn="ctr"/>
                <a:r>
                  <a:rPr lang="en-US" sz="1400" dirty="0" err="1" smtClean="0">
                    <a:solidFill>
                      <a:schemeClr val="bg1">
                        <a:lumMod val="65000"/>
                      </a:schemeClr>
                    </a:solidFill>
                  </a:rPr>
                  <a:t>tation</a:t>
                </a:r>
                <a:endParaRPr lang="en-US" sz="1400" dirty="0">
                  <a:solidFill>
                    <a:schemeClr val="bg1">
                      <a:lumMod val="65000"/>
                    </a:schemeClr>
                  </a:solidFill>
                </a:endParaRPr>
              </a:p>
            </p:txBody>
          </p:sp>
          <p:sp>
            <p:nvSpPr>
              <p:cNvPr id="24" name="AutoShape 3"/>
              <p:cNvSpPr>
                <a:spLocks noChangeArrowheads="1"/>
              </p:cNvSpPr>
              <p:nvPr>
                <p:custDataLst>
                  <p:tags r:id="rId22"/>
                </p:custDataLst>
              </p:nvPr>
            </p:nvSpPr>
            <p:spPr bwMode="gray">
              <a:xfrm>
                <a:off x="7943130" y="3446137"/>
                <a:ext cx="1244144" cy="660399"/>
              </a:xfrm>
              <a:prstGeom prst="chevron">
                <a:avLst>
                  <a:gd name="adj" fmla="val 28285"/>
                </a:avLst>
              </a:prstGeom>
              <a:solidFill>
                <a:srgbClr val="FFFFFF"/>
              </a:solidFill>
              <a:ln w="9525" algn="ctr">
                <a:solidFill>
                  <a:srgbClr val="879BAA"/>
                </a:solidFill>
                <a:miter lim="800000"/>
                <a:headEnd/>
                <a:tailEnd/>
              </a:ln>
            </p:spPr>
            <p:txBody>
              <a:bodyPr wrap="none" lIns="72000" tIns="72000" rIns="72000" bIns="72000" anchor="ctr"/>
              <a:lstStyle/>
              <a:p>
                <a:pPr algn="ctr"/>
                <a:r>
                  <a:rPr lang="en-US" sz="1400">
                    <a:solidFill>
                      <a:schemeClr val="bg1">
                        <a:lumMod val="65000"/>
                      </a:schemeClr>
                    </a:solidFill>
                  </a:rPr>
                  <a:t>IOP</a:t>
                </a:r>
              </a:p>
              <a:p>
                <a:pPr algn="ctr"/>
                <a:r>
                  <a:rPr lang="en-US" sz="1400">
                    <a:solidFill>
                      <a:schemeClr val="bg1">
                        <a:lumMod val="65000"/>
                      </a:schemeClr>
                    </a:solidFill>
                  </a:rPr>
                  <a:t>Testing</a:t>
                </a:r>
              </a:p>
            </p:txBody>
          </p:sp>
        </p:grpSp>
        <p:sp>
          <p:nvSpPr>
            <p:cNvPr id="22" name="AutoShape 8"/>
            <p:cNvSpPr>
              <a:spLocks noChangeArrowheads="1"/>
            </p:cNvSpPr>
            <p:nvPr/>
          </p:nvSpPr>
          <p:spPr bwMode="gray">
            <a:xfrm flipH="1">
              <a:off x="6646101" y="3134987"/>
              <a:ext cx="2362286" cy="311150"/>
            </a:xfrm>
            <a:prstGeom prst="parallelogram">
              <a:avLst>
                <a:gd name="adj" fmla="val 52301"/>
              </a:avLst>
            </a:prstGeom>
            <a:solidFill>
              <a:srgbClr val="BECDD7"/>
            </a:solidFill>
            <a:ln w="9525" algn="ctr">
              <a:solidFill>
                <a:srgbClr val="879BAA"/>
              </a:solidFill>
              <a:miter lim="800000"/>
              <a:headEnd/>
              <a:tailEnd/>
            </a:ln>
          </p:spPr>
          <p:txBody>
            <a:bodyPr wrap="none" lIns="36000" tIns="0" rIns="0" bIns="0" anchor="ctr"/>
            <a:lstStyle/>
            <a:p>
              <a:pPr algn="ctr"/>
              <a:r>
                <a:rPr lang="en-US" sz="1400" b="1" dirty="0">
                  <a:solidFill>
                    <a:schemeClr val="bg1">
                      <a:lumMod val="65000"/>
                    </a:schemeClr>
                  </a:solidFill>
                </a:rPr>
                <a:t>Post Standardization</a:t>
              </a:r>
            </a:p>
          </p:txBody>
        </p:sp>
      </p:grpSp>
      <p:grpSp>
        <p:nvGrpSpPr>
          <p:cNvPr id="5" name="Gruppieren 98"/>
          <p:cNvGrpSpPr>
            <a:grpSpLocks/>
          </p:cNvGrpSpPr>
          <p:nvPr/>
        </p:nvGrpSpPr>
        <p:grpSpPr bwMode="auto">
          <a:xfrm>
            <a:off x="863600" y="3140432"/>
            <a:ext cx="2541588" cy="971550"/>
            <a:chOff x="6646101" y="3134987"/>
            <a:chExt cx="2541173" cy="971549"/>
          </a:xfrm>
        </p:grpSpPr>
        <p:grpSp>
          <p:nvGrpSpPr>
            <p:cNvPr id="15" name="Gruppieren 184"/>
            <p:cNvGrpSpPr>
              <a:grpSpLocks/>
            </p:cNvGrpSpPr>
            <p:nvPr/>
          </p:nvGrpSpPr>
          <p:grpSpPr bwMode="auto">
            <a:xfrm>
              <a:off x="6824988" y="3446137"/>
              <a:ext cx="2362286" cy="660399"/>
              <a:chOff x="6824988" y="3446137"/>
              <a:chExt cx="2362286" cy="660399"/>
            </a:xfrm>
          </p:grpSpPr>
          <p:sp>
            <p:nvSpPr>
              <p:cNvPr id="28" name="AutoShape 2"/>
              <p:cNvSpPr>
                <a:spLocks noChangeArrowheads="1"/>
              </p:cNvSpPr>
              <p:nvPr>
                <p:custDataLst>
                  <p:tags r:id="rId19"/>
                </p:custDataLst>
              </p:nvPr>
            </p:nvSpPr>
            <p:spPr bwMode="gray">
              <a:xfrm>
                <a:off x="6824988" y="3446137"/>
                <a:ext cx="1304959" cy="660399"/>
              </a:xfrm>
              <a:prstGeom prst="chevron">
                <a:avLst>
                  <a:gd name="adj" fmla="val 28286"/>
                </a:avLst>
              </a:prstGeom>
              <a:solidFill>
                <a:srgbClr val="FFFFFF"/>
              </a:solidFill>
              <a:ln w="9525" algn="ctr">
                <a:solidFill>
                  <a:srgbClr val="879BAA"/>
                </a:solidFill>
                <a:miter lim="800000"/>
                <a:headEnd/>
                <a:tailEnd/>
              </a:ln>
            </p:spPr>
            <p:txBody>
              <a:bodyPr wrap="none" lIns="72000" tIns="72000" rIns="72000" bIns="72000" anchor="ctr"/>
              <a:lstStyle/>
              <a:p>
                <a:pPr algn="ctr"/>
                <a:r>
                  <a:rPr lang="en-US" sz="1400">
                    <a:solidFill>
                      <a:schemeClr val="bg1">
                        <a:lumMod val="65000"/>
                      </a:schemeClr>
                    </a:solidFill>
                  </a:rPr>
                  <a:t>Collection</a:t>
                </a:r>
              </a:p>
              <a:p>
                <a:pPr algn="ctr"/>
                <a:r>
                  <a:rPr lang="en-US" sz="1400">
                    <a:solidFill>
                      <a:schemeClr val="bg1">
                        <a:lumMod val="65000"/>
                      </a:schemeClr>
                    </a:solidFill>
                  </a:rPr>
                  <a:t>Use Cases</a:t>
                </a:r>
              </a:p>
            </p:txBody>
          </p:sp>
          <p:sp>
            <p:nvSpPr>
              <p:cNvPr id="29" name="AutoShape 3"/>
              <p:cNvSpPr>
                <a:spLocks noChangeArrowheads="1"/>
              </p:cNvSpPr>
              <p:nvPr>
                <p:custDataLst>
                  <p:tags r:id="rId20"/>
                </p:custDataLst>
              </p:nvPr>
            </p:nvSpPr>
            <p:spPr bwMode="gray">
              <a:xfrm>
                <a:off x="7943130" y="3446137"/>
                <a:ext cx="1244144" cy="660399"/>
              </a:xfrm>
              <a:prstGeom prst="chevron">
                <a:avLst>
                  <a:gd name="adj" fmla="val 28285"/>
                </a:avLst>
              </a:prstGeom>
              <a:solidFill>
                <a:srgbClr val="FFFFFF"/>
              </a:solidFill>
              <a:ln w="9525" algn="ctr">
                <a:solidFill>
                  <a:srgbClr val="879BAA"/>
                </a:solidFill>
                <a:miter lim="800000"/>
                <a:headEnd/>
                <a:tailEnd/>
              </a:ln>
            </p:spPr>
            <p:txBody>
              <a:bodyPr wrap="none" lIns="72000" tIns="72000" rIns="72000" bIns="72000" anchor="ctr"/>
              <a:lstStyle/>
              <a:p>
                <a:pPr algn="ctr"/>
                <a:r>
                  <a:rPr lang="en-US" sz="1400" dirty="0">
                    <a:solidFill>
                      <a:schemeClr val="bg1">
                        <a:lumMod val="65000"/>
                      </a:schemeClr>
                    </a:solidFill>
                  </a:rPr>
                  <a:t>Require-</a:t>
                </a:r>
              </a:p>
              <a:p>
                <a:pPr algn="ctr"/>
                <a:r>
                  <a:rPr lang="en-US" sz="1400" dirty="0" err="1">
                    <a:solidFill>
                      <a:schemeClr val="bg1">
                        <a:lumMod val="65000"/>
                      </a:schemeClr>
                    </a:solidFill>
                  </a:rPr>
                  <a:t>ments</a:t>
                </a:r>
                <a:endParaRPr lang="en-US" sz="1400" dirty="0">
                  <a:solidFill>
                    <a:schemeClr val="bg1">
                      <a:lumMod val="65000"/>
                    </a:schemeClr>
                  </a:solidFill>
                </a:endParaRPr>
              </a:p>
            </p:txBody>
          </p:sp>
        </p:grpSp>
        <p:sp>
          <p:nvSpPr>
            <p:cNvPr id="27" name="AutoShape 8"/>
            <p:cNvSpPr>
              <a:spLocks noChangeArrowheads="1"/>
            </p:cNvSpPr>
            <p:nvPr/>
          </p:nvSpPr>
          <p:spPr bwMode="gray">
            <a:xfrm flipH="1">
              <a:off x="6646101" y="3134987"/>
              <a:ext cx="2362286" cy="311150"/>
            </a:xfrm>
            <a:prstGeom prst="parallelogram">
              <a:avLst>
                <a:gd name="adj" fmla="val 52301"/>
              </a:avLst>
            </a:prstGeom>
            <a:solidFill>
              <a:srgbClr val="BECDD7"/>
            </a:solidFill>
            <a:ln w="9525" algn="ctr">
              <a:solidFill>
                <a:srgbClr val="879BAA"/>
              </a:solidFill>
              <a:miter lim="800000"/>
              <a:headEnd/>
              <a:tailEnd/>
            </a:ln>
          </p:spPr>
          <p:txBody>
            <a:bodyPr wrap="none" lIns="36000" tIns="0" rIns="0" bIns="0" anchor="ctr"/>
            <a:lstStyle/>
            <a:p>
              <a:pPr algn="ctr"/>
              <a:r>
                <a:rPr lang="en-US" sz="1400" b="1">
                  <a:solidFill>
                    <a:schemeClr val="bg1">
                      <a:lumMod val="65000"/>
                    </a:schemeClr>
                  </a:solidFill>
                </a:rPr>
                <a:t>Pre Standardization</a:t>
              </a:r>
            </a:p>
          </p:txBody>
        </p:sp>
      </p:grpSp>
      <p:sp>
        <p:nvSpPr>
          <p:cNvPr id="55" name="Text Box 24"/>
          <p:cNvSpPr txBox="1">
            <a:spLocks noChangeArrowheads="1"/>
          </p:cNvSpPr>
          <p:nvPr>
            <p:custDataLst>
              <p:tags r:id="rId3"/>
            </p:custDataLst>
          </p:nvPr>
        </p:nvSpPr>
        <p:spPr bwMode="gray">
          <a:xfrm>
            <a:off x="358150" y="3580623"/>
            <a:ext cx="1365250" cy="236988"/>
          </a:xfrm>
          <a:prstGeom prst="rect">
            <a:avLst/>
          </a:prstGeom>
          <a:noFill/>
          <a:ln w="9525">
            <a:noFill/>
            <a:miter lim="800000"/>
            <a:headEnd/>
            <a:tailEnd/>
          </a:ln>
        </p:spPr>
        <p:txBody>
          <a:bodyPr wrap="square" lIns="0" tIns="0" rIns="0" bIns="0" anchor="ctr">
            <a:spAutoFit/>
          </a:bodyPr>
          <a:lstStyle/>
          <a:p>
            <a:pPr defTabSz="762000" eaLnBrk="0" hangingPunct="0">
              <a:buSzPct val="115000"/>
              <a:buFont typeface="Symbol" pitchFamily="18" charset="2"/>
              <a:buNone/>
            </a:pPr>
            <a:r>
              <a:rPr lang="en-US" b="1" dirty="0">
                <a:solidFill>
                  <a:srgbClr val="000000"/>
                </a:solidFill>
                <a:ea typeface="MS PGothic" pitchFamily="34" charset="-128"/>
              </a:rPr>
              <a:t>Steps</a:t>
            </a:r>
          </a:p>
        </p:txBody>
      </p:sp>
      <p:sp>
        <p:nvSpPr>
          <p:cNvPr id="57" name="Line 52"/>
          <p:cNvSpPr>
            <a:spLocks noChangeShapeType="1"/>
          </p:cNvSpPr>
          <p:nvPr>
            <p:custDataLst>
              <p:tags r:id="rId4"/>
            </p:custDataLst>
          </p:nvPr>
        </p:nvSpPr>
        <p:spPr bwMode="gray">
          <a:xfrm rot="5400000" flipV="1">
            <a:off x="1299466" y="3118029"/>
            <a:ext cx="667108" cy="1"/>
          </a:xfrm>
          <a:prstGeom prst="line">
            <a:avLst/>
          </a:prstGeom>
          <a:noFill/>
          <a:ln w="9525">
            <a:solidFill>
              <a:srgbClr val="879BAA"/>
            </a:solidFill>
            <a:round/>
            <a:headEnd/>
            <a:tailEnd type="oval" w="med" len="med"/>
          </a:ln>
          <a:extLst>
            <a:ext uri="{909E8E84-426E-40DD-AFC4-6F175D3DCCD1}">
              <a14:hiddenFill xmlns:a14="http://schemas.microsoft.com/office/drawing/2010/main">
                <a:noFill/>
              </a14:hiddenFill>
            </a:ext>
          </a:extLst>
        </p:spPr>
        <p:txBody>
          <a:bodyPr vert="horz" wrap="none" lIns="0" tIns="0" rIns="0" bIns="0" numCol="1" anchor="ctr" anchorCtr="0" compatLnSpc="1">
            <a:prstTxWarp prst="textNoShape">
              <a:avLst/>
            </a:prstTxWarp>
          </a:bodyPr>
          <a:lstStyle/>
          <a:p>
            <a:endParaRPr lang="en-US"/>
          </a:p>
        </p:txBody>
      </p:sp>
      <p:sp>
        <p:nvSpPr>
          <p:cNvPr id="59" name="Line 66"/>
          <p:cNvSpPr>
            <a:spLocks noChangeShapeType="1"/>
          </p:cNvSpPr>
          <p:nvPr>
            <p:custDataLst>
              <p:tags r:id="rId5"/>
            </p:custDataLst>
          </p:nvPr>
        </p:nvSpPr>
        <p:spPr bwMode="gray">
          <a:xfrm rot="16200000">
            <a:off x="2512495" y="4283432"/>
            <a:ext cx="342900" cy="0"/>
          </a:xfrm>
          <a:prstGeom prst="line">
            <a:avLst/>
          </a:prstGeom>
          <a:noFill/>
          <a:ln w="9525">
            <a:solidFill>
              <a:srgbClr val="879BAA"/>
            </a:solidFill>
            <a:round/>
            <a:headEnd/>
            <a:tailEnd type="oval" w="med" len="med"/>
          </a:ln>
          <a:extLst>
            <a:ext uri="{909E8E84-426E-40DD-AFC4-6F175D3DCCD1}">
              <a14:hiddenFill xmlns:a14="http://schemas.microsoft.com/office/drawing/2010/main">
                <a:noFill/>
              </a14:hiddenFill>
            </a:ext>
          </a:extLst>
        </p:spPr>
        <p:txBody>
          <a:bodyPr vert="horz" wrap="none" lIns="0" tIns="0" rIns="0" bIns="0" numCol="1" anchor="ctr" anchorCtr="0" compatLnSpc="1">
            <a:prstTxWarp prst="textNoShape">
              <a:avLst/>
            </a:prstTxWarp>
          </a:bodyPr>
          <a:lstStyle/>
          <a:p>
            <a:endParaRPr lang="en-US"/>
          </a:p>
        </p:txBody>
      </p:sp>
      <p:sp>
        <p:nvSpPr>
          <p:cNvPr id="63" name="AutoShape 114"/>
          <p:cNvSpPr>
            <a:spLocks noChangeArrowheads="1"/>
          </p:cNvSpPr>
          <p:nvPr>
            <p:custDataLst>
              <p:tags r:id="rId6"/>
            </p:custDataLst>
          </p:nvPr>
        </p:nvSpPr>
        <p:spPr bwMode="auto">
          <a:xfrm flipH="1">
            <a:off x="991670" y="2131218"/>
            <a:ext cx="1292225" cy="653256"/>
          </a:xfrm>
          <a:prstGeom prst="leftRightArrow">
            <a:avLst>
              <a:gd name="adj1" fmla="val 100000"/>
              <a:gd name="adj2" fmla="val 0"/>
            </a:avLst>
          </a:prstGeom>
          <a:solidFill>
            <a:srgbClr val="008000"/>
          </a:solidFill>
          <a:ln w="9525" algn="ctr">
            <a:solidFill>
              <a:srgbClr val="879BAA"/>
            </a:solidFill>
            <a:miter lim="800000"/>
            <a:headEnd/>
            <a:tailEnd/>
          </a:ln>
        </p:spPr>
        <p:txBody>
          <a:bodyPr vert="horz" wrap="square" lIns="72009" tIns="72009" rIns="72009" bIns="72009" numCol="1" anchor="b"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dirty="0" smtClean="0">
                <a:ln>
                  <a:noFill/>
                </a:ln>
                <a:solidFill>
                  <a:schemeClr val="bg1"/>
                </a:solidFill>
                <a:effectLst/>
                <a:latin typeface="Arial" pitchFamily="34" charset="0"/>
                <a:cs typeface="Arial" pitchFamily="34" charset="0"/>
              </a:rPr>
              <a:t>Report</a:t>
            </a:r>
            <a:r>
              <a:rPr kumimoji="0" lang="en-US" sz="900" i="0" u="none" strike="noStrike" cap="none" normalizeH="0" dirty="0" smtClean="0">
                <a:ln>
                  <a:noFill/>
                </a:ln>
                <a:solidFill>
                  <a:schemeClr val="bg1"/>
                </a:solidFill>
                <a:effectLst/>
                <a:latin typeface="Arial" pitchFamily="34" charset="0"/>
                <a:cs typeface="Arial" pitchFamily="34" charset="0"/>
              </a:rPr>
              <a:t> </a:t>
            </a:r>
            <a:r>
              <a:rPr lang="en-US" sz="900" dirty="0" smtClean="0">
                <a:solidFill>
                  <a:schemeClr val="bg1"/>
                </a:solidFill>
              </a:rPr>
              <a:t>Method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Use Case Repository</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graphicFrame>
        <p:nvGraphicFramePr>
          <p:cNvPr id="65" name="Rectangle 2" hidden="1"/>
          <p:cNvGraphicFramePr>
            <a:graphicFrameLocks/>
          </p:cNvGraphicFramePr>
          <p:nvPr>
            <p:custDataLst>
              <p:tags r:id="rId7"/>
            </p:custDataLst>
          </p:nvPr>
        </p:nvGraphicFramePr>
        <p:xfrm>
          <a:off x="152400" y="152400"/>
          <a:ext cx="158750" cy="158750"/>
        </p:xfrm>
        <a:graphic>
          <a:graphicData uri="http://schemas.openxmlformats.org/presentationml/2006/ole">
            <mc:AlternateContent xmlns:mc="http://schemas.openxmlformats.org/markup-compatibility/2006">
              <mc:Choice xmlns:v="urn:schemas-microsoft-com:vml" Requires="v">
                <p:oleObj spid="_x0000_s6219" r:id="rId30" imgW="0" imgH="0" progId="">
                  <p:embed/>
                </p:oleObj>
              </mc:Choice>
              <mc:Fallback>
                <p:oleObj r:id="rId30"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 y="15240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 name="AutoShape 114"/>
          <p:cNvSpPr>
            <a:spLocks noChangeArrowheads="1"/>
          </p:cNvSpPr>
          <p:nvPr>
            <p:custDataLst>
              <p:tags r:id="rId8"/>
            </p:custDataLst>
          </p:nvPr>
        </p:nvSpPr>
        <p:spPr bwMode="auto">
          <a:xfrm flipH="1">
            <a:off x="2238844" y="4479854"/>
            <a:ext cx="1494955" cy="607089"/>
          </a:xfrm>
          <a:prstGeom prst="leftRightArrow">
            <a:avLst>
              <a:gd name="adj1" fmla="val 100000"/>
              <a:gd name="adj2" fmla="val 0"/>
            </a:avLst>
          </a:prstGeom>
          <a:solidFill>
            <a:srgbClr val="008000"/>
          </a:solidFill>
          <a:ln w="9525" algn="ctr">
            <a:solidFill>
              <a:srgbClr val="879BAA"/>
            </a:solidFill>
            <a:miter lim="800000"/>
            <a:headEnd/>
            <a:tailEnd/>
          </a:ln>
        </p:spPr>
        <p:txBody>
          <a:bodyPr vert="horz" wrap="square" lIns="72009" tIns="72009" rIns="72009" bIns="72009" numCol="1" anchor="b"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dirty="0" smtClean="0">
                <a:ln>
                  <a:noFill/>
                </a:ln>
                <a:solidFill>
                  <a:schemeClr val="bg1"/>
                </a:solidFill>
                <a:effectLst/>
                <a:latin typeface="Arial" pitchFamily="34" charset="0"/>
                <a:cs typeface="Arial" pitchFamily="34" charset="0"/>
              </a:rPr>
              <a:t>Report</a:t>
            </a:r>
          </a:p>
          <a:p>
            <a:pPr marL="0" marR="0" lvl="0" indent="0" algn="ctr" defTabSz="914400" rtl="0" eaLnBrk="1" fontAlgn="base" latinLnBrk="0" hangingPunct="1">
              <a:lnSpc>
                <a:spcPct val="100000"/>
              </a:lnSpc>
              <a:spcBef>
                <a:spcPct val="0"/>
              </a:spcBef>
              <a:spcAft>
                <a:spcPct val="0"/>
              </a:spcAft>
              <a:buClrTx/>
              <a:buSzTx/>
              <a:buFontTx/>
              <a:buNone/>
              <a:tabLst/>
            </a:pPr>
            <a:r>
              <a:rPr lang="en-US" sz="900" dirty="0" smtClean="0">
                <a:solidFill>
                  <a:schemeClr val="bg1"/>
                </a:solidFill>
              </a:rPr>
              <a:t>Method/Set of Standards</a:t>
            </a:r>
          </a:p>
          <a:p>
            <a:pPr marL="0" marR="0" lvl="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chemeClr val="bg1"/>
                </a:solidFill>
              </a:rPr>
              <a:t>SGAM Mapping</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67" name="AutoShape 114"/>
          <p:cNvSpPr>
            <a:spLocks noChangeArrowheads="1"/>
          </p:cNvSpPr>
          <p:nvPr>
            <p:custDataLst>
              <p:tags r:id="rId9"/>
            </p:custDataLst>
          </p:nvPr>
        </p:nvSpPr>
        <p:spPr bwMode="auto">
          <a:xfrm flipH="1">
            <a:off x="2957430" y="2131219"/>
            <a:ext cx="1479024" cy="653256"/>
          </a:xfrm>
          <a:prstGeom prst="leftRightArrow">
            <a:avLst>
              <a:gd name="adj1" fmla="val 100000"/>
              <a:gd name="adj2" fmla="val 0"/>
            </a:avLst>
          </a:prstGeom>
          <a:solidFill>
            <a:srgbClr val="008000"/>
          </a:solidFill>
          <a:ln w="9525" algn="ctr">
            <a:solidFill>
              <a:srgbClr val="879BAA"/>
            </a:solidFill>
            <a:miter lim="800000"/>
            <a:headEnd/>
            <a:tailEnd/>
          </a:ln>
        </p:spPr>
        <p:txBody>
          <a:bodyPr vert="horz" wrap="square" lIns="72009" tIns="72009" rIns="72009" bIns="72009" numCol="1" anchor="b" anchorCtr="0" compatLnSpc="1">
            <a:prstTxWarp prst="textNoShape">
              <a:avLst/>
            </a:prstTxWarp>
            <a:spAutoFit/>
          </a:bodyPr>
          <a:lstStyle/>
          <a:p>
            <a:pPr algn="ctr"/>
            <a:r>
              <a:rPr lang="en-US" sz="900" dirty="0">
                <a:solidFill>
                  <a:schemeClr val="bg1"/>
                </a:solidFill>
              </a:rPr>
              <a:t>Report Set of Standards</a:t>
            </a:r>
          </a:p>
          <a:p>
            <a:pPr algn="ctr"/>
            <a:r>
              <a:rPr lang="en-US" sz="1200" b="1" dirty="0">
                <a:solidFill>
                  <a:schemeClr val="bg1"/>
                </a:solidFill>
              </a:rPr>
              <a:t>Work program</a:t>
            </a:r>
          </a:p>
          <a:p>
            <a:pPr algn="ctr"/>
            <a:r>
              <a:rPr lang="en-US" sz="1200" b="1" dirty="0">
                <a:solidFill>
                  <a:schemeClr val="bg1"/>
                </a:solidFill>
              </a:rPr>
              <a:t>Gap </a:t>
            </a:r>
            <a:r>
              <a:rPr lang="en-US" sz="1200" b="1" dirty="0" smtClean="0">
                <a:solidFill>
                  <a:schemeClr val="bg1"/>
                </a:solidFill>
              </a:rPr>
              <a:t>List</a:t>
            </a:r>
            <a:endParaRPr lang="en-US" sz="900" dirty="0">
              <a:solidFill>
                <a:schemeClr val="bg1"/>
              </a:solidFill>
            </a:endParaRPr>
          </a:p>
        </p:txBody>
      </p:sp>
      <p:sp>
        <p:nvSpPr>
          <p:cNvPr id="68" name="Line 52"/>
          <p:cNvSpPr>
            <a:spLocks noChangeShapeType="1"/>
          </p:cNvSpPr>
          <p:nvPr>
            <p:custDataLst>
              <p:tags r:id="rId10"/>
            </p:custDataLst>
          </p:nvPr>
        </p:nvSpPr>
        <p:spPr bwMode="gray">
          <a:xfrm rot="5400000">
            <a:off x="3352623" y="3118029"/>
            <a:ext cx="667107" cy="2"/>
          </a:xfrm>
          <a:prstGeom prst="line">
            <a:avLst/>
          </a:prstGeom>
          <a:noFill/>
          <a:ln w="9525">
            <a:solidFill>
              <a:srgbClr val="879BAA"/>
            </a:solidFill>
            <a:round/>
            <a:headEnd/>
            <a:tailEnd type="oval" w="med" len="med"/>
          </a:ln>
          <a:extLst>
            <a:ext uri="{909E8E84-426E-40DD-AFC4-6F175D3DCCD1}">
              <a14:hiddenFill xmlns:a14="http://schemas.microsoft.com/office/drawing/2010/main">
                <a:noFill/>
              </a14:hiddenFill>
            </a:ext>
          </a:extLst>
        </p:spPr>
        <p:txBody>
          <a:bodyPr vert="horz" wrap="none" lIns="0" tIns="0" rIns="0" bIns="0" numCol="1" anchor="ctr" anchorCtr="0" compatLnSpc="1">
            <a:prstTxWarp prst="textNoShape">
              <a:avLst/>
            </a:prstTxWarp>
          </a:bodyPr>
          <a:lstStyle/>
          <a:p>
            <a:endParaRPr lang="en-US"/>
          </a:p>
        </p:txBody>
      </p:sp>
      <p:sp>
        <p:nvSpPr>
          <p:cNvPr id="69" name="AutoShape 114"/>
          <p:cNvSpPr>
            <a:spLocks noChangeArrowheads="1"/>
          </p:cNvSpPr>
          <p:nvPr>
            <p:custDataLst>
              <p:tags r:id="rId11"/>
            </p:custDataLst>
          </p:nvPr>
        </p:nvSpPr>
        <p:spPr bwMode="auto">
          <a:xfrm flipH="1">
            <a:off x="6281180" y="2131219"/>
            <a:ext cx="1292225" cy="653256"/>
          </a:xfrm>
          <a:prstGeom prst="leftRightArrow">
            <a:avLst>
              <a:gd name="adj1" fmla="val 100000"/>
              <a:gd name="adj2" fmla="val 0"/>
            </a:avLst>
          </a:prstGeom>
          <a:solidFill>
            <a:srgbClr val="008000"/>
          </a:solidFill>
          <a:ln w="9525" algn="ctr">
            <a:solidFill>
              <a:srgbClr val="879BAA"/>
            </a:solidFill>
            <a:miter lim="800000"/>
            <a:headEnd/>
            <a:tailEnd/>
          </a:ln>
        </p:spPr>
        <p:txBody>
          <a:bodyPr vert="horz" wrap="square" lIns="72009" tIns="72009" rIns="72009" bIns="72009" numCol="1" anchor="b"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dirty="0" smtClean="0">
                <a:ln>
                  <a:noFill/>
                </a:ln>
                <a:solidFill>
                  <a:schemeClr val="bg1"/>
                </a:solidFill>
                <a:effectLst/>
                <a:latin typeface="Arial" pitchFamily="34" charset="0"/>
                <a:cs typeface="Arial" pitchFamily="34" charset="0"/>
              </a:rPr>
              <a:t>Report</a:t>
            </a:r>
            <a:r>
              <a:rPr kumimoji="0" lang="en-US" sz="900" i="0" u="none" strike="noStrike" cap="none" normalizeH="0" dirty="0" smtClean="0">
                <a:ln>
                  <a:noFill/>
                </a:ln>
                <a:solidFill>
                  <a:schemeClr val="bg1"/>
                </a:solidFill>
                <a:effectLst/>
                <a:latin typeface="Arial" pitchFamily="34" charset="0"/>
                <a:cs typeface="Arial" pitchFamily="34" charset="0"/>
              </a:rPr>
              <a:t> </a:t>
            </a:r>
            <a:r>
              <a:rPr lang="en-US" sz="900" dirty="0" smtClean="0">
                <a:solidFill>
                  <a:schemeClr val="bg1"/>
                </a:solidFill>
              </a:rPr>
              <a:t>Interoperability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Interoperability</a:t>
            </a:r>
            <a:r>
              <a:rPr kumimoji="0" lang="en-US" sz="1200" b="1" i="0" u="none" strike="noStrike" cap="none" normalizeH="0" dirty="0" smtClean="0">
                <a:ln>
                  <a:noFill/>
                </a:ln>
                <a:solidFill>
                  <a:schemeClr val="bg1"/>
                </a:solidFill>
                <a:effectLst/>
                <a:latin typeface="Arial" pitchFamily="34" charset="0"/>
                <a:cs typeface="Arial" pitchFamily="34" charset="0"/>
              </a:rPr>
              <a:t> Testing</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70" name="Line 52"/>
          <p:cNvSpPr>
            <a:spLocks noChangeShapeType="1"/>
          </p:cNvSpPr>
          <p:nvPr>
            <p:custDataLst>
              <p:tags r:id="rId12"/>
            </p:custDataLst>
          </p:nvPr>
        </p:nvSpPr>
        <p:spPr bwMode="gray">
          <a:xfrm rot="5400000">
            <a:off x="6090822" y="2608679"/>
            <a:ext cx="667107" cy="1018703"/>
          </a:xfrm>
          <a:prstGeom prst="line">
            <a:avLst/>
          </a:prstGeom>
          <a:noFill/>
          <a:ln w="9525">
            <a:solidFill>
              <a:srgbClr val="879BAA"/>
            </a:solidFill>
            <a:round/>
            <a:headEnd/>
            <a:tailEnd type="oval" w="med" len="med"/>
          </a:ln>
          <a:extLst>
            <a:ext uri="{909E8E84-426E-40DD-AFC4-6F175D3DCCD1}">
              <a14:hiddenFill xmlns:a14="http://schemas.microsoft.com/office/drawing/2010/main">
                <a:noFill/>
              </a14:hiddenFill>
            </a:ext>
          </a:extLst>
        </p:spPr>
        <p:txBody>
          <a:bodyPr vert="horz" wrap="none" lIns="0" tIns="0" rIns="0" bIns="0" numCol="1" anchor="ctr" anchorCtr="0" compatLnSpc="1">
            <a:prstTxWarp prst="textNoShape">
              <a:avLst/>
            </a:prstTxWarp>
          </a:bodyPr>
          <a:lstStyle/>
          <a:p>
            <a:endParaRPr lang="en-US"/>
          </a:p>
        </p:txBody>
      </p:sp>
      <p:sp>
        <p:nvSpPr>
          <p:cNvPr id="71" name="Line 52"/>
          <p:cNvSpPr>
            <a:spLocks noChangeShapeType="1"/>
          </p:cNvSpPr>
          <p:nvPr>
            <p:custDataLst>
              <p:tags r:id="rId13"/>
            </p:custDataLst>
          </p:nvPr>
        </p:nvSpPr>
        <p:spPr bwMode="gray">
          <a:xfrm rot="5400000" flipV="1">
            <a:off x="7221303" y="2496903"/>
            <a:ext cx="673098" cy="1248252"/>
          </a:xfrm>
          <a:prstGeom prst="line">
            <a:avLst/>
          </a:prstGeom>
          <a:noFill/>
          <a:ln w="9525">
            <a:solidFill>
              <a:srgbClr val="879BAA"/>
            </a:solidFill>
            <a:round/>
            <a:headEnd/>
            <a:tailEnd type="oval" w="med" len="med"/>
          </a:ln>
          <a:extLst>
            <a:ext uri="{909E8E84-426E-40DD-AFC4-6F175D3DCCD1}">
              <a14:hiddenFill xmlns:a14="http://schemas.microsoft.com/office/drawing/2010/main">
                <a:noFill/>
              </a14:hiddenFill>
            </a:ext>
          </a:extLst>
        </p:spPr>
        <p:txBody>
          <a:bodyPr vert="horz" wrap="none" lIns="0" tIns="0" rIns="0" bIns="0" numCol="1" anchor="ctr" anchorCtr="0" compatLnSpc="1">
            <a:prstTxWarp prst="textNoShape">
              <a:avLst/>
            </a:prstTxWarp>
          </a:bodyPr>
          <a:lstStyle/>
          <a:p>
            <a:endParaRPr lang="en-US"/>
          </a:p>
        </p:txBody>
      </p:sp>
      <p:sp>
        <p:nvSpPr>
          <p:cNvPr id="72" name="AutoShape 114"/>
          <p:cNvSpPr>
            <a:spLocks noChangeArrowheads="1"/>
          </p:cNvSpPr>
          <p:nvPr>
            <p:custDataLst>
              <p:tags r:id="rId14"/>
            </p:custDataLst>
          </p:nvPr>
        </p:nvSpPr>
        <p:spPr bwMode="auto">
          <a:xfrm flipH="1">
            <a:off x="991669" y="5122585"/>
            <a:ext cx="7617342" cy="468590"/>
          </a:xfrm>
          <a:prstGeom prst="leftRightArrow">
            <a:avLst>
              <a:gd name="adj1" fmla="val 100000"/>
              <a:gd name="adj2" fmla="val 0"/>
            </a:avLst>
          </a:prstGeom>
          <a:solidFill>
            <a:srgbClr val="008000"/>
          </a:solidFill>
          <a:ln w="9525" algn="ctr">
            <a:solidFill>
              <a:srgbClr val="879BAA"/>
            </a:solidFill>
            <a:miter lim="800000"/>
            <a:headEnd/>
            <a:tailEnd/>
          </a:ln>
        </p:spPr>
        <p:txBody>
          <a:bodyPr vert="horz" wrap="square" lIns="72009" tIns="72009" rIns="72009" bIns="72009" numCol="1" anchor="b"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dirty="0" smtClean="0">
                <a:ln>
                  <a:noFill/>
                </a:ln>
                <a:solidFill>
                  <a:schemeClr val="bg1"/>
                </a:solidFill>
                <a:effectLst/>
                <a:latin typeface="Arial" pitchFamily="34" charset="0"/>
                <a:cs typeface="Arial" pitchFamily="34" charset="0"/>
              </a:rPr>
              <a:t>Report Information Security</a:t>
            </a:r>
            <a:endParaRPr lang="en-US" sz="900" dirty="0" smtClean="0">
              <a:solidFill>
                <a:schemeClr val="bg1"/>
              </a:solidFill>
            </a:endParaRPr>
          </a:p>
          <a:p>
            <a:pPr marL="0" marR="0" lvl="0" indent="0" defTabSz="914400" rtl="0" eaLnBrk="1" fontAlgn="base" latinLnBrk="0" hangingPunct="1">
              <a:lnSpc>
                <a:spcPct val="100000"/>
              </a:lnSpc>
              <a:spcBef>
                <a:spcPct val="0"/>
              </a:spcBef>
              <a:spcAft>
                <a:spcPct val="0"/>
              </a:spcAft>
              <a:buClrTx/>
              <a:buSzTx/>
              <a:buFontTx/>
              <a:buNone/>
              <a:tabLst/>
            </a:pPr>
            <a:r>
              <a:rPr lang="en-US" sz="1200" b="1" dirty="0" smtClean="0">
                <a:solidFill>
                  <a:schemeClr val="bg1"/>
                </a:solidFill>
              </a:rPr>
              <a:t>Smart Grid Information Security</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73" name="AutoShape 114"/>
          <p:cNvSpPr>
            <a:spLocks noChangeArrowheads="1"/>
          </p:cNvSpPr>
          <p:nvPr>
            <p:custDataLst>
              <p:tags r:id="rId15"/>
            </p:custDataLst>
          </p:nvPr>
        </p:nvSpPr>
        <p:spPr bwMode="auto">
          <a:xfrm flipH="1">
            <a:off x="3989202" y="4474706"/>
            <a:ext cx="1561630" cy="607089"/>
          </a:xfrm>
          <a:prstGeom prst="leftRightArrow">
            <a:avLst>
              <a:gd name="adj1" fmla="val 100000"/>
              <a:gd name="adj2" fmla="val 0"/>
            </a:avLst>
          </a:prstGeom>
          <a:solidFill>
            <a:srgbClr val="008000"/>
          </a:solidFill>
          <a:ln w="9525" algn="ctr">
            <a:solidFill>
              <a:srgbClr val="879BAA"/>
            </a:solidFill>
            <a:miter lim="800000"/>
            <a:headEnd/>
            <a:tailEnd/>
          </a:ln>
        </p:spPr>
        <p:txBody>
          <a:bodyPr vert="horz" wrap="square" lIns="72009" tIns="72009" rIns="72009" bIns="72009" numCol="1" anchor="b"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dirty="0" smtClean="0">
                <a:ln>
                  <a:noFill/>
                </a:ln>
                <a:solidFill>
                  <a:schemeClr val="bg1"/>
                </a:solidFill>
                <a:effectLst/>
                <a:latin typeface="Arial" pitchFamily="34" charset="0"/>
                <a:cs typeface="Arial" pitchFamily="34" charset="0"/>
              </a:rPr>
              <a:t>Report</a:t>
            </a:r>
            <a:r>
              <a:rPr kumimoji="0" lang="en-US" sz="900" i="0" u="none" strike="noStrike" cap="none" normalizeH="0" dirty="0" smtClean="0">
                <a:ln>
                  <a:noFill/>
                </a:ln>
                <a:solidFill>
                  <a:schemeClr val="bg1"/>
                </a:solidFill>
                <a:effectLst/>
                <a:latin typeface="Arial" pitchFamily="34" charset="0"/>
                <a:cs typeface="Arial" pitchFamily="34" charset="0"/>
              </a:rPr>
              <a:t> </a:t>
            </a:r>
            <a:br>
              <a:rPr kumimoji="0" lang="en-US" sz="900" i="0" u="none" strike="noStrike" cap="none" normalizeH="0" dirty="0" smtClean="0">
                <a:ln>
                  <a:noFill/>
                </a:ln>
                <a:solidFill>
                  <a:schemeClr val="bg1"/>
                </a:solidFill>
                <a:effectLst/>
                <a:latin typeface="Arial" pitchFamily="34" charset="0"/>
                <a:cs typeface="Arial" pitchFamily="34" charset="0"/>
              </a:rPr>
            </a:br>
            <a:r>
              <a:rPr lang="en-US" sz="900" dirty="0" smtClean="0">
                <a:solidFill>
                  <a:schemeClr val="bg1"/>
                </a:solidFill>
              </a:rPr>
              <a:t>Set of Standards</a:t>
            </a:r>
          </a:p>
          <a:p>
            <a:pPr marL="0" marR="0" lvl="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chemeClr val="bg1"/>
                </a:solidFill>
              </a:rPr>
              <a:t>Set of Standards</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74" name="Line 66"/>
          <p:cNvSpPr>
            <a:spLocks noChangeShapeType="1"/>
          </p:cNvSpPr>
          <p:nvPr>
            <p:custDataLst>
              <p:tags r:id="rId16"/>
            </p:custDataLst>
          </p:nvPr>
        </p:nvSpPr>
        <p:spPr bwMode="gray">
          <a:xfrm rot="16200000" flipV="1">
            <a:off x="4052890" y="3745268"/>
            <a:ext cx="342900" cy="1076327"/>
          </a:xfrm>
          <a:prstGeom prst="line">
            <a:avLst/>
          </a:prstGeom>
          <a:noFill/>
          <a:ln w="9525">
            <a:solidFill>
              <a:srgbClr val="879BAA"/>
            </a:solidFill>
            <a:round/>
            <a:headEnd/>
            <a:tailEnd type="oval" w="med" len="med"/>
          </a:ln>
          <a:extLst>
            <a:ext uri="{909E8E84-426E-40DD-AFC4-6F175D3DCCD1}">
              <a14:hiddenFill xmlns:a14="http://schemas.microsoft.com/office/drawing/2010/main">
                <a:noFill/>
              </a14:hiddenFill>
            </a:ext>
          </a:extLst>
        </p:spPr>
        <p:txBody>
          <a:bodyPr vert="horz" wrap="none" lIns="0" tIns="0" rIns="0" bIns="0" numCol="1" anchor="ctr" anchorCtr="0" compatLnSpc="1">
            <a:prstTxWarp prst="textNoShape">
              <a:avLst/>
            </a:prstTxWarp>
          </a:bodyPr>
          <a:lstStyle/>
          <a:p>
            <a:endParaRPr lang="en-US"/>
          </a:p>
        </p:txBody>
      </p:sp>
      <p:sp>
        <p:nvSpPr>
          <p:cNvPr id="75" name="Line 66"/>
          <p:cNvSpPr>
            <a:spLocks noChangeShapeType="1"/>
          </p:cNvSpPr>
          <p:nvPr>
            <p:custDataLst>
              <p:tags r:id="rId17"/>
            </p:custDataLst>
          </p:nvPr>
        </p:nvSpPr>
        <p:spPr bwMode="gray">
          <a:xfrm rot="16200000">
            <a:off x="4657726" y="4216759"/>
            <a:ext cx="342900" cy="133346"/>
          </a:xfrm>
          <a:prstGeom prst="line">
            <a:avLst/>
          </a:prstGeom>
          <a:noFill/>
          <a:ln w="9525">
            <a:solidFill>
              <a:srgbClr val="879BAA"/>
            </a:solidFill>
            <a:round/>
            <a:headEnd/>
            <a:tailEnd type="oval" w="med" len="med"/>
          </a:ln>
          <a:extLst>
            <a:ext uri="{909E8E84-426E-40DD-AFC4-6F175D3DCCD1}">
              <a14:hiddenFill xmlns:a14="http://schemas.microsoft.com/office/drawing/2010/main">
                <a:noFill/>
              </a14:hiddenFill>
            </a:ext>
          </a:extLst>
        </p:spPr>
        <p:txBody>
          <a:bodyPr vert="horz" wrap="none" lIns="0" tIns="0" rIns="0" bIns="0" numCol="1" anchor="ctr" anchorCtr="0" compatLnSpc="1">
            <a:prstTxWarp prst="textNoShape">
              <a:avLst/>
            </a:prstTxWarp>
          </a:bodyPr>
          <a:lstStyle/>
          <a:p>
            <a:endParaRPr lang="en-US"/>
          </a:p>
        </p:txBody>
      </p:sp>
      <p:sp>
        <p:nvSpPr>
          <p:cNvPr id="38" name="Textplatzhalter 2"/>
          <p:cNvSpPr txBox="1">
            <a:spLocks/>
          </p:cNvSpPr>
          <p:nvPr/>
        </p:nvSpPr>
        <p:spPr>
          <a:xfrm>
            <a:off x="541338" y="1603375"/>
            <a:ext cx="8207375" cy="215444"/>
          </a:xfrm>
          <a:prstGeom prst="rect">
            <a:avLst/>
          </a:prstGeom>
        </p:spPr>
        <p:txBody>
          <a:bodyPr vert="horz" wrap="square" lIns="0" tIns="0" rIns="0" bIns="0" rtlCol="0">
            <a:noAutofit/>
          </a:bodyPr>
          <a:lstStyle>
            <a:lvl1pPr marL="0" marR="0" indent="0" algn="l" defTabSz="914400" eaLnBrk="1" latinLnBrk="0" hangingPunct="1">
              <a:lnSpc>
                <a:spcPct val="100000"/>
              </a:lnSpc>
              <a:spcBef>
                <a:spcPts val="600"/>
              </a:spcBef>
              <a:buClrTx/>
              <a:buSzTx/>
              <a:buFont typeface="Wingdings" pitchFamily="2" charset="2"/>
              <a:buNone/>
              <a:tabLst/>
              <a:defRPr lang="en-US" sz="1400" baseline="0" dirty="0" smtClean="0">
                <a:latin typeface="+mn-lt"/>
                <a:ea typeface="+mn-ea"/>
              </a:defRPr>
            </a:lvl1pPr>
            <a:lvl2pPr marL="176400" indent="-176400" algn="l" eaLnBrk="1" hangingPunct="1">
              <a:lnSpc>
                <a:spcPct val="100000"/>
              </a:lnSpc>
              <a:spcBef>
                <a:spcPts val="600"/>
              </a:spcBef>
              <a:buClr>
                <a:srgbClr val="879BAA"/>
              </a:buClr>
              <a:buFont typeface="Arial" pitchFamily="34" charset="0"/>
              <a:buChar char="•"/>
              <a:defRPr sz="1400">
                <a:latin typeface="+mn-lt"/>
                <a:ea typeface="+mn-ea"/>
              </a:defRPr>
            </a:lvl2pPr>
            <a:lvl3pPr marL="356400" indent="-177800" algn="l" eaLnBrk="1" hangingPunct="1">
              <a:lnSpc>
                <a:spcPct val="100000"/>
              </a:lnSpc>
              <a:spcBef>
                <a:spcPts val="600"/>
              </a:spcBef>
              <a:buClr>
                <a:srgbClr val="879BAA"/>
              </a:buClr>
              <a:buChar char="•"/>
              <a:defRPr sz="1400">
                <a:latin typeface="+mn-lt"/>
                <a:ea typeface="+mn-ea"/>
              </a:defRPr>
            </a:lvl3pPr>
            <a:lvl4pPr marL="532800" indent="-177800" algn="l" eaLnBrk="1" hangingPunct="1">
              <a:lnSpc>
                <a:spcPct val="100000"/>
              </a:lnSpc>
              <a:spcBef>
                <a:spcPts val="600"/>
              </a:spcBef>
              <a:buClr>
                <a:srgbClr val="879BAA"/>
              </a:buClr>
              <a:buChar char="•"/>
              <a:defRPr sz="1400">
                <a:latin typeface="+mn-lt"/>
                <a:ea typeface="+mn-ea"/>
              </a:defRPr>
            </a:lvl4pPr>
            <a:lvl5pPr marL="712800" indent="-177800" algn="l" eaLnBrk="1" hangingPunct="1">
              <a:lnSpc>
                <a:spcPct val="100000"/>
              </a:lnSpc>
              <a:spcBef>
                <a:spcPts val="600"/>
              </a:spcBef>
              <a:buClr>
                <a:srgbClr val="879BAA"/>
              </a:buClr>
              <a:buChar char="•"/>
              <a:defRPr sz="1400">
                <a:latin typeface="+mn-lt"/>
                <a:ea typeface="+mn-ea"/>
              </a:defRPr>
            </a:lvl5pPr>
            <a:lvl6pPr marL="889200" indent="-177800" fontAlgn="base">
              <a:lnSpc>
                <a:spcPct val="100000"/>
              </a:lnSpc>
              <a:spcBef>
                <a:spcPts val="600"/>
              </a:spcBef>
              <a:spcAft>
                <a:spcPct val="0"/>
              </a:spcAft>
              <a:buClr>
                <a:srgbClr val="879BAA"/>
              </a:buClr>
              <a:buChar char="•"/>
              <a:defRPr sz="1400">
                <a:latin typeface="+mn-lt"/>
                <a:ea typeface="+mn-ea"/>
              </a:defRPr>
            </a:lvl6pPr>
            <a:lvl7pPr marL="1065600" indent="-177800" fontAlgn="base">
              <a:lnSpc>
                <a:spcPct val="100000"/>
              </a:lnSpc>
              <a:spcBef>
                <a:spcPts val="600"/>
              </a:spcBef>
              <a:spcAft>
                <a:spcPct val="0"/>
              </a:spcAft>
              <a:buClr>
                <a:srgbClr val="879BAA"/>
              </a:buClr>
              <a:buChar char="•"/>
              <a:defRPr sz="1400">
                <a:latin typeface="+mn-lt"/>
                <a:ea typeface="+mn-ea"/>
              </a:defRPr>
            </a:lvl7pPr>
            <a:lvl8pPr marL="1245600" indent="-177800" fontAlgn="base">
              <a:lnSpc>
                <a:spcPct val="100000"/>
              </a:lnSpc>
              <a:spcBef>
                <a:spcPts val="600"/>
              </a:spcBef>
              <a:spcAft>
                <a:spcPct val="0"/>
              </a:spcAft>
              <a:buClr>
                <a:srgbClr val="879BAA"/>
              </a:buClr>
              <a:buChar char="•"/>
              <a:defRPr sz="1400">
                <a:latin typeface="+mn-lt"/>
                <a:ea typeface="+mn-ea"/>
              </a:defRPr>
            </a:lvl8pPr>
            <a:lvl9pPr marL="1422000" indent="-177800" fontAlgn="base">
              <a:lnSpc>
                <a:spcPct val="100000"/>
              </a:lnSpc>
              <a:spcBef>
                <a:spcPts val="600"/>
              </a:spcBef>
              <a:spcAft>
                <a:spcPct val="0"/>
              </a:spcAft>
              <a:buClr>
                <a:srgbClr val="879BAA"/>
              </a:buClr>
              <a:buChar char="•"/>
              <a:defRPr sz="1400">
                <a:latin typeface="+mn-lt"/>
                <a:ea typeface="+mn-ea"/>
              </a:defRPr>
            </a:lvl9pPr>
          </a:lstStyle>
          <a:p>
            <a:r>
              <a:rPr lang="en-US" dirty="0" smtClean="0">
                <a:solidFill>
                  <a:srgbClr val="000000"/>
                </a:solidFill>
              </a:rPr>
              <a:t>Where to find SEG-CG activities and results in the process</a:t>
            </a:r>
            <a:endParaRPr lang="en-US" dirty="0">
              <a:solidFill>
                <a:srgbClr val="000000"/>
              </a:solidFill>
            </a:endParaRPr>
          </a:p>
        </p:txBody>
      </p:sp>
      <p:sp>
        <p:nvSpPr>
          <p:cNvPr id="39" name="Text Box 53"/>
          <p:cNvSpPr txBox="1">
            <a:spLocks noChangeArrowheads="1"/>
          </p:cNvSpPr>
          <p:nvPr>
            <p:custDataLst>
              <p:tags r:id="rId18"/>
            </p:custDataLst>
          </p:nvPr>
        </p:nvSpPr>
        <p:spPr bwMode="gray">
          <a:xfrm>
            <a:off x="695325" y="5858072"/>
            <a:ext cx="7747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sz="1200">
                <a:solidFill>
                  <a:schemeClr val="tx1"/>
                </a:solidFill>
                <a:latin typeface="Arial" charset="0"/>
                <a:ea typeface="ＭＳ Ｐゴシック" pitchFamily="34" charset="-128"/>
              </a:defRPr>
            </a:lvl1pPr>
            <a:lvl2pPr marL="742950" indent="-285750" eaLnBrk="0" hangingPunct="0">
              <a:defRPr sz="1200">
                <a:solidFill>
                  <a:schemeClr val="tx1"/>
                </a:solidFill>
                <a:latin typeface="Arial" charset="0"/>
                <a:ea typeface="ＭＳ Ｐゴシック" pitchFamily="34" charset="-128"/>
              </a:defRPr>
            </a:lvl2pPr>
            <a:lvl3pPr marL="1143000" indent="-228600" eaLnBrk="0" hangingPunct="0">
              <a:defRPr sz="1200">
                <a:solidFill>
                  <a:schemeClr val="tx1"/>
                </a:solidFill>
                <a:latin typeface="Arial" charset="0"/>
                <a:ea typeface="ＭＳ Ｐゴシック" pitchFamily="34" charset="-128"/>
              </a:defRPr>
            </a:lvl3pPr>
            <a:lvl4pPr marL="1600200" indent="-228600" eaLnBrk="0" hangingPunct="0">
              <a:defRPr sz="1200">
                <a:solidFill>
                  <a:schemeClr val="tx1"/>
                </a:solidFill>
                <a:latin typeface="Arial" charset="0"/>
                <a:ea typeface="ＭＳ Ｐゴシック" pitchFamily="34" charset="-128"/>
              </a:defRPr>
            </a:lvl4pPr>
            <a:lvl5pPr marL="2057400" indent="-228600" eaLnBrk="0" hangingPunct="0">
              <a:defRPr sz="1200">
                <a:solidFill>
                  <a:schemeClr val="tx1"/>
                </a:solidFill>
                <a:latin typeface="Arial" charset="0"/>
                <a:ea typeface="ＭＳ Ｐゴシック" pitchFamily="34" charset="-128"/>
              </a:defRPr>
            </a:lvl5pPr>
            <a:lvl6pPr marL="2514600" indent="-228600" algn="ctr" eaLnBrk="0" fontAlgn="base" hangingPunct="0">
              <a:lnSpc>
                <a:spcPct val="110000"/>
              </a:lnSpc>
              <a:spcBef>
                <a:spcPct val="0"/>
              </a:spcBef>
              <a:spcAft>
                <a:spcPct val="0"/>
              </a:spcAft>
              <a:defRPr sz="1200">
                <a:solidFill>
                  <a:schemeClr val="tx1"/>
                </a:solidFill>
                <a:latin typeface="Arial" charset="0"/>
                <a:ea typeface="ＭＳ Ｐゴシック" pitchFamily="34" charset="-128"/>
              </a:defRPr>
            </a:lvl6pPr>
            <a:lvl7pPr marL="2971800" indent="-228600" algn="ctr" eaLnBrk="0" fontAlgn="base" hangingPunct="0">
              <a:lnSpc>
                <a:spcPct val="110000"/>
              </a:lnSpc>
              <a:spcBef>
                <a:spcPct val="0"/>
              </a:spcBef>
              <a:spcAft>
                <a:spcPct val="0"/>
              </a:spcAft>
              <a:defRPr sz="1200">
                <a:solidFill>
                  <a:schemeClr val="tx1"/>
                </a:solidFill>
                <a:latin typeface="Arial" charset="0"/>
                <a:ea typeface="ＭＳ Ｐゴシック" pitchFamily="34" charset="-128"/>
              </a:defRPr>
            </a:lvl7pPr>
            <a:lvl8pPr marL="3429000" indent="-228600" algn="ctr" eaLnBrk="0" fontAlgn="base" hangingPunct="0">
              <a:lnSpc>
                <a:spcPct val="110000"/>
              </a:lnSpc>
              <a:spcBef>
                <a:spcPct val="0"/>
              </a:spcBef>
              <a:spcAft>
                <a:spcPct val="0"/>
              </a:spcAft>
              <a:defRPr sz="1200">
                <a:solidFill>
                  <a:schemeClr val="tx1"/>
                </a:solidFill>
                <a:latin typeface="Arial" charset="0"/>
                <a:ea typeface="ＭＳ Ｐゴシック" pitchFamily="34" charset="-128"/>
              </a:defRPr>
            </a:lvl8pPr>
            <a:lvl9pPr marL="3886200" indent="-228600" algn="ctr" eaLnBrk="0" fontAlgn="base" hangingPunct="0">
              <a:lnSpc>
                <a:spcPct val="110000"/>
              </a:lnSpc>
              <a:spcBef>
                <a:spcPct val="0"/>
              </a:spcBef>
              <a:spcAft>
                <a:spcPct val="0"/>
              </a:spcAft>
              <a:defRPr sz="1200">
                <a:solidFill>
                  <a:schemeClr val="tx1"/>
                </a:solidFill>
                <a:latin typeface="Arial" charset="0"/>
                <a:ea typeface="ＭＳ Ｐゴシック" pitchFamily="34" charset="-128"/>
              </a:defRPr>
            </a:lvl9pPr>
          </a:lstStyle>
          <a:p>
            <a:pPr algn="ctr" eaLnBrk="1" hangingPunct="1">
              <a:lnSpc>
                <a:spcPct val="100000"/>
              </a:lnSpc>
              <a:buFont typeface="Wingdings" pitchFamily="2" charset="2"/>
              <a:buNone/>
            </a:pPr>
            <a:r>
              <a:rPr lang="en-US" sz="2000" i="1" dirty="0"/>
              <a:t>CG-SEG</a:t>
            </a:r>
            <a:r>
              <a:rPr lang="en-US" sz="2000" dirty="0" smtClean="0">
                <a:solidFill>
                  <a:srgbClr val="000000"/>
                </a:solidFill>
              </a:rPr>
              <a:t> has explicitly worked on Pre- and Post-Standardization</a:t>
            </a:r>
          </a:p>
        </p:txBody>
      </p:sp>
    </p:spTree>
    <p:extLst>
      <p:ext uri="{BB962C8B-B14F-4D97-AF65-F5344CB8AC3E}">
        <p14:creationId xmlns:p14="http://schemas.microsoft.com/office/powerpoint/2010/main" val="26787240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1"/>
          </p:nvPr>
        </p:nvSpPr>
        <p:spPr>
          <a:xfrm>
            <a:off x="631825" y="1481138"/>
            <a:ext cx="8115300" cy="3673475"/>
          </a:xfrm>
        </p:spPr>
        <p:txBody>
          <a:bodyPr/>
          <a:lstStyle/>
          <a:p>
            <a:pPr marL="0" indent="0" algn="ctr">
              <a:buFont typeface="Wingdings" pitchFamily="2" charset="2"/>
              <a:buNone/>
            </a:pPr>
            <a:endParaRPr lang="en-GB" altLang="en-US" sz="4000" dirty="0">
              <a:solidFill>
                <a:srgbClr val="002060"/>
              </a:solidFill>
            </a:endParaRPr>
          </a:p>
          <a:p>
            <a:pPr marL="0" indent="0" algn="ctr">
              <a:buNone/>
            </a:pPr>
            <a:endParaRPr lang="en-GB" altLang="en-US" sz="4000" dirty="0">
              <a:solidFill>
                <a:srgbClr val="002060"/>
              </a:solidFill>
            </a:endParaRPr>
          </a:p>
          <a:p>
            <a:pPr marL="0" indent="0" algn="ctr">
              <a:buNone/>
            </a:pPr>
            <a:r>
              <a:rPr lang="en-GB" altLang="en-US" sz="4000" dirty="0" smtClean="0">
                <a:solidFill>
                  <a:srgbClr val="002060"/>
                </a:solidFill>
              </a:rPr>
              <a:t>Smart </a:t>
            </a:r>
            <a:r>
              <a:rPr lang="en-GB" altLang="en-US" sz="4000" dirty="0">
                <a:solidFill>
                  <a:srgbClr val="002060"/>
                </a:solidFill>
              </a:rPr>
              <a:t>Cities </a:t>
            </a:r>
            <a:r>
              <a:rPr lang="en-GB" altLang="en-US" sz="4000" dirty="0" smtClean="0">
                <a:solidFill>
                  <a:srgbClr val="002060"/>
                </a:solidFill>
              </a:rPr>
              <a:t>in Europe </a:t>
            </a:r>
          </a:p>
          <a:p>
            <a:pPr marL="0" indent="0" algn="ctr">
              <a:buNone/>
            </a:pPr>
            <a:r>
              <a:rPr lang="en-GB" altLang="en-US" sz="4000" dirty="0" smtClean="0">
                <a:solidFill>
                  <a:srgbClr val="002060"/>
                </a:solidFill>
              </a:rPr>
              <a:t>Policies &amp; Standards</a:t>
            </a:r>
            <a:endParaRPr lang="en-GB" altLang="en-US" sz="4000" dirty="0">
              <a:solidFill>
                <a:srgbClr val="002060"/>
              </a:solidFill>
            </a:endParaRPr>
          </a:p>
        </p:txBody>
      </p:sp>
    </p:spTree>
    <p:extLst>
      <p:ext uri="{BB962C8B-B14F-4D97-AF65-F5344CB8AC3E}">
        <p14:creationId xmlns:p14="http://schemas.microsoft.com/office/powerpoint/2010/main" val="4290417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EC RnD Projects encouraged to Standardize:</a:t>
            </a:r>
            <a:br>
              <a:rPr lang="en-GB" smtClean="0"/>
            </a:br>
            <a:r>
              <a:rPr lang="en-GB" smtClean="0"/>
              <a:t>H2020 Lighthouse Projects</a:t>
            </a:r>
            <a:endParaRPr lang="en-GB" dirty="0"/>
          </a:p>
        </p:txBody>
      </p:sp>
      <p:sp>
        <p:nvSpPr>
          <p:cNvPr id="5" name="Slide Number Placeholder 4"/>
          <p:cNvSpPr>
            <a:spLocks noGrp="1"/>
          </p:cNvSpPr>
          <p:nvPr>
            <p:ph type="sldNum" sz="quarter" idx="11"/>
          </p:nvPr>
        </p:nvSpPr>
        <p:spPr/>
        <p:txBody>
          <a:bodyPr/>
          <a:lstStyle/>
          <a:p>
            <a:fld id="{DDA21795-3DB8-4845-9F26-9A20274B6D4E}" type="slidenum">
              <a:rPr lang="en-GB" smtClean="0"/>
              <a:pPr/>
              <a:t>19</a:t>
            </a:fld>
            <a:endParaRPr lang="en-GB" dirty="0"/>
          </a:p>
        </p:txBody>
      </p:sp>
      <p:pic>
        <p:nvPicPr>
          <p:cNvPr id="7" name="Picture 6"/>
          <p:cNvPicPr>
            <a:picLocks noChangeAspect="1"/>
          </p:cNvPicPr>
          <p:nvPr/>
        </p:nvPicPr>
        <p:blipFill rotWithShape="1">
          <a:blip r:embed="rId3"/>
          <a:srcRect t="27855" b="28021"/>
          <a:stretch/>
        </p:blipFill>
        <p:spPr>
          <a:xfrm>
            <a:off x="5932128" y="3413459"/>
            <a:ext cx="2442072" cy="1077525"/>
          </a:xfrm>
          <a:prstGeom prst="rect">
            <a:avLst/>
          </a:prstGeom>
        </p:spPr>
      </p:pic>
      <p:pic>
        <p:nvPicPr>
          <p:cNvPr id="8" name="Picture 7"/>
          <p:cNvPicPr>
            <a:picLocks noChangeAspect="1"/>
          </p:cNvPicPr>
          <p:nvPr/>
        </p:nvPicPr>
        <p:blipFill>
          <a:blip r:embed="rId4"/>
          <a:stretch>
            <a:fillRect/>
          </a:stretch>
        </p:blipFill>
        <p:spPr>
          <a:xfrm>
            <a:off x="7283868" y="1472599"/>
            <a:ext cx="1860132" cy="1550110"/>
          </a:xfrm>
          <a:prstGeom prst="rect">
            <a:avLst/>
          </a:prstGeom>
        </p:spPr>
      </p:pic>
      <p:pic>
        <p:nvPicPr>
          <p:cNvPr id="9" name="Picture 8"/>
          <p:cNvPicPr>
            <a:picLocks noChangeAspect="1"/>
          </p:cNvPicPr>
          <p:nvPr/>
        </p:nvPicPr>
        <p:blipFill>
          <a:blip r:embed="rId5"/>
          <a:stretch>
            <a:fillRect/>
          </a:stretch>
        </p:blipFill>
        <p:spPr>
          <a:xfrm>
            <a:off x="580195" y="2203616"/>
            <a:ext cx="2122298" cy="1692253"/>
          </a:xfrm>
          <a:prstGeom prst="rect">
            <a:avLst/>
          </a:prstGeom>
        </p:spPr>
      </p:pic>
      <p:pic>
        <p:nvPicPr>
          <p:cNvPr id="10" name="Picture 9"/>
          <p:cNvPicPr>
            <a:picLocks noChangeAspect="1"/>
          </p:cNvPicPr>
          <p:nvPr/>
        </p:nvPicPr>
        <p:blipFill rotWithShape="1">
          <a:blip r:embed="rId6"/>
          <a:srcRect l="4250" t="21742" r="4050" b="18984"/>
          <a:stretch/>
        </p:blipFill>
        <p:spPr>
          <a:xfrm>
            <a:off x="6832099" y="4834373"/>
            <a:ext cx="2072127" cy="1339398"/>
          </a:xfrm>
          <a:prstGeom prst="rect">
            <a:avLst/>
          </a:prstGeom>
        </p:spPr>
      </p:pic>
      <p:pic>
        <p:nvPicPr>
          <p:cNvPr id="12" name="Picture 11"/>
          <p:cNvPicPr>
            <a:picLocks noChangeAspect="1"/>
          </p:cNvPicPr>
          <p:nvPr/>
        </p:nvPicPr>
        <p:blipFill rotWithShape="1">
          <a:blip r:embed="rId7"/>
          <a:srcRect l="9033" t="1333" r="9632" b="5621"/>
          <a:stretch/>
        </p:blipFill>
        <p:spPr>
          <a:xfrm>
            <a:off x="4475585" y="4408098"/>
            <a:ext cx="1871043" cy="2072859"/>
          </a:xfrm>
          <a:prstGeom prst="rect">
            <a:avLst/>
          </a:prstGeom>
        </p:spPr>
      </p:pic>
      <p:pic>
        <p:nvPicPr>
          <p:cNvPr id="13" name="Picture 12"/>
          <p:cNvPicPr>
            <a:picLocks noChangeAspect="1"/>
          </p:cNvPicPr>
          <p:nvPr/>
        </p:nvPicPr>
        <p:blipFill>
          <a:blip r:embed="rId8"/>
          <a:stretch>
            <a:fillRect/>
          </a:stretch>
        </p:blipFill>
        <p:spPr>
          <a:xfrm>
            <a:off x="322813" y="5094274"/>
            <a:ext cx="3374454" cy="1136658"/>
          </a:xfrm>
          <a:prstGeom prst="rect">
            <a:avLst/>
          </a:prstGeom>
        </p:spPr>
      </p:pic>
      <p:pic>
        <p:nvPicPr>
          <p:cNvPr id="14" name="Picture 13"/>
          <p:cNvPicPr>
            <a:picLocks noChangeAspect="1"/>
          </p:cNvPicPr>
          <p:nvPr/>
        </p:nvPicPr>
        <p:blipFill>
          <a:blip r:embed="rId9"/>
          <a:stretch>
            <a:fillRect/>
          </a:stretch>
        </p:blipFill>
        <p:spPr>
          <a:xfrm>
            <a:off x="2545395" y="3332685"/>
            <a:ext cx="1992923" cy="2039815"/>
          </a:xfrm>
          <a:prstGeom prst="rect">
            <a:avLst/>
          </a:prstGeom>
        </p:spPr>
      </p:pic>
      <p:pic>
        <p:nvPicPr>
          <p:cNvPr id="15" name="Picture 14"/>
          <p:cNvPicPr>
            <a:picLocks noChangeAspect="1"/>
          </p:cNvPicPr>
          <p:nvPr/>
        </p:nvPicPr>
        <p:blipFill>
          <a:blip r:embed="rId10"/>
          <a:stretch>
            <a:fillRect/>
          </a:stretch>
        </p:blipFill>
        <p:spPr>
          <a:xfrm>
            <a:off x="3516697" y="2462993"/>
            <a:ext cx="3969450" cy="877458"/>
          </a:xfrm>
          <a:prstGeom prst="rect">
            <a:avLst/>
          </a:prstGeom>
        </p:spPr>
      </p:pic>
      <p:pic>
        <p:nvPicPr>
          <p:cNvPr id="11" name="Picture 10"/>
          <p:cNvPicPr>
            <a:picLocks noChangeAspect="1"/>
          </p:cNvPicPr>
          <p:nvPr/>
        </p:nvPicPr>
        <p:blipFill>
          <a:blip r:embed="rId11"/>
          <a:stretch>
            <a:fillRect/>
          </a:stretch>
        </p:blipFill>
        <p:spPr>
          <a:xfrm>
            <a:off x="2073295" y="1481139"/>
            <a:ext cx="2286000" cy="1172308"/>
          </a:xfrm>
          <a:prstGeom prst="rect">
            <a:avLst/>
          </a:prstGeom>
        </p:spPr>
      </p:pic>
      <p:sp>
        <p:nvSpPr>
          <p:cNvPr id="16" name="Footer Placeholder 3"/>
          <p:cNvSpPr>
            <a:spLocks noGrp="1"/>
          </p:cNvSpPr>
          <p:nvPr>
            <p:ph type="ftr" sz="quarter" idx="10"/>
          </p:nvPr>
        </p:nvSpPr>
        <p:spPr bwMode="auto">
          <a:xfrm>
            <a:off x="431800" y="6588125"/>
            <a:ext cx="52101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12"/>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a:spcBef>
                <a:spcPct val="0"/>
              </a:spcBef>
              <a:buSzTx/>
              <a:buFontTx/>
              <a:buNone/>
            </a:pPr>
            <a:r>
              <a:rPr lang="en-US" altLang="en-US" sz="800" dirty="0" smtClean="0">
                <a:solidFill>
                  <a:srgbClr val="898989"/>
                </a:solidFill>
                <a:cs typeface="Arial" panose="020B0604020202020204" pitchFamily="34" charset="0"/>
              </a:rPr>
              <a:t>© ETSI 2017. All rights reserved</a:t>
            </a:r>
          </a:p>
        </p:txBody>
      </p:sp>
    </p:spTree>
    <p:extLst>
      <p:ext uri="{BB962C8B-B14F-4D97-AF65-F5344CB8AC3E}">
        <p14:creationId xmlns:p14="http://schemas.microsoft.com/office/powerpoint/2010/main" val="1789049440"/>
      </p:ext>
    </p:extLst>
  </p:cSld>
  <p:clrMapOvr>
    <a:masterClrMapping/>
  </p:clrMapOvr>
  <p:transition advClick="0" advTm="10000">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txBox="1">
            <a:spLocks noGrp="1"/>
          </p:cNvSpPr>
          <p:nvPr/>
        </p:nvSpPr>
        <p:spPr>
          <a:xfrm>
            <a:off x="-95250" y="6588125"/>
            <a:ext cx="381000" cy="365125"/>
          </a:xfrm>
          <a:prstGeom prst="rect">
            <a:avLst/>
          </a:prstGeom>
          <a:noFill/>
        </p:spPr>
        <p:txBody>
          <a:bodyPr anchor="ctr"/>
          <a:lstStyle/>
          <a:p>
            <a:pPr algn="r">
              <a:defRPr/>
            </a:pPr>
            <a:fld id="{F9395EA8-3922-48E3-B2E5-673B7530FF78}" type="slidenum">
              <a:rPr lang="en-GB" sz="900">
                <a:solidFill>
                  <a:schemeClr val="tx2">
                    <a:lumMod val="40000"/>
                    <a:lumOff val="60000"/>
                  </a:schemeClr>
                </a:solidFill>
                <a:latin typeface="Arial" charset="0"/>
                <a:cs typeface="+mn-cs"/>
              </a:rPr>
              <a:pPr algn="r">
                <a:defRPr/>
              </a:pPr>
              <a:t>2</a:t>
            </a:fld>
            <a:endParaRPr lang="en-GB" sz="900" dirty="0">
              <a:solidFill>
                <a:schemeClr val="tx2">
                  <a:lumMod val="40000"/>
                  <a:lumOff val="60000"/>
                </a:schemeClr>
              </a:solidFill>
              <a:latin typeface="Arial" charset="0"/>
              <a:cs typeface="+mn-cs"/>
            </a:endParaRPr>
          </a:p>
        </p:txBody>
      </p:sp>
      <p:sp>
        <p:nvSpPr>
          <p:cNvPr id="71683" name="כותרת 6"/>
          <p:cNvSpPr>
            <a:spLocks noGrp="1"/>
          </p:cNvSpPr>
          <p:nvPr>
            <p:ph type="title" idx="4294967295"/>
          </p:nvPr>
        </p:nvSpPr>
        <p:spPr/>
        <p:txBody>
          <a:bodyPr/>
          <a:lstStyle/>
          <a:p>
            <a:r>
              <a:rPr lang="en-US" altLang="en-US" dirty="0"/>
              <a:t>Content</a:t>
            </a:r>
            <a:endParaRPr lang="ar-SA" altLang="en-US" dirty="0"/>
          </a:p>
        </p:txBody>
      </p:sp>
      <p:sp>
        <p:nvSpPr>
          <p:cNvPr id="28676" name="Rectangle 3"/>
          <p:cNvSpPr>
            <a:spLocks/>
          </p:cNvSpPr>
          <p:nvPr/>
        </p:nvSpPr>
        <p:spPr bwMode="auto">
          <a:xfrm>
            <a:off x="457200" y="1600200"/>
            <a:ext cx="83566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spcAft>
                <a:spcPts val="600"/>
              </a:spcAft>
              <a:buSzPct val="90000"/>
              <a:buFont typeface="Wingdings" panose="05000000000000000000" pitchFamily="2" charset="2"/>
              <a:buChar char="§"/>
              <a:defRPr/>
            </a:pPr>
            <a:r>
              <a:rPr lang="en-IN" sz="2800" dirty="0" smtClean="0">
                <a:solidFill>
                  <a:schemeClr val="tx2"/>
                </a:solidFill>
                <a:latin typeface="Calibri" pitchFamily="34" charset="0"/>
              </a:rPr>
              <a:t>Standard </a:t>
            </a:r>
            <a:r>
              <a:rPr lang="en-IN" sz="2800" dirty="0">
                <a:solidFill>
                  <a:schemeClr val="tx2"/>
                </a:solidFill>
                <a:latin typeface="Calibri" pitchFamily="34" charset="0"/>
              </a:rPr>
              <a:t>&amp; Legislation in General</a:t>
            </a:r>
          </a:p>
          <a:p>
            <a:pPr marL="914400" lvl="1" indent="-457200">
              <a:spcBef>
                <a:spcPct val="20000"/>
              </a:spcBef>
              <a:spcAft>
                <a:spcPts val="600"/>
              </a:spcAft>
              <a:buSzPct val="90000"/>
              <a:buFont typeface="Wingdings" panose="05000000000000000000" pitchFamily="2" charset="2"/>
              <a:buChar char="§"/>
              <a:defRPr/>
            </a:pPr>
            <a:r>
              <a:rPr lang="en-IN" sz="2800" dirty="0">
                <a:solidFill>
                  <a:schemeClr val="tx2"/>
                </a:solidFill>
                <a:latin typeface="Calibri" pitchFamily="34" charset="0"/>
              </a:rPr>
              <a:t>Role of standards in enhancing the trade  </a:t>
            </a:r>
          </a:p>
          <a:p>
            <a:pPr marL="457200" indent="-457200">
              <a:spcBef>
                <a:spcPct val="20000"/>
              </a:spcBef>
              <a:spcAft>
                <a:spcPts val="600"/>
              </a:spcAft>
              <a:buSzPct val="90000"/>
              <a:buFont typeface="Wingdings" panose="05000000000000000000" pitchFamily="2" charset="2"/>
              <a:buChar char="§"/>
              <a:defRPr/>
            </a:pPr>
            <a:r>
              <a:rPr lang="en-IN" sz="2800" dirty="0" smtClean="0">
                <a:solidFill>
                  <a:schemeClr val="tx2"/>
                </a:solidFill>
                <a:latin typeface="Calibri" pitchFamily="34" charset="0"/>
              </a:rPr>
              <a:t>Smart Grid &amp; Smart Cities in Europe</a:t>
            </a:r>
          </a:p>
          <a:p>
            <a:pPr marL="914400" lvl="1" indent="-457200">
              <a:spcBef>
                <a:spcPct val="20000"/>
              </a:spcBef>
              <a:spcAft>
                <a:spcPts val="600"/>
              </a:spcAft>
              <a:buSzPct val="90000"/>
              <a:buFont typeface="Wingdings" panose="05000000000000000000" pitchFamily="2" charset="2"/>
              <a:buChar char="§"/>
              <a:defRPr/>
            </a:pPr>
            <a:r>
              <a:rPr lang="en-IN" sz="2800" dirty="0" smtClean="0">
                <a:solidFill>
                  <a:schemeClr val="tx2"/>
                </a:solidFill>
                <a:latin typeface="Calibri" pitchFamily="34" charset="0"/>
              </a:rPr>
              <a:t>Policies &amp; Standards Update</a:t>
            </a:r>
          </a:p>
          <a:p>
            <a:pPr marL="457200" indent="-457200">
              <a:spcBef>
                <a:spcPct val="20000"/>
              </a:spcBef>
              <a:spcAft>
                <a:spcPts val="600"/>
              </a:spcAft>
              <a:buSzPct val="90000"/>
              <a:buFont typeface="Wingdings" panose="05000000000000000000" pitchFamily="2" charset="2"/>
              <a:buChar char="§"/>
              <a:defRPr/>
            </a:pPr>
            <a:r>
              <a:rPr lang="en-IN" sz="2800" dirty="0">
                <a:solidFill>
                  <a:srgbClr val="FF0000"/>
                </a:solidFill>
                <a:latin typeface="Calibri" pitchFamily="34" charset="0"/>
              </a:rPr>
              <a:t>Smart Grid &amp; Smart Cities </a:t>
            </a:r>
            <a:r>
              <a:rPr lang="en-IN" sz="2800" dirty="0" smtClean="0">
                <a:solidFill>
                  <a:srgbClr val="FF0000"/>
                </a:solidFill>
                <a:latin typeface="Calibri" pitchFamily="34" charset="0"/>
              </a:rPr>
              <a:t>in India</a:t>
            </a:r>
          </a:p>
          <a:p>
            <a:pPr marL="914400" lvl="1" indent="-457200">
              <a:spcBef>
                <a:spcPct val="20000"/>
              </a:spcBef>
              <a:spcAft>
                <a:spcPts val="600"/>
              </a:spcAft>
              <a:buSzPct val="90000"/>
              <a:buFont typeface="Wingdings" panose="05000000000000000000" pitchFamily="2" charset="2"/>
              <a:buChar char="§"/>
              <a:defRPr/>
            </a:pPr>
            <a:r>
              <a:rPr lang="en-IN" sz="2800" dirty="0">
                <a:solidFill>
                  <a:srgbClr val="FF0000"/>
                </a:solidFill>
                <a:latin typeface="Calibri" pitchFamily="34" charset="0"/>
              </a:rPr>
              <a:t>Policies &amp; Standards Update</a:t>
            </a:r>
          </a:p>
          <a:p>
            <a:pPr marL="457200" indent="-457200">
              <a:spcBef>
                <a:spcPct val="20000"/>
              </a:spcBef>
              <a:spcAft>
                <a:spcPts val="600"/>
              </a:spcAft>
              <a:buSzPct val="90000"/>
              <a:buFont typeface="Wingdings" panose="05000000000000000000" pitchFamily="2" charset="2"/>
              <a:buChar char="§"/>
              <a:defRPr/>
            </a:pPr>
            <a:r>
              <a:rPr lang="en-IN" sz="2800" dirty="0" smtClean="0">
                <a:solidFill>
                  <a:schemeClr val="tx2"/>
                </a:solidFill>
                <a:latin typeface="Calibri" pitchFamily="34" charset="0"/>
              </a:rPr>
              <a:t>Conclusion</a:t>
            </a:r>
            <a:endParaRPr lang="en-IN" sz="2800" dirty="0">
              <a:solidFill>
                <a:schemeClr val="tx2"/>
              </a:solidFill>
              <a:latin typeface="Calibri" pitchFamily="34" charset="0"/>
            </a:endParaRPr>
          </a:p>
          <a:p>
            <a:pPr marL="457200" indent="-457200">
              <a:spcBef>
                <a:spcPct val="20000"/>
              </a:spcBef>
              <a:spcAft>
                <a:spcPts val="600"/>
              </a:spcAft>
              <a:buSzPct val="90000"/>
              <a:buFont typeface="Wingdings" panose="05000000000000000000" pitchFamily="2" charset="2"/>
              <a:buChar char="§"/>
              <a:defRPr/>
            </a:pPr>
            <a:endParaRPr lang="en-IN" sz="2800" dirty="0">
              <a:solidFill>
                <a:schemeClr val="tx2"/>
              </a:solidFill>
              <a:latin typeface="Calibri" pitchFamily="34" charset="0"/>
            </a:endParaRPr>
          </a:p>
          <a:p>
            <a:pPr marL="457200" indent="-457200">
              <a:spcBef>
                <a:spcPct val="20000"/>
              </a:spcBef>
              <a:spcAft>
                <a:spcPts val="600"/>
              </a:spcAft>
              <a:buSzPct val="90000"/>
              <a:buFont typeface="Wingdings" panose="05000000000000000000" pitchFamily="2" charset="2"/>
              <a:buChar char="§"/>
              <a:defRPr/>
            </a:pPr>
            <a:endParaRPr lang="en-US" sz="2800" dirty="0">
              <a:solidFill>
                <a:schemeClr val="tx2"/>
              </a:solidFill>
              <a:latin typeface="Calibri" pitchFamily="34" charset="0"/>
            </a:endParaRPr>
          </a:p>
          <a:p>
            <a:pPr>
              <a:spcBef>
                <a:spcPct val="20000"/>
              </a:spcBef>
              <a:spcAft>
                <a:spcPts val="600"/>
              </a:spcAft>
              <a:buSzPct val="90000"/>
              <a:defRPr/>
            </a:pPr>
            <a:endParaRPr lang="en-US" sz="2800" dirty="0">
              <a:solidFill>
                <a:schemeClr val="tx2"/>
              </a:solidFill>
              <a:latin typeface="Calibri" pitchFamily="34" charset="0"/>
            </a:endParaRPr>
          </a:p>
          <a:p>
            <a:pPr marL="342900" indent="-342900">
              <a:spcBef>
                <a:spcPct val="20000"/>
              </a:spcBef>
              <a:spcAft>
                <a:spcPts val="600"/>
              </a:spcAft>
              <a:buSzPct val="90000"/>
              <a:buFontTx/>
              <a:buBlip>
                <a:blip r:embed="rId3"/>
              </a:buBlip>
              <a:defRPr/>
            </a:pPr>
            <a:endParaRPr lang="en-US" sz="2800" dirty="0">
              <a:solidFill>
                <a:schemeClr val="tx2"/>
              </a:solidFill>
              <a:latin typeface="Calibri" pitchFamily="34" charset="0"/>
            </a:endParaRPr>
          </a:p>
          <a:p>
            <a:pPr marL="342900" indent="-342900">
              <a:spcBef>
                <a:spcPct val="20000"/>
              </a:spcBef>
              <a:spcAft>
                <a:spcPts val="600"/>
              </a:spcAft>
              <a:buSzPct val="90000"/>
              <a:buFontTx/>
              <a:buBlip>
                <a:blip r:embed="rId3"/>
              </a:buBlip>
              <a:defRPr/>
            </a:pPr>
            <a:endParaRPr lang="en-US" sz="2800" dirty="0">
              <a:solidFill>
                <a:schemeClr val="tx2"/>
              </a:solidFill>
              <a:latin typeface="Calibri" pitchFamily="34" charset="0"/>
            </a:endParaRPr>
          </a:p>
          <a:p>
            <a:pPr marL="342900" indent="-342900">
              <a:spcBef>
                <a:spcPct val="20000"/>
              </a:spcBef>
              <a:spcAft>
                <a:spcPts val="600"/>
              </a:spcAft>
              <a:buSzPct val="90000"/>
              <a:buFontTx/>
              <a:buBlip>
                <a:blip r:embed="rId3"/>
              </a:buBlip>
              <a:defRPr/>
            </a:pPr>
            <a:endParaRPr lang="en-US" sz="2800" dirty="0">
              <a:solidFill>
                <a:schemeClr val="tx2"/>
              </a:solidFill>
              <a:latin typeface="Calibri" pitchFamily="34" charset="0"/>
            </a:endParaRPr>
          </a:p>
          <a:p>
            <a:pPr marL="342900" indent="-342900">
              <a:spcBef>
                <a:spcPct val="20000"/>
              </a:spcBef>
              <a:spcAft>
                <a:spcPts val="600"/>
              </a:spcAft>
              <a:buSzPct val="90000"/>
              <a:buFontTx/>
              <a:buBlip>
                <a:blip r:embed="rId3"/>
              </a:buBlip>
              <a:defRPr/>
            </a:pPr>
            <a:endParaRPr lang="en-US" sz="2800" dirty="0">
              <a:solidFill>
                <a:schemeClr val="tx2"/>
              </a:solidFill>
              <a:latin typeface="Calibri" pitchFamily="34" charset="0"/>
            </a:endParaRPr>
          </a:p>
          <a:p>
            <a:pPr marL="342900" indent="-342900">
              <a:spcBef>
                <a:spcPct val="20000"/>
              </a:spcBef>
              <a:spcAft>
                <a:spcPts val="600"/>
              </a:spcAft>
              <a:buSzPct val="90000"/>
              <a:buFontTx/>
              <a:buBlip>
                <a:blip r:embed="rId3"/>
              </a:buBlip>
              <a:defRPr/>
            </a:pPr>
            <a:endParaRPr lang="en-US" sz="2800" dirty="0">
              <a:solidFill>
                <a:schemeClr val="tx2"/>
              </a:solidFill>
              <a:latin typeface="Calibri" pitchFamily="34" charset="0"/>
            </a:endParaRPr>
          </a:p>
          <a:p>
            <a:pPr marL="342900" indent="-342900">
              <a:spcBef>
                <a:spcPct val="20000"/>
              </a:spcBef>
              <a:spcAft>
                <a:spcPts val="600"/>
              </a:spcAft>
              <a:buSzPct val="90000"/>
              <a:buFontTx/>
              <a:buBlip>
                <a:blip r:embed="rId3"/>
              </a:buBlip>
              <a:defRPr/>
            </a:pPr>
            <a:endParaRPr lang="en-US" sz="2800" dirty="0">
              <a:solidFill>
                <a:schemeClr val="tx2"/>
              </a:solidFill>
              <a:latin typeface="Calibri" pitchFamily="34" charset="0"/>
            </a:endParaRPr>
          </a:p>
          <a:p>
            <a:pPr marL="342900" indent="-342900">
              <a:spcBef>
                <a:spcPct val="20000"/>
              </a:spcBef>
              <a:spcAft>
                <a:spcPts val="600"/>
              </a:spcAft>
              <a:buSzPct val="90000"/>
              <a:buFontTx/>
              <a:buBlip>
                <a:blip r:embed="rId3"/>
              </a:buBlip>
              <a:defRPr/>
            </a:pPr>
            <a:endParaRPr lang="en-US" sz="2800" dirty="0">
              <a:solidFill>
                <a:schemeClr val="tx2"/>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EC </a:t>
            </a:r>
            <a:r>
              <a:rPr lang="en-GB" dirty="0" smtClean="0"/>
              <a:t>R&amp;D </a:t>
            </a:r>
            <a:r>
              <a:rPr lang="en-GB" dirty="0"/>
              <a:t>Projects encouraged to Standardize:</a:t>
            </a:r>
            <a:br>
              <a:rPr lang="en-GB" dirty="0"/>
            </a:br>
            <a:r>
              <a:rPr lang="en-GB" dirty="0"/>
              <a:t>H2020 </a:t>
            </a:r>
            <a:r>
              <a:rPr lang="en-GB" dirty="0" smtClean="0"/>
              <a:t>Lighthouse Cities (and others)</a:t>
            </a:r>
            <a:endParaRPr lang="en-GB" dirty="0"/>
          </a:p>
        </p:txBody>
      </p:sp>
      <p:sp>
        <p:nvSpPr>
          <p:cNvPr id="3" name="Content Placeholder 2"/>
          <p:cNvSpPr>
            <a:spLocks noGrp="1"/>
          </p:cNvSpPr>
          <p:nvPr>
            <p:ph idx="1"/>
          </p:nvPr>
        </p:nvSpPr>
        <p:spPr>
          <a:xfrm>
            <a:off x="457200" y="1706399"/>
            <a:ext cx="8229600" cy="4177812"/>
          </a:xfrm>
        </p:spPr>
        <p:txBody>
          <a:bodyPr/>
          <a:lstStyle/>
          <a:p>
            <a:r>
              <a:rPr lang="en-GB" sz="2585" dirty="0" err="1">
                <a:solidFill>
                  <a:schemeClr val="tx1"/>
                </a:solidFill>
              </a:rPr>
              <a:t>GrowSmarter</a:t>
            </a:r>
            <a:r>
              <a:rPr lang="en-GB" sz="2585" dirty="0">
                <a:solidFill>
                  <a:schemeClr val="tx1"/>
                </a:solidFill>
              </a:rPr>
              <a:t>: Stockholm, Cologne, Barcelona</a:t>
            </a:r>
          </a:p>
          <a:p>
            <a:r>
              <a:rPr lang="en-GB" sz="2585" dirty="0" err="1">
                <a:solidFill>
                  <a:schemeClr val="tx1"/>
                </a:solidFill>
              </a:rPr>
              <a:t>mySMARTLife</a:t>
            </a:r>
            <a:r>
              <a:rPr lang="en-GB" sz="2585" dirty="0">
                <a:solidFill>
                  <a:schemeClr val="tx1"/>
                </a:solidFill>
              </a:rPr>
              <a:t>: Nantes, Helsinki, Hamburg</a:t>
            </a:r>
          </a:p>
          <a:p>
            <a:r>
              <a:rPr lang="en-GB" sz="2585" dirty="0" smtClean="0">
                <a:solidFill>
                  <a:schemeClr val="tx1"/>
                </a:solidFill>
              </a:rPr>
              <a:t>REPLICATE</a:t>
            </a:r>
            <a:r>
              <a:rPr lang="en-GB" sz="2585" dirty="0">
                <a:solidFill>
                  <a:schemeClr val="tx1"/>
                </a:solidFill>
              </a:rPr>
              <a:t>: Bristol, San Sebastian, Firenze</a:t>
            </a:r>
          </a:p>
          <a:p>
            <a:r>
              <a:rPr lang="en-GB" sz="2585" dirty="0">
                <a:solidFill>
                  <a:schemeClr val="tx1"/>
                </a:solidFill>
              </a:rPr>
              <a:t>RUGGEDISED: </a:t>
            </a:r>
            <a:r>
              <a:rPr lang="en-GB" sz="2585" dirty="0" err="1">
                <a:solidFill>
                  <a:schemeClr val="tx1"/>
                </a:solidFill>
              </a:rPr>
              <a:t>Umeå</a:t>
            </a:r>
            <a:r>
              <a:rPr lang="en-GB" sz="2585" dirty="0">
                <a:solidFill>
                  <a:schemeClr val="tx1"/>
                </a:solidFill>
              </a:rPr>
              <a:t>, Rotterdam, Glasgow</a:t>
            </a:r>
          </a:p>
          <a:p>
            <a:r>
              <a:rPr lang="en-GB" sz="2585" dirty="0">
                <a:solidFill>
                  <a:schemeClr val="tx1"/>
                </a:solidFill>
              </a:rPr>
              <a:t>Sharing Cities: London (Greenwich), Lisbon, Milan</a:t>
            </a:r>
          </a:p>
          <a:p>
            <a:r>
              <a:rPr lang="en-GB" sz="2585" dirty="0" err="1">
                <a:solidFill>
                  <a:schemeClr val="tx1"/>
                </a:solidFill>
              </a:rPr>
              <a:t>SmartEnCity</a:t>
            </a:r>
            <a:r>
              <a:rPr lang="en-GB" sz="2585" dirty="0">
                <a:solidFill>
                  <a:schemeClr val="tx1"/>
                </a:solidFill>
              </a:rPr>
              <a:t>: Vitoria-</a:t>
            </a:r>
            <a:r>
              <a:rPr lang="en-GB" sz="2585" dirty="0" err="1">
                <a:solidFill>
                  <a:schemeClr val="tx1"/>
                </a:solidFill>
              </a:rPr>
              <a:t>Gasteiz</a:t>
            </a:r>
            <a:r>
              <a:rPr lang="en-GB" sz="2585" dirty="0">
                <a:solidFill>
                  <a:schemeClr val="tx1"/>
                </a:solidFill>
              </a:rPr>
              <a:t>, </a:t>
            </a:r>
            <a:r>
              <a:rPr lang="en-GB" sz="2585" dirty="0" err="1">
                <a:solidFill>
                  <a:schemeClr val="tx1"/>
                </a:solidFill>
              </a:rPr>
              <a:t>Sonderborg</a:t>
            </a:r>
            <a:r>
              <a:rPr lang="en-GB" sz="2585" dirty="0">
                <a:solidFill>
                  <a:schemeClr val="tx1"/>
                </a:solidFill>
              </a:rPr>
              <a:t>, Tartu</a:t>
            </a:r>
          </a:p>
          <a:p>
            <a:r>
              <a:rPr lang="en-GB" sz="2585" dirty="0">
                <a:solidFill>
                  <a:schemeClr val="tx1"/>
                </a:solidFill>
              </a:rPr>
              <a:t>SMARTER TOGETHER: Wien, Lyon, </a:t>
            </a:r>
            <a:r>
              <a:rPr lang="en-GB" sz="2585" dirty="0" err="1">
                <a:solidFill>
                  <a:schemeClr val="tx1"/>
                </a:solidFill>
              </a:rPr>
              <a:t>München</a:t>
            </a:r>
            <a:endParaRPr lang="en-GB" sz="2585" dirty="0">
              <a:solidFill>
                <a:schemeClr val="tx1"/>
              </a:solidFill>
            </a:endParaRPr>
          </a:p>
          <a:p>
            <a:r>
              <a:rPr lang="en-GB" sz="2585" dirty="0">
                <a:solidFill>
                  <a:schemeClr val="tx1"/>
                </a:solidFill>
              </a:rPr>
              <a:t>REMOURBAN: Valladolid, Nottingham, </a:t>
            </a:r>
            <a:r>
              <a:rPr lang="en-GB" sz="2585" dirty="0" err="1">
                <a:solidFill>
                  <a:schemeClr val="tx1"/>
                </a:solidFill>
              </a:rPr>
              <a:t>Tepebasi</a:t>
            </a:r>
            <a:r>
              <a:rPr lang="en-GB" sz="2585" dirty="0">
                <a:solidFill>
                  <a:schemeClr val="tx1"/>
                </a:solidFill>
              </a:rPr>
              <a:t>/Eskisehir</a:t>
            </a:r>
          </a:p>
          <a:p>
            <a:r>
              <a:rPr lang="en-GB" sz="2585" dirty="0" smtClean="0">
                <a:solidFill>
                  <a:schemeClr val="tx1"/>
                </a:solidFill>
              </a:rPr>
              <a:t>Triangulum</a:t>
            </a:r>
            <a:r>
              <a:rPr lang="en-GB" sz="2585" dirty="0">
                <a:solidFill>
                  <a:schemeClr val="tx1"/>
                </a:solidFill>
              </a:rPr>
              <a:t>: Manchester, Eindhoven, Stavanger</a:t>
            </a:r>
          </a:p>
        </p:txBody>
      </p:sp>
      <p:sp>
        <p:nvSpPr>
          <p:cNvPr id="5" name="Slide Number Placeholder 4"/>
          <p:cNvSpPr>
            <a:spLocks noGrp="1"/>
          </p:cNvSpPr>
          <p:nvPr>
            <p:ph type="sldNum" sz="quarter" idx="11"/>
          </p:nvPr>
        </p:nvSpPr>
        <p:spPr/>
        <p:txBody>
          <a:bodyPr/>
          <a:lstStyle/>
          <a:p>
            <a:pPr>
              <a:defRPr/>
            </a:pPr>
            <a:fld id="{DDA21795-3DB8-4845-9F26-9A20274B6D4E}" type="slidenum">
              <a:rPr lang="en-GB" smtClean="0"/>
              <a:pPr>
                <a:defRPr/>
              </a:pPr>
              <a:t>20</a:t>
            </a:fld>
            <a:endParaRPr lang="en-GB"/>
          </a:p>
        </p:txBody>
      </p:sp>
      <p:sp>
        <p:nvSpPr>
          <p:cNvPr id="6" name="Rectangle 5"/>
          <p:cNvSpPr/>
          <p:nvPr/>
        </p:nvSpPr>
        <p:spPr>
          <a:xfrm>
            <a:off x="1424036" y="6074029"/>
            <a:ext cx="6804846" cy="369332"/>
          </a:xfrm>
          <a:prstGeom prst="rect">
            <a:avLst/>
          </a:prstGeom>
        </p:spPr>
        <p:txBody>
          <a:bodyPr wrap="square">
            <a:spAutoFit/>
          </a:bodyPr>
          <a:lstStyle/>
          <a:p>
            <a:pPr algn="ctr" eaLnBrk="0" hangingPunct="0"/>
            <a:r>
              <a:rPr lang="en-GB" sz="1800" dirty="0" smtClean="0">
                <a:solidFill>
                  <a:prstClr val="black"/>
                </a:solidFill>
                <a:latin typeface="Arial" panose="020B0604020202020204" pitchFamily="34" charset="0"/>
                <a:hlinkClick r:id="rId2"/>
              </a:rPr>
              <a:t>www.smartcities-infosystem.eu/sites-projects/projects</a:t>
            </a:r>
            <a:endParaRPr lang="en-GB" sz="1800" dirty="0">
              <a:solidFill>
                <a:prstClr val="black"/>
              </a:solidFill>
              <a:latin typeface="Arial" panose="020B0604020202020204" pitchFamily="34" charset="0"/>
            </a:endParaRPr>
          </a:p>
        </p:txBody>
      </p:sp>
      <p:sp>
        <p:nvSpPr>
          <p:cNvPr id="7" name="Footer Placeholder 3"/>
          <p:cNvSpPr>
            <a:spLocks noGrp="1"/>
          </p:cNvSpPr>
          <p:nvPr>
            <p:ph type="ftr" sz="quarter" idx="10"/>
          </p:nvPr>
        </p:nvSpPr>
        <p:spPr bwMode="auto">
          <a:xfrm>
            <a:off x="431800" y="6588125"/>
            <a:ext cx="52101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a:spcBef>
                <a:spcPct val="0"/>
              </a:spcBef>
              <a:buSzTx/>
              <a:buFontTx/>
              <a:buNone/>
            </a:pPr>
            <a:r>
              <a:rPr lang="en-US" altLang="en-US" sz="800" dirty="0" smtClean="0">
                <a:solidFill>
                  <a:srgbClr val="898989"/>
                </a:solidFill>
                <a:cs typeface="Arial" panose="020B0604020202020204" pitchFamily="34" charset="0"/>
              </a:rPr>
              <a:t>© ETSI 2017. All rights reserved</a:t>
            </a:r>
          </a:p>
        </p:txBody>
      </p:sp>
    </p:spTree>
    <p:extLst>
      <p:ext uri="{BB962C8B-B14F-4D97-AF65-F5344CB8AC3E}">
        <p14:creationId xmlns:p14="http://schemas.microsoft.com/office/powerpoint/2010/main" val="3132136314"/>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EC </a:t>
            </a:r>
            <a:r>
              <a:rPr lang="en-GB" dirty="0" smtClean="0"/>
              <a:t>R&amp;D </a:t>
            </a:r>
            <a:r>
              <a:rPr lang="en-GB" dirty="0"/>
              <a:t>Projects encouraged to Standardize:</a:t>
            </a:r>
            <a:br>
              <a:rPr lang="en-GB" dirty="0"/>
            </a:br>
            <a:r>
              <a:rPr lang="en-GB" dirty="0"/>
              <a:t>H2020 </a:t>
            </a:r>
            <a:r>
              <a:rPr lang="en-GB" dirty="0" smtClean="0"/>
              <a:t>IoT Large Scale Pilots</a:t>
            </a:r>
            <a:endParaRPr lang="en-GB" dirty="0"/>
          </a:p>
        </p:txBody>
      </p:sp>
      <p:sp>
        <p:nvSpPr>
          <p:cNvPr id="7" name="Content Placeholder 6"/>
          <p:cNvSpPr>
            <a:spLocks noGrp="1"/>
          </p:cNvSpPr>
          <p:nvPr>
            <p:ph idx="1"/>
          </p:nvPr>
        </p:nvSpPr>
        <p:spPr>
          <a:xfrm>
            <a:off x="2321556" y="1740881"/>
            <a:ext cx="6504954" cy="4177812"/>
          </a:xfrm>
        </p:spPr>
        <p:txBody>
          <a:bodyPr/>
          <a:lstStyle/>
          <a:p>
            <a:r>
              <a:rPr lang="en-GB" sz="1846" dirty="0"/>
              <a:t>Management of Networked IoT Wearables – Very Large Scale Demonstration of Cultural and Security Applications – </a:t>
            </a:r>
            <a:r>
              <a:rPr lang="en-GB" sz="1846" dirty="0">
                <a:hlinkClick r:id="rId2"/>
              </a:rPr>
              <a:t>www.monica-project.eu</a:t>
            </a:r>
            <a:endParaRPr lang="en-GB" sz="1846" dirty="0"/>
          </a:p>
          <a:p>
            <a:r>
              <a:rPr lang="en-GB" sz="1846" dirty="0" err="1"/>
              <a:t>ACTivating</a:t>
            </a:r>
            <a:r>
              <a:rPr lang="en-GB" sz="1846" dirty="0"/>
              <a:t> </a:t>
            </a:r>
            <a:r>
              <a:rPr lang="en-GB" sz="1846" dirty="0" err="1"/>
              <a:t>InnoVative</a:t>
            </a:r>
            <a:r>
              <a:rPr lang="en-GB" sz="1846" dirty="0"/>
              <a:t> IoT smart living environments for </a:t>
            </a:r>
            <a:r>
              <a:rPr lang="en-GB" sz="1846" dirty="0" err="1"/>
              <a:t>AGEing</a:t>
            </a:r>
            <a:r>
              <a:rPr lang="en-GB" sz="1846" dirty="0"/>
              <a:t> well - </a:t>
            </a:r>
            <a:r>
              <a:rPr lang="en-GB" sz="1846" dirty="0">
                <a:hlinkClick r:id="rId3"/>
              </a:rPr>
              <a:t>www.activageproject.eu</a:t>
            </a:r>
            <a:endParaRPr lang="en-GB" sz="1846" dirty="0"/>
          </a:p>
          <a:p>
            <a:r>
              <a:rPr lang="en-GB" sz="1846" dirty="0" err="1"/>
              <a:t>AUTOmated</a:t>
            </a:r>
            <a:r>
              <a:rPr lang="en-GB" sz="1846" dirty="0"/>
              <a:t> driving Progressed by Internet Of Things – </a:t>
            </a:r>
            <a:r>
              <a:rPr lang="en-GB" sz="1846" dirty="0">
                <a:hlinkClick r:id="rId4"/>
              </a:rPr>
              <a:t>www.autopilot-project.eu</a:t>
            </a:r>
            <a:endParaRPr lang="en-GB" sz="1846" dirty="0"/>
          </a:p>
          <a:p>
            <a:r>
              <a:rPr lang="en-GB" sz="1846" dirty="0"/>
              <a:t>Internet of Food and Farm 2020 - </a:t>
            </a:r>
            <a:r>
              <a:rPr lang="en-GB" sz="1846" dirty="0">
                <a:hlinkClick r:id="rId5"/>
              </a:rPr>
              <a:t>www.iof2020.eu</a:t>
            </a:r>
            <a:endParaRPr lang="en-GB" sz="1846" dirty="0"/>
          </a:p>
          <a:p>
            <a:r>
              <a:rPr lang="en-GB" sz="1846" dirty="0"/>
              <a:t>Delivering an IoT enabled Digital Single Market for Europe and Beyond – </a:t>
            </a:r>
            <a:r>
              <a:rPr lang="en-GB" sz="1846" dirty="0">
                <a:hlinkClick r:id="rId6"/>
              </a:rPr>
              <a:t>www.synchronicity-iot.eu</a:t>
            </a:r>
            <a:endParaRPr lang="en-GB" sz="1846" dirty="0"/>
          </a:p>
          <a:p>
            <a:r>
              <a:rPr lang="en-GB" sz="1846" dirty="0"/>
              <a:t>User Engagement for Large Scale Pilots in the Internet of Things - </a:t>
            </a:r>
            <a:r>
              <a:rPr lang="en-GB" sz="1846" dirty="0">
                <a:hlinkClick r:id="rId7"/>
              </a:rPr>
              <a:t>www .u4iot.eu</a:t>
            </a:r>
            <a:endParaRPr lang="en-GB" sz="1846" dirty="0"/>
          </a:p>
          <a:p>
            <a:r>
              <a:rPr lang="en-GB" sz="1846" b="1" dirty="0" err="1"/>
              <a:t>CR</a:t>
            </a:r>
            <a:r>
              <a:rPr lang="en-GB" sz="1846" dirty="0" err="1"/>
              <a:t>oss</a:t>
            </a:r>
            <a:r>
              <a:rPr lang="en-GB" sz="1846" dirty="0"/>
              <a:t> </a:t>
            </a:r>
            <a:r>
              <a:rPr lang="en-GB" sz="1846" dirty="0" err="1"/>
              <a:t>F</a:t>
            </a:r>
            <a:r>
              <a:rPr lang="en-GB" sz="1846" b="1" dirty="0" err="1"/>
              <a:t>E</a:t>
            </a:r>
            <a:r>
              <a:rPr lang="en-GB" sz="1846" dirty="0" err="1"/>
              <a:t>rtilisation</a:t>
            </a:r>
            <a:r>
              <a:rPr lang="en-GB" sz="1846" dirty="0"/>
              <a:t> through </a:t>
            </a:r>
            <a:r>
              <a:rPr lang="en-GB" sz="1846" b="1" dirty="0" err="1"/>
              <a:t>A</a:t>
            </a:r>
            <a:r>
              <a:rPr lang="en-GB" sz="1846" dirty="0" err="1"/>
              <a:t>lignmen</a:t>
            </a:r>
            <a:r>
              <a:rPr lang="en-GB" sz="1846" b="1" dirty="0" err="1"/>
              <a:t>T</a:t>
            </a:r>
            <a:r>
              <a:rPr lang="en-GB" sz="1846" dirty="0"/>
              <a:t>, Synchronisation and </a:t>
            </a:r>
            <a:r>
              <a:rPr lang="en-GB" sz="1846" b="1" dirty="0"/>
              <a:t>E</a:t>
            </a:r>
            <a:r>
              <a:rPr lang="en-GB" sz="1846" dirty="0"/>
              <a:t>xchanges for </a:t>
            </a:r>
            <a:r>
              <a:rPr lang="en-GB" sz="1846" b="1" dirty="0"/>
              <a:t>IoT</a:t>
            </a:r>
            <a:r>
              <a:rPr lang="en-GB" sz="1846" dirty="0"/>
              <a:t> – </a:t>
            </a:r>
            <a:r>
              <a:rPr lang="en-GB" sz="1846" dirty="0">
                <a:hlinkClick r:id="rId8"/>
              </a:rPr>
              <a:t>www.create-iot.eu</a:t>
            </a:r>
            <a:endParaRPr lang="en-GB" sz="1846" dirty="0"/>
          </a:p>
        </p:txBody>
      </p:sp>
      <p:sp>
        <p:nvSpPr>
          <p:cNvPr id="5" name="Slide Number Placeholder 4"/>
          <p:cNvSpPr>
            <a:spLocks noGrp="1"/>
          </p:cNvSpPr>
          <p:nvPr>
            <p:ph type="sldNum" sz="quarter" idx="11"/>
          </p:nvPr>
        </p:nvSpPr>
        <p:spPr/>
        <p:txBody>
          <a:bodyPr/>
          <a:lstStyle/>
          <a:p>
            <a:pPr>
              <a:defRPr/>
            </a:pPr>
            <a:fld id="{6BDD1A8C-7D71-C548-A5C6-A71A26C44982}" type="slidenum">
              <a:rPr lang="en-GB" smtClean="0"/>
              <a:pPr>
                <a:defRPr/>
              </a:pPr>
              <a:t>21</a:t>
            </a:fld>
            <a:endParaRPr lang="en-GB" dirty="0"/>
          </a:p>
        </p:txBody>
      </p:sp>
      <p:pic>
        <p:nvPicPr>
          <p:cNvPr id="8" name="Picture 7"/>
          <p:cNvPicPr/>
          <p:nvPr/>
        </p:nvPicPr>
        <p:blipFill>
          <a:blip r:embed="rId9" cstate="email">
            <a:extLst>
              <a:ext uri="{28A0092B-C50C-407E-A947-70E740481C1C}">
                <a14:useLocalDpi xmlns:a14="http://schemas.microsoft.com/office/drawing/2010/main" val="0"/>
              </a:ext>
            </a:extLst>
          </a:blip>
          <a:stretch>
            <a:fillRect/>
          </a:stretch>
        </p:blipFill>
        <p:spPr>
          <a:xfrm>
            <a:off x="407008" y="2693152"/>
            <a:ext cx="850509" cy="345245"/>
          </a:xfrm>
          <a:prstGeom prst="rect">
            <a:avLst/>
          </a:prstGeom>
        </p:spPr>
      </p:pic>
      <p:pic>
        <p:nvPicPr>
          <p:cNvPr id="9" name="Picture 8"/>
          <p:cNvPicPr/>
          <p:nvPr/>
        </p:nvPicPr>
        <p:blipFill>
          <a:blip r:embed="rId10" cstate="email">
            <a:extLst>
              <a:ext uri="{28A0092B-C50C-407E-A947-70E740481C1C}">
                <a14:useLocalDpi xmlns:a14="http://schemas.microsoft.com/office/drawing/2010/main" val="0"/>
              </a:ext>
            </a:extLst>
          </a:blip>
          <a:stretch>
            <a:fillRect/>
          </a:stretch>
        </p:blipFill>
        <p:spPr>
          <a:xfrm>
            <a:off x="407008" y="3248109"/>
            <a:ext cx="1681089" cy="338797"/>
          </a:xfrm>
          <a:prstGeom prst="rect">
            <a:avLst/>
          </a:prstGeom>
        </p:spPr>
      </p:pic>
      <p:pic>
        <p:nvPicPr>
          <p:cNvPr id="10" name="Picture 9"/>
          <p:cNvPicPr/>
          <p:nvPr/>
        </p:nvPicPr>
        <p:blipFill>
          <a:blip r:embed="rId11" cstate="email">
            <a:extLst>
              <a:ext uri="{28A0092B-C50C-407E-A947-70E740481C1C}">
                <a14:useLocalDpi xmlns:a14="http://schemas.microsoft.com/office/drawing/2010/main" val="0"/>
              </a:ext>
            </a:extLst>
          </a:blip>
          <a:stretch>
            <a:fillRect/>
          </a:stretch>
        </p:blipFill>
        <p:spPr>
          <a:xfrm>
            <a:off x="407008" y="3745875"/>
            <a:ext cx="707799" cy="471917"/>
          </a:xfrm>
          <a:prstGeom prst="rect">
            <a:avLst/>
          </a:prstGeom>
        </p:spPr>
      </p:pic>
      <p:pic>
        <p:nvPicPr>
          <p:cNvPr id="11" name="Picture 10" descr="G:\Pro\HDISKS\d\IoT Cluster\CREATE-IoT\Meetings\2017\11 January Kick-Off Meeting LSPs Brussels\Logos LSPs\synchronicity_logo.jpg"/>
          <p:cNvPicPr/>
          <p:nvPr/>
        </p:nvPicPr>
        <p:blipFill rotWithShape="1">
          <a:blip r:embed="rId12" cstate="email">
            <a:extLst>
              <a:ext uri="{28A0092B-C50C-407E-A947-70E740481C1C}">
                <a14:useLocalDpi xmlns:a14="http://schemas.microsoft.com/office/drawing/2010/main" val="0"/>
              </a:ext>
            </a:extLst>
          </a:blip>
          <a:srcRect t="26032" b="24784"/>
          <a:stretch/>
        </p:blipFill>
        <p:spPr bwMode="auto">
          <a:xfrm>
            <a:off x="292075" y="4343220"/>
            <a:ext cx="1871003" cy="309489"/>
          </a:xfrm>
          <a:prstGeom prst="rect">
            <a:avLst/>
          </a:prstGeom>
          <a:noFill/>
          <a:ln>
            <a:noFill/>
          </a:ln>
          <a:extLst>
            <a:ext uri="{53640926-AAD7-44D8-BBD7-CCE9431645EC}">
              <a14:shadowObscured xmlns:a14="http://schemas.microsoft.com/office/drawing/2010/main"/>
            </a:ext>
          </a:extLst>
        </p:spPr>
      </p:pic>
      <p:pic>
        <p:nvPicPr>
          <p:cNvPr id="12" name="Picture 11"/>
          <p:cNvPicPr/>
          <p:nvPr/>
        </p:nvPicPr>
        <p:blipFill>
          <a:blip r:embed="rId13" cstate="email">
            <a:extLst>
              <a:ext uri="{28A0092B-C50C-407E-A947-70E740481C1C}">
                <a14:useLocalDpi xmlns:a14="http://schemas.microsoft.com/office/drawing/2010/main" val="0"/>
              </a:ext>
            </a:extLst>
          </a:blip>
          <a:stretch>
            <a:fillRect/>
          </a:stretch>
        </p:blipFill>
        <p:spPr>
          <a:xfrm>
            <a:off x="407008" y="4918290"/>
            <a:ext cx="535406" cy="448927"/>
          </a:xfrm>
          <a:prstGeom prst="rect">
            <a:avLst/>
          </a:prstGeom>
        </p:spPr>
      </p:pic>
      <p:pic>
        <p:nvPicPr>
          <p:cNvPr id="13" name="Picture 12"/>
          <p:cNvPicPr/>
          <p:nvPr/>
        </p:nvPicPr>
        <p:blipFill>
          <a:blip r:embed="rId14" cstate="email">
            <a:extLst>
              <a:ext uri="{28A0092B-C50C-407E-A947-70E740481C1C}">
                <a14:useLocalDpi xmlns:a14="http://schemas.microsoft.com/office/drawing/2010/main" val="0"/>
              </a:ext>
            </a:extLst>
          </a:blip>
          <a:stretch>
            <a:fillRect/>
          </a:stretch>
        </p:blipFill>
        <p:spPr>
          <a:xfrm>
            <a:off x="407008" y="5547927"/>
            <a:ext cx="1162929" cy="474785"/>
          </a:xfrm>
          <a:prstGeom prst="rect">
            <a:avLst/>
          </a:prstGeom>
        </p:spPr>
      </p:pic>
      <p:sp>
        <p:nvSpPr>
          <p:cNvPr id="14" name="Rectangle 13"/>
          <p:cNvSpPr/>
          <p:nvPr/>
        </p:nvSpPr>
        <p:spPr>
          <a:xfrm>
            <a:off x="3356688" y="6143597"/>
            <a:ext cx="2967544" cy="369332"/>
          </a:xfrm>
          <a:prstGeom prst="rect">
            <a:avLst/>
          </a:prstGeom>
        </p:spPr>
        <p:txBody>
          <a:bodyPr wrap="none">
            <a:spAutoFit/>
          </a:bodyPr>
          <a:lstStyle/>
          <a:p>
            <a:pPr eaLnBrk="0" hangingPunct="0"/>
            <a:r>
              <a:rPr lang="en-GB" sz="1800" u="sng" dirty="0">
                <a:solidFill>
                  <a:prstClr val="black"/>
                </a:solidFill>
                <a:latin typeface="Arial" panose="020B0604020202020204" pitchFamily="34" charset="0"/>
                <a:hlinkClick r:id="rId15"/>
              </a:rPr>
              <a:t>www.european-iot-pilots.eu</a:t>
            </a:r>
            <a:endParaRPr lang="en-GB" sz="1800" dirty="0">
              <a:solidFill>
                <a:prstClr val="black"/>
              </a:solidFill>
              <a:latin typeface="Arial" panose="020B0604020202020204" pitchFamily="34" charset="0"/>
            </a:endParaRPr>
          </a:p>
        </p:txBody>
      </p:sp>
      <p:pic>
        <p:nvPicPr>
          <p:cNvPr id="15" name="Picture 14"/>
          <p:cNvPicPr>
            <a:picLocks noChangeAspect="1"/>
          </p:cNvPicPr>
          <p:nvPr/>
        </p:nvPicPr>
        <p:blipFill>
          <a:blip r:embed="rId16"/>
          <a:stretch>
            <a:fillRect/>
          </a:stretch>
        </p:blipFill>
        <p:spPr>
          <a:xfrm>
            <a:off x="407008" y="1865834"/>
            <a:ext cx="1576731" cy="525577"/>
          </a:xfrm>
          <a:prstGeom prst="rect">
            <a:avLst/>
          </a:prstGeom>
        </p:spPr>
      </p:pic>
      <p:sp>
        <p:nvSpPr>
          <p:cNvPr id="16" name="Footer Placeholder 3"/>
          <p:cNvSpPr>
            <a:spLocks noGrp="1"/>
          </p:cNvSpPr>
          <p:nvPr>
            <p:ph type="ftr" sz="quarter" idx="10"/>
          </p:nvPr>
        </p:nvSpPr>
        <p:spPr bwMode="auto">
          <a:xfrm>
            <a:off x="431800" y="6588125"/>
            <a:ext cx="52101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17"/>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a:spcBef>
                <a:spcPct val="0"/>
              </a:spcBef>
              <a:buSzTx/>
              <a:buFontTx/>
              <a:buNone/>
            </a:pPr>
            <a:r>
              <a:rPr lang="en-US" altLang="en-US" sz="800" dirty="0" smtClean="0">
                <a:solidFill>
                  <a:srgbClr val="898989"/>
                </a:solidFill>
                <a:cs typeface="Arial" panose="020B0604020202020204" pitchFamily="34" charset="0"/>
              </a:rPr>
              <a:t>© ETSI 2017. All rights reserved</a:t>
            </a:r>
          </a:p>
        </p:txBody>
      </p:sp>
    </p:spTree>
    <p:extLst>
      <p:ext uri="{BB962C8B-B14F-4D97-AF65-F5344CB8AC3E}">
        <p14:creationId xmlns:p14="http://schemas.microsoft.com/office/powerpoint/2010/main" val="2812598159"/>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471" y="48645"/>
            <a:ext cx="5135593" cy="855112"/>
            <a:chOff x="12471" y="48645"/>
            <a:chExt cx="5135593" cy="855112"/>
          </a:xfrm>
        </p:grpSpPr>
        <p:pic>
          <p:nvPicPr>
            <p:cNvPr id="5"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865" t="7587" r="8599" b="60180"/>
            <a:stretch/>
          </p:blipFill>
          <p:spPr>
            <a:xfrm>
              <a:off x="12471" y="48645"/>
              <a:ext cx="1247162" cy="855111"/>
            </a:xfrm>
            <a:prstGeom prst="rect">
              <a:avLst/>
            </a:prstGeom>
          </p:spPr>
        </p:pic>
        <p:pic>
          <p:nvPicPr>
            <p:cNvPr id="6"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8600" t="40541" r="8864" b="40540"/>
            <a:stretch/>
          </p:blipFill>
          <p:spPr>
            <a:xfrm>
              <a:off x="1109352" y="48645"/>
              <a:ext cx="2238512" cy="855111"/>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9746" t="60000" r="8067" b="22162"/>
            <a:stretch/>
          </p:blipFill>
          <p:spPr>
            <a:xfrm>
              <a:off x="3324034" y="102015"/>
              <a:ext cx="1824030" cy="801742"/>
            </a:xfrm>
            <a:prstGeom prst="rect">
              <a:avLst/>
            </a:prstGeom>
          </p:spPr>
        </p:pic>
      </p:grpSp>
      <p:sp>
        <p:nvSpPr>
          <p:cNvPr id="2" name="Title 1"/>
          <p:cNvSpPr>
            <a:spLocks noGrp="1"/>
          </p:cNvSpPr>
          <p:nvPr>
            <p:ph type="title"/>
          </p:nvPr>
        </p:nvSpPr>
        <p:spPr>
          <a:xfrm>
            <a:off x="12471" y="102015"/>
            <a:ext cx="5148064" cy="855111"/>
          </a:xfrm>
          <a:solidFill>
            <a:srgbClr val="FFFFFF">
              <a:alpha val="80000"/>
            </a:srgbClr>
          </a:solidFill>
        </p:spPr>
        <p:txBody>
          <a:bodyPr>
            <a:noAutofit/>
          </a:bodyPr>
          <a:lstStyle/>
          <a:p>
            <a:r>
              <a:rPr lang="en-GB" sz="2400" dirty="0" smtClean="0">
                <a:latin typeface="Verdana" pitchFamily="34" charset="0"/>
                <a:ea typeface="+mn-ea"/>
                <a:cs typeface="+mn-cs"/>
              </a:rPr>
              <a:t>Why Standards </a:t>
            </a:r>
            <a:br>
              <a:rPr lang="en-GB" sz="2400" dirty="0" smtClean="0">
                <a:latin typeface="Verdana" pitchFamily="34" charset="0"/>
                <a:ea typeface="+mn-ea"/>
                <a:cs typeface="+mn-cs"/>
              </a:rPr>
            </a:br>
            <a:r>
              <a:rPr lang="en-GB" sz="2400" dirty="0" smtClean="0">
                <a:latin typeface="Verdana" pitchFamily="34" charset="0"/>
                <a:ea typeface="+mn-ea"/>
                <a:cs typeface="+mn-cs"/>
              </a:rPr>
              <a:t>for </a:t>
            </a:r>
            <a:r>
              <a:rPr lang="en-GB" sz="2400" dirty="0">
                <a:latin typeface="Verdana" pitchFamily="34" charset="0"/>
                <a:ea typeface="+mn-ea"/>
                <a:cs typeface="+mn-cs"/>
              </a:rPr>
              <a:t>Smart Cities </a:t>
            </a:r>
            <a:r>
              <a:rPr lang="en-GB" sz="2400" dirty="0" smtClean="0">
                <a:latin typeface="Verdana" pitchFamily="34" charset="0"/>
                <a:ea typeface="+mn-ea"/>
                <a:cs typeface="+mn-cs"/>
              </a:rPr>
              <a:t>?</a:t>
            </a:r>
            <a:endParaRPr lang="en-GB" sz="2400" dirty="0">
              <a:latin typeface="Verdana" pitchFamily="34" charset="0"/>
              <a:ea typeface="+mn-ea"/>
              <a:cs typeface="+mn-cs"/>
            </a:endParaRPr>
          </a:p>
        </p:txBody>
      </p:sp>
      <p:sp>
        <p:nvSpPr>
          <p:cNvPr id="3" name="Content Placeholder 2"/>
          <p:cNvSpPr>
            <a:spLocks noGrp="1"/>
          </p:cNvSpPr>
          <p:nvPr>
            <p:ph idx="1"/>
          </p:nvPr>
        </p:nvSpPr>
        <p:spPr>
          <a:xfrm>
            <a:off x="323527" y="1196752"/>
            <a:ext cx="8640961" cy="5184576"/>
          </a:xfrm>
        </p:spPr>
        <p:txBody>
          <a:bodyPr/>
          <a:lstStyle/>
          <a:p>
            <a:pPr>
              <a:buClr>
                <a:schemeClr val="accent3">
                  <a:lumMod val="75000"/>
                </a:schemeClr>
              </a:buClr>
              <a:buFont typeface="Wingdings" panose="05000000000000000000" pitchFamily="2" charset="2"/>
              <a:buChar char="§"/>
            </a:pPr>
            <a: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Underpinning </a:t>
            </a: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common </a:t>
            </a:r>
            <a: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understanding</a:t>
            </a:r>
            <a:endParaRPr lang="en-GB" sz="24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Clr>
                <a:schemeClr val="accent3">
                  <a:lumMod val="75000"/>
                </a:schemeClr>
              </a:buClr>
              <a:buFont typeface="Wingdings" panose="05000000000000000000" pitchFamily="2" charset="2"/>
              <a:buChar char="§"/>
            </a:pPr>
            <a: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Enabling </a:t>
            </a: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integration between systems, </a:t>
            </a:r>
            <a: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and between </a:t>
            </a: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the physical and the </a:t>
            </a:r>
            <a: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digital world</a:t>
            </a:r>
          </a:p>
          <a:p>
            <a:pPr marL="342900" lvl="1" indent="-342900">
              <a:buClr>
                <a:schemeClr val="accent3">
                  <a:lumMod val="75000"/>
                </a:schemeClr>
              </a:buClr>
              <a:buFont typeface="Wingdings" panose="05000000000000000000" pitchFamily="2" charset="2"/>
              <a:buChar char="§"/>
            </a:pP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Accelerating </a:t>
            </a: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smart city solutions and </a:t>
            </a: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deployment</a:t>
            </a:r>
          </a:p>
          <a:p>
            <a:pPr marL="342900" lvl="1" indent="-342900">
              <a:buClr>
                <a:schemeClr val="accent3">
                  <a:lumMod val="75000"/>
                </a:schemeClr>
              </a:buClr>
              <a:buFont typeface="Wingdings" panose="05000000000000000000" pitchFamily="2" charset="2"/>
              <a:buChar char="§"/>
            </a:pPr>
            <a:r>
              <a:rPr lang="en-US" sz="2400" dirty="0">
                <a:ea typeface="Verdana" panose="020B0604030504040204" pitchFamily="34" charset="0"/>
                <a:cs typeface="Verdana" panose="020B0604030504040204" pitchFamily="34" charset="0"/>
              </a:rPr>
              <a:t>P</a:t>
            </a: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rovide confidence in the market</a:t>
            </a:r>
          </a:p>
          <a:p>
            <a:pPr marL="342900" lvl="1" indent="-342900">
              <a:buClr>
                <a:schemeClr val="accent3">
                  <a:lumMod val="75000"/>
                </a:schemeClr>
              </a:buClr>
              <a:buFont typeface="Wingdings" panose="05000000000000000000" pitchFamily="2" charset="2"/>
              <a:buChar char="§"/>
            </a:pPr>
            <a:r>
              <a:rPr lang="en-US" sz="2400" dirty="0" smtClean="0">
                <a:ea typeface="Verdana" panose="020B0604030504040204" pitchFamily="34" charset="0"/>
                <a:cs typeface="Verdana" panose="020B0604030504040204" pitchFamily="34" charset="0"/>
              </a:rPr>
              <a:t>Preventing vendor lock-in </a:t>
            </a:r>
          </a:p>
          <a:p>
            <a:pPr marL="342900" lvl="1" indent="-342900">
              <a:buClr>
                <a:schemeClr val="accent3">
                  <a:lumMod val="75000"/>
                </a:schemeClr>
              </a:buClr>
              <a:buFont typeface="Wingdings" panose="05000000000000000000" pitchFamily="2" charset="2"/>
              <a:buChar char="§"/>
            </a:pPr>
            <a:r>
              <a:rPr lang="en-US" sz="2400" dirty="0" smtClean="0">
                <a:ea typeface="Verdana" panose="020B0604030504040204" pitchFamily="34" charset="0"/>
                <a:cs typeface="Verdana" panose="020B0604030504040204" pitchFamily="34" charset="0"/>
              </a:rPr>
              <a:t>Enabling scaling and replicability of urban solutions</a:t>
            </a:r>
            <a:endParaRPr lang="en-US" sz="2400" dirty="0">
              <a:ea typeface="Verdana" panose="020B0604030504040204" pitchFamily="34" charset="0"/>
              <a:cs typeface="Verdana" panose="020B0604030504040204" pitchFamily="34" charset="0"/>
            </a:endParaRPr>
          </a:p>
          <a:p>
            <a:pPr marL="342900" lvl="1" indent="-342900">
              <a:buClr>
                <a:schemeClr val="accent3">
                  <a:lumMod val="75000"/>
                </a:schemeClr>
              </a:buClr>
              <a:buFont typeface="Wingdings" panose="05000000000000000000" pitchFamily="2" charset="2"/>
              <a:buChar char="§"/>
            </a:pP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Facilitating a collaborative, consensus-driven process open to all stakeholders</a:t>
            </a:r>
            <a:endParaRPr lang="en-US" b="1" dirty="0">
              <a:solidFill>
                <a:schemeClr val="accent3">
                  <a:lumMod val="75000"/>
                </a:schemeClr>
              </a:solidFill>
              <a:ea typeface="Verdana" panose="020B0604030504040204" pitchFamily="34" charset="0"/>
              <a:cs typeface="Verdana" panose="020B0604030504040204" pitchFamily="34" charset="0"/>
            </a:endParaRPr>
          </a:p>
          <a:p>
            <a:pPr marL="0" lvl="1" indent="0">
              <a:buClr>
                <a:schemeClr val="accent3">
                  <a:lumMod val="75000"/>
                </a:schemeClr>
              </a:buClr>
              <a:buNone/>
            </a:pPr>
            <a:endParaRPr lang="en-US" altLang="en-US" sz="2000" b="1" dirty="0" smtClean="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lvl="1" indent="0">
              <a:buClr>
                <a:schemeClr val="accent3">
                  <a:lumMod val="75000"/>
                </a:schemeClr>
              </a:buClr>
              <a:buNone/>
            </a:pPr>
            <a:r>
              <a:rPr lang="en-US" altLang="en-US" sz="2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Because STD will create Smart Cities!</a:t>
            </a:r>
            <a:r>
              <a:rPr lang="en-US" altLang="en-US" sz="2000" b="1" dirty="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 </a:t>
            </a:r>
            <a:endParaRPr lang="en-US" altLang="en-US" sz="2000" b="1" dirty="0" smtClean="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720725" lvl="2" indent="0">
              <a:buNone/>
            </a:pPr>
            <a:r>
              <a:rPr lang="en-US" altLang="en-US" sz="2000" b="1" dirty="0" smtClean="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                      … </a:t>
            </a:r>
            <a:r>
              <a:rPr lang="en-US" altLang="en-US" sz="2000" b="1" dirty="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in response to the market  and final beneficiaries needs (cities and citizens)</a:t>
            </a:r>
          </a:p>
          <a:p>
            <a:pPr marL="720725" lvl="2" indent="0">
              <a:buNone/>
            </a:pPr>
            <a:endParaRPr lang="en-US" altLang="en-US" b="1"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922757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 name="Cloud 1049"/>
          <p:cNvSpPr/>
          <p:nvPr/>
        </p:nvSpPr>
        <p:spPr bwMode="auto">
          <a:xfrm rot="5400000">
            <a:off x="5814022" y="2956066"/>
            <a:ext cx="5159522" cy="2439361"/>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5016 w 44336"/>
              <a:gd name="connsiteY0" fmla="*/ 14229 h 43219"/>
              <a:gd name="connsiteX1" fmla="*/ 6739 w 44336"/>
              <a:gd name="connsiteY1" fmla="*/ 6766 h 43219"/>
              <a:gd name="connsiteX2" fmla="*/ 15121 w 44336"/>
              <a:gd name="connsiteY2" fmla="*/ 5061 h 43219"/>
              <a:gd name="connsiteX3" fmla="*/ 23572 w 44336"/>
              <a:gd name="connsiteY3" fmla="*/ 3291 h 43219"/>
              <a:gd name="connsiteX4" fmla="*/ 26865 w 44336"/>
              <a:gd name="connsiteY4" fmla="*/ 59 h 43219"/>
              <a:gd name="connsiteX5" fmla="*/ 30949 w 44336"/>
              <a:gd name="connsiteY5" fmla="*/ 2340 h 43219"/>
              <a:gd name="connsiteX6" fmla="*/ 36579 w 44336"/>
              <a:gd name="connsiteY6" fmla="*/ 549 h 43219"/>
              <a:gd name="connsiteX7" fmla="*/ 39434 w 44336"/>
              <a:gd name="connsiteY7" fmla="*/ 5435 h 43219"/>
              <a:gd name="connsiteX8" fmla="*/ 43098 w 44336"/>
              <a:gd name="connsiteY8" fmla="*/ 10177 h 43219"/>
              <a:gd name="connsiteX9" fmla="*/ 42934 w 44336"/>
              <a:gd name="connsiteY9" fmla="*/ 15319 h 43219"/>
              <a:gd name="connsiteX10" fmla="*/ 44132 w 44336"/>
              <a:gd name="connsiteY10" fmla="*/ 23181 h 43219"/>
              <a:gd name="connsiteX11" fmla="*/ 38520 w 44336"/>
              <a:gd name="connsiteY11" fmla="*/ 30063 h 43219"/>
              <a:gd name="connsiteX12" fmla="*/ 36511 w 44336"/>
              <a:gd name="connsiteY12" fmla="*/ 35960 h 43219"/>
              <a:gd name="connsiteX13" fmla="*/ 29671 w 44336"/>
              <a:gd name="connsiteY13" fmla="*/ 36674 h 43219"/>
              <a:gd name="connsiteX14" fmla="*/ 24783 w 44336"/>
              <a:gd name="connsiteY14" fmla="*/ 42965 h 43219"/>
              <a:gd name="connsiteX15" fmla="*/ 17596 w 44336"/>
              <a:gd name="connsiteY15" fmla="*/ 39125 h 43219"/>
              <a:gd name="connsiteX16" fmla="*/ 6920 w 44336"/>
              <a:gd name="connsiteY16" fmla="*/ 35331 h 43219"/>
              <a:gd name="connsiteX17" fmla="*/ 48 w 44336"/>
              <a:gd name="connsiteY17" fmla="*/ 32698 h 43219"/>
              <a:gd name="connsiteX18" fmla="*/ 3229 w 44336"/>
              <a:gd name="connsiteY18" fmla="*/ 25410 h 43219"/>
              <a:gd name="connsiteX19" fmla="*/ 1111 w 44336"/>
              <a:gd name="connsiteY19" fmla="*/ 19563 h 43219"/>
              <a:gd name="connsiteX20" fmla="*/ 4979 w 44336"/>
              <a:gd name="connsiteY20" fmla="*/ 14366 h 43219"/>
              <a:gd name="connsiteX21" fmla="*/ 5016 w 44336"/>
              <a:gd name="connsiteY21" fmla="*/ 14229 h 43219"/>
              <a:gd name="connsiteX0" fmla="*/ 5809 w 44336"/>
              <a:gd name="connsiteY0" fmla="*/ 26036 h 43219"/>
              <a:gd name="connsiteX1" fmla="*/ 3276 w 44336"/>
              <a:gd name="connsiteY1" fmla="*/ 25239 h 43219"/>
              <a:gd name="connsiteX2" fmla="*/ 8044 w 44336"/>
              <a:gd name="connsiteY2" fmla="*/ 34758 h 43219"/>
              <a:gd name="connsiteX3" fmla="*/ 6936 w 44336"/>
              <a:gd name="connsiteY3" fmla="*/ 35139 h 43219"/>
              <a:gd name="connsiteX4" fmla="*/ 17594 w 44336"/>
              <a:gd name="connsiteY4" fmla="*/ 38949 h 43219"/>
              <a:gd name="connsiteX5" fmla="*/ 16926 w 44336"/>
              <a:gd name="connsiteY5" fmla="*/ 37209 h 43219"/>
              <a:gd name="connsiteX6" fmla="*/ 29943 w 44336"/>
              <a:gd name="connsiteY6" fmla="*/ 34610 h 43219"/>
              <a:gd name="connsiteX7" fmla="*/ 29676 w 44336"/>
              <a:gd name="connsiteY7" fmla="*/ 36519 h 43219"/>
              <a:gd name="connsiteX8" fmla="*/ 35245 w 44336"/>
              <a:gd name="connsiteY8" fmla="*/ 22813 h 43219"/>
              <a:gd name="connsiteX9" fmla="*/ 38496 w 44336"/>
              <a:gd name="connsiteY9" fmla="*/ 29949 h 43219"/>
              <a:gd name="connsiteX10" fmla="*/ 42914 w 44336"/>
              <a:gd name="connsiteY10" fmla="*/ 15213 h 43219"/>
              <a:gd name="connsiteX11" fmla="*/ 41466 w 44336"/>
              <a:gd name="connsiteY11" fmla="*/ 17889 h 43219"/>
              <a:gd name="connsiteX12" fmla="*/ 39440 w 44336"/>
              <a:gd name="connsiteY12" fmla="*/ 5285 h 43219"/>
              <a:gd name="connsiteX13" fmla="*/ 39516 w 44336"/>
              <a:gd name="connsiteY13" fmla="*/ 6549 h 43219"/>
              <a:gd name="connsiteX14" fmla="*/ 30194 w 44336"/>
              <a:gd name="connsiteY14" fmla="*/ 3811 h 43219"/>
              <a:gd name="connsiteX15" fmla="*/ 30936 w 44336"/>
              <a:gd name="connsiteY15" fmla="*/ 2199 h 43219"/>
              <a:gd name="connsiteX16" fmla="*/ 23257 w 44336"/>
              <a:gd name="connsiteY16" fmla="*/ 4579 h 43219"/>
              <a:gd name="connsiteX17" fmla="*/ 23616 w 44336"/>
              <a:gd name="connsiteY17" fmla="*/ 3189 h 43219"/>
              <a:gd name="connsiteX18" fmla="*/ 15116 w 44336"/>
              <a:gd name="connsiteY18" fmla="*/ 5051 h 43219"/>
              <a:gd name="connsiteX19" fmla="*/ 16416 w 44336"/>
              <a:gd name="connsiteY19" fmla="*/ 6399 h 43219"/>
              <a:gd name="connsiteX20" fmla="*/ 5243 w 44336"/>
              <a:gd name="connsiteY20" fmla="*/ 15648 h 43219"/>
              <a:gd name="connsiteX21" fmla="*/ 5016 w 44336"/>
              <a:gd name="connsiteY21" fmla="*/ 14229 h 43219"/>
              <a:gd name="connsiteX0" fmla="*/ 5800 w 45120"/>
              <a:gd name="connsiteY0" fmla="*/ 14229 h 43219"/>
              <a:gd name="connsiteX1" fmla="*/ 7523 w 45120"/>
              <a:gd name="connsiteY1" fmla="*/ 6766 h 43219"/>
              <a:gd name="connsiteX2" fmla="*/ 15905 w 45120"/>
              <a:gd name="connsiteY2" fmla="*/ 5061 h 43219"/>
              <a:gd name="connsiteX3" fmla="*/ 24356 w 45120"/>
              <a:gd name="connsiteY3" fmla="*/ 3291 h 43219"/>
              <a:gd name="connsiteX4" fmla="*/ 27649 w 45120"/>
              <a:gd name="connsiteY4" fmla="*/ 59 h 43219"/>
              <a:gd name="connsiteX5" fmla="*/ 31733 w 45120"/>
              <a:gd name="connsiteY5" fmla="*/ 2340 h 43219"/>
              <a:gd name="connsiteX6" fmla="*/ 37363 w 45120"/>
              <a:gd name="connsiteY6" fmla="*/ 549 h 43219"/>
              <a:gd name="connsiteX7" fmla="*/ 40218 w 45120"/>
              <a:gd name="connsiteY7" fmla="*/ 5435 h 43219"/>
              <a:gd name="connsiteX8" fmla="*/ 43882 w 45120"/>
              <a:gd name="connsiteY8" fmla="*/ 10177 h 43219"/>
              <a:gd name="connsiteX9" fmla="*/ 43718 w 45120"/>
              <a:gd name="connsiteY9" fmla="*/ 15319 h 43219"/>
              <a:gd name="connsiteX10" fmla="*/ 44916 w 45120"/>
              <a:gd name="connsiteY10" fmla="*/ 23181 h 43219"/>
              <a:gd name="connsiteX11" fmla="*/ 39304 w 45120"/>
              <a:gd name="connsiteY11" fmla="*/ 30063 h 43219"/>
              <a:gd name="connsiteX12" fmla="*/ 37295 w 45120"/>
              <a:gd name="connsiteY12" fmla="*/ 35960 h 43219"/>
              <a:gd name="connsiteX13" fmla="*/ 30455 w 45120"/>
              <a:gd name="connsiteY13" fmla="*/ 36674 h 43219"/>
              <a:gd name="connsiteX14" fmla="*/ 25567 w 45120"/>
              <a:gd name="connsiteY14" fmla="*/ 42965 h 43219"/>
              <a:gd name="connsiteX15" fmla="*/ 18380 w 45120"/>
              <a:gd name="connsiteY15" fmla="*/ 39125 h 43219"/>
              <a:gd name="connsiteX16" fmla="*/ 7704 w 45120"/>
              <a:gd name="connsiteY16" fmla="*/ 35331 h 43219"/>
              <a:gd name="connsiteX17" fmla="*/ 572 w 45120"/>
              <a:gd name="connsiteY17" fmla="*/ 38255 h 43219"/>
              <a:gd name="connsiteX18" fmla="*/ 832 w 45120"/>
              <a:gd name="connsiteY18" fmla="*/ 32698 h 43219"/>
              <a:gd name="connsiteX19" fmla="*/ 4013 w 45120"/>
              <a:gd name="connsiteY19" fmla="*/ 25410 h 43219"/>
              <a:gd name="connsiteX20" fmla="*/ 1895 w 45120"/>
              <a:gd name="connsiteY20" fmla="*/ 19563 h 43219"/>
              <a:gd name="connsiteX21" fmla="*/ 5763 w 45120"/>
              <a:gd name="connsiteY21" fmla="*/ 14366 h 43219"/>
              <a:gd name="connsiteX22" fmla="*/ 5800 w 45120"/>
              <a:gd name="connsiteY22" fmla="*/ 14229 h 43219"/>
              <a:gd name="connsiteX0" fmla="*/ 6593 w 45120"/>
              <a:gd name="connsiteY0" fmla="*/ 26036 h 43219"/>
              <a:gd name="connsiteX1" fmla="*/ 4060 w 45120"/>
              <a:gd name="connsiteY1" fmla="*/ 25239 h 43219"/>
              <a:gd name="connsiteX2" fmla="*/ 8828 w 45120"/>
              <a:gd name="connsiteY2" fmla="*/ 34758 h 43219"/>
              <a:gd name="connsiteX3" fmla="*/ 7720 w 45120"/>
              <a:gd name="connsiteY3" fmla="*/ 35139 h 43219"/>
              <a:gd name="connsiteX4" fmla="*/ 18378 w 45120"/>
              <a:gd name="connsiteY4" fmla="*/ 38949 h 43219"/>
              <a:gd name="connsiteX5" fmla="*/ 17710 w 45120"/>
              <a:gd name="connsiteY5" fmla="*/ 37209 h 43219"/>
              <a:gd name="connsiteX6" fmla="*/ 30727 w 45120"/>
              <a:gd name="connsiteY6" fmla="*/ 34610 h 43219"/>
              <a:gd name="connsiteX7" fmla="*/ 30460 w 45120"/>
              <a:gd name="connsiteY7" fmla="*/ 36519 h 43219"/>
              <a:gd name="connsiteX8" fmla="*/ 36029 w 45120"/>
              <a:gd name="connsiteY8" fmla="*/ 22813 h 43219"/>
              <a:gd name="connsiteX9" fmla="*/ 39280 w 45120"/>
              <a:gd name="connsiteY9" fmla="*/ 29949 h 43219"/>
              <a:gd name="connsiteX10" fmla="*/ 43698 w 45120"/>
              <a:gd name="connsiteY10" fmla="*/ 15213 h 43219"/>
              <a:gd name="connsiteX11" fmla="*/ 42250 w 45120"/>
              <a:gd name="connsiteY11" fmla="*/ 17889 h 43219"/>
              <a:gd name="connsiteX12" fmla="*/ 40224 w 45120"/>
              <a:gd name="connsiteY12" fmla="*/ 5285 h 43219"/>
              <a:gd name="connsiteX13" fmla="*/ 40300 w 45120"/>
              <a:gd name="connsiteY13" fmla="*/ 6549 h 43219"/>
              <a:gd name="connsiteX14" fmla="*/ 30978 w 45120"/>
              <a:gd name="connsiteY14" fmla="*/ 3811 h 43219"/>
              <a:gd name="connsiteX15" fmla="*/ 31720 w 45120"/>
              <a:gd name="connsiteY15" fmla="*/ 2199 h 43219"/>
              <a:gd name="connsiteX16" fmla="*/ 24041 w 45120"/>
              <a:gd name="connsiteY16" fmla="*/ 4579 h 43219"/>
              <a:gd name="connsiteX17" fmla="*/ 24400 w 45120"/>
              <a:gd name="connsiteY17" fmla="*/ 3189 h 43219"/>
              <a:gd name="connsiteX18" fmla="*/ 15900 w 45120"/>
              <a:gd name="connsiteY18" fmla="*/ 5051 h 43219"/>
              <a:gd name="connsiteX19" fmla="*/ 17200 w 45120"/>
              <a:gd name="connsiteY19" fmla="*/ 6399 h 43219"/>
              <a:gd name="connsiteX20" fmla="*/ 6027 w 45120"/>
              <a:gd name="connsiteY20" fmla="*/ 15648 h 43219"/>
              <a:gd name="connsiteX21" fmla="*/ 5800 w 45120"/>
              <a:gd name="connsiteY21" fmla="*/ 14229 h 43219"/>
              <a:gd name="connsiteX0" fmla="*/ 5800 w 45120"/>
              <a:gd name="connsiteY0" fmla="*/ 14229 h 43219"/>
              <a:gd name="connsiteX1" fmla="*/ 7523 w 45120"/>
              <a:gd name="connsiteY1" fmla="*/ 6766 h 43219"/>
              <a:gd name="connsiteX2" fmla="*/ 15905 w 45120"/>
              <a:gd name="connsiteY2" fmla="*/ 5061 h 43219"/>
              <a:gd name="connsiteX3" fmla="*/ 24356 w 45120"/>
              <a:gd name="connsiteY3" fmla="*/ 3291 h 43219"/>
              <a:gd name="connsiteX4" fmla="*/ 27649 w 45120"/>
              <a:gd name="connsiteY4" fmla="*/ 59 h 43219"/>
              <a:gd name="connsiteX5" fmla="*/ 31733 w 45120"/>
              <a:gd name="connsiteY5" fmla="*/ 2340 h 43219"/>
              <a:gd name="connsiteX6" fmla="*/ 37363 w 45120"/>
              <a:gd name="connsiteY6" fmla="*/ 549 h 43219"/>
              <a:gd name="connsiteX7" fmla="*/ 40218 w 45120"/>
              <a:gd name="connsiteY7" fmla="*/ 5435 h 43219"/>
              <a:gd name="connsiteX8" fmla="*/ 43882 w 45120"/>
              <a:gd name="connsiteY8" fmla="*/ 10177 h 43219"/>
              <a:gd name="connsiteX9" fmla="*/ 43718 w 45120"/>
              <a:gd name="connsiteY9" fmla="*/ 15319 h 43219"/>
              <a:gd name="connsiteX10" fmla="*/ 44916 w 45120"/>
              <a:gd name="connsiteY10" fmla="*/ 23181 h 43219"/>
              <a:gd name="connsiteX11" fmla="*/ 39304 w 45120"/>
              <a:gd name="connsiteY11" fmla="*/ 30063 h 43219"/>
              <a:gd name="connsiteX12" fmla="*/ 37295 w 45120"/>
              <a:gd name="connsiteY12" fmla="*/ 35960 h 43219"/>
              <a:gd name="connsiteX13" fmla="*/ 30455 w 45120"/>
              <a:gd name="connsiteY13" fmla="*/ 36674 h 43219"/>
              <a:gd name="connsiteX14" fmla="*/ 25567 w 45120"/>
              <a:gd name="connsiteY14" fmla="*/ 42965 h 43219"/>
              <a:gd name="connsiteX15" fmla="*/ 18380 w 45120"/>
              <a:gd name="connsiteY15" fmla="*/ 39125 h 43219"/>
              <a:gd name="connsiteX16" fmla="*/ 7704 w 45120"/>
              <a:gd name="connsiteY16" fmla="*/ 35331 h 43219"/>
              <a:gd name="connsiteX17" fmla="*/ 572 w 45120"/>
              <a:gd name="connsiteY17" fmla="*/ 38255 h 43219"/>
              <a:gd name="connsiteX18" fmla="*/ 832 w 45120"/>
              <a:gd name="connsiteY18" fmla="*/ 32698 h 43219"/>
              <a:gd name="connsiteX19" fmla="*/ 4013 w 45120"/>
              <a:gd name="connsiteY19" fmla="*/ 25410 h 43219"/>
              <a:gd name="connsiteX20" fmla="*/ 1895 w 45120"/>
              <a:gd name="connsiteY20" fmla="*/ 19563 h 43219"/>
              <a:gd name="connsiteX21" fmla="*/ 5763 w 45120"/>
              <a:gd name="connsiteY21" fmla="*/ 14366 h 43219"/>
              <a:gd name="connsiteX22" fmla="*/ 5800 w 45120"/>
              <a:gd name="connsiteY22" fmla="*/ 14229 h 43219"/>
              <a:gd name="connsiteX0" fmla="*/ 6593 w 45120"/>
              <a:gd name="connsiteY0" fmla="*/ 26036 h 43219"/>
              <a:gd name="connsiteX1" fmla="*/ 4060 w 45120"/>
              <a:gd name="connsiteY1" fmla="*/ 25239 h 43219"/>
              <a:gd name="connsiteX2" fmla="*/ 8828 w 45120"/>
              <a:gd name="connsiteY2" fmla="*/ 34758 h 43219"/>
              <a:gd name="connsiteX3" fmla="*/ 7110 w 45120"/>
              <a:gd name="connsiteY3" fmla="*/ 40927 h 43219"/>
              <a:gd name="connsiteX4" fmla="*/ 18378 w 45120"/>
              <a:gd name="connsiteY4" fmla="*/ 38949 h 43219"/>
              <a:gd name="connsiteX5" fmla="*/ 17710 w 45120"/>
              <a:gd name="connsiteY5" fmla="*/ 37209 h 43219"/>
              <a:gd name="connsiteX6" fmla="*/ 30727 w 45120"/>
              <a:gd name="connsiteY6" fmla="*/ 34610 h 43219"/>
              <a:gd name="connsiteX7" fmla="*/ 30460 w 45120"/>
              <a:gd name="connsiteY7" fmla="*/ 36519 h 43219"/>
              <a:gd name="connsiteX8" fmla="*/ 36029 w 45120"/>
              <a:gd name="connsiteY8" fmla="*/ 22813 h 43219"/>
              <a:gd name="connsiteX9" fmla="*/ 39280 w 45120"/>
              <a:gd name="connsiteY9" fmla="*/ 29949 h 43219"/>
              <a:gd name="connsiteX10" fmla="*/ 43698 w 45120"/>
              <a:gd name="connsiteY10" fmla="*/ 15213 h 43219"/>
              <a:gd name="connsiteX11" fmla="*/ 42250 w 45120"/>
              <a:gd name="connsiteY11" fmla="*/ 17889 h 43219"/>
              <a:gd name="connsiteX12" fmla="*/ 40224 w 45120"/>
              <a:gd name="connsiteY12" fmla="*/ 5285 h 43219"/>
              <a:gd name="connsiteX13" fmla="*/ 40300 w 45120"/>
              <a:gd name="connsiteY13" fmla="*/ 6549 h 43219"/>
              <a:gd name="connsiteX14" fmla="*/ 30978 w 45120"/>
              <a:gd name="connsiteY14" fmla="*/ 3811 h 43219"/>
              <a:gd name="connsiteX15" fmla="*/ 31720 w 45120"/>
              <a:gd name="connsiteY15" fmla="*/ 2199 h 43219"/>
              <a:gd name="connsiteX16" fmla="*/ 24041 w 45120"/>
              <a:gd name="connsiteY16" fmla="*/ 4579 h 43219"/>
              <a:gd name="connsiteX17" fmla="*/ 24400 w 45120"/>
              <a:gd name="connsiteY17" fmla="*/ 3189 h 43219"/>
              <a:gd name="connsiteX18" fmla="*/ 15900 w 45120"/>
              <a:gd name="connsiteY18" fmla="*/ 5051 h 43219"/>
              <a:gd name="connsiteX19" fmla="*/ 17200 w 45120"/>
              <a:gd name="connsiteY19" fmla="*/ 6399 h 43219"/>
              <a:gd name="connsiteX20" fmla="*/ 6027 w 45120"/>
              <a:gd name="connsiteY20" fmla="*/ 15648 h 43219"/>
              <a:gd name="connsiteX21" fmla="*/ 5800 w 45120"/>
              <a:gd name="connsiteY21" fmla="*/ 14229 h 43219"/>
              <a:gd name="connsiteX0" fmla="*/ 5800 w 45120"/>
              <a:gd name="connsiteY0" fmla="*/ 14229 h 43809"/>
              <a:gd name="connsiteX1" fmla="*/ 7523 w 45120"/>
              <a:gd name="connsiteY1" fmla="*/ 6766 h 43809"/>
              <a:gd name="connsiteX2" fmla="*/ 15905 w 45120"/>
              <a:gd name="connsiteY2" fmla="*/ 5061 h 43809"/>
              <a:gd name="connsiteX3" fmla="*/ 24356 w 45120"/>
              <a:gd name="connsiteY3" fmla="*/ 3291 h 43809"/>
              <a:gd name="connsiteX4" fmla="*/ 27649 w 45120"/>
              <a:gd name="connsiteY4" fmla="*/ 59 h 43809"/>
              <a:gd name="connsiteX5" fmla="*/ 31733 w 45120"/>
              <a:gd name="connsiteY5" fmla="*/ 2340 h 43809"/>
              <a:gd name="connsiteX6" fmla="*/ 37363 w 45120"/>
              <a:gd name="connsiteY6" fmla="*/ 549 h 43809"/>
              <a:gd name="connsiteX7" fmla="*/ 40218 w 45120"/>
              <a:gd name="connsiteY7" fmla="*/ 5435 h 43809"/>
              <a:gd name="connsiteX8" fmla="*/ 43882 w 45120"/>
              <a:gd name="connsiteY8" fmla="*/ 10177 h 43809"/>
              <a:gd name="connsiteX9" fmla="*/ 43718 w 45120"/>
              <a:gd name="connsiteY9" fmla="*/ 15319 h 43809"/>
              <a:gd name="connsiteX10" fmla="*/ 44916 w 45120"/>
              <a:gd name="connsiteY10" fmla="*/ 23181 h 43809"/>
              <a:gd name="connsiteX11" fmla="*/ 39304 w 45120"/>
              <a:gd name="connsiteY11" fmla="*/ 30063 h 43809"/>
              <a:gd name="connsiteX12" fmla="*/ 37295 w 45120"/>
              <a:gd name="connsiteY12" fmla="*/ 35960 h 43809"/>
              <a:gd name="connsiteX13" fmla="*/ 30455 w 45120"/>
              <a:gd name="connsiteY13" fmla="*/ 36674 h 43809"/>
              <a:gd name="connsiteX14" fmla="*/ 25567 w 45120"/>
              <a:gd name="connsiteY14" fmla="*/ 42965 h 43809"/>
              <a:gd name="connsiteX15" fmla="*/ 18380 w 45120"/>
              <a:gd name="connsiteY15" fmla="*/ 39125 h 43809"/>
              <a:gd name="connsiteX16" fmla="*/ 5961 w 45120"/>
              <a:gd name="connsiteY16" fmla="*/ 41459 h 43809"/>
              <a:gd name="connsiteX17" fmla="*/ 572 w 45120"/>
              <a:gd name="connsiteY17" fmla="*/ 38255 h 43809"/>
              <a:gd name="connsiteX18" fmla="*/ 832 w 45120"/>
              <a:gd name="connsiteY18" fmla="*/ 32698 h 43809"/>
              <a:gd name="connsiteX19" fmla="*/ 4013 w 45120"/>
              <a:gd name="connsiteY19" fmla="*/ 25410 h 43809"/>
              <a:gd name="connsiteX20" fmla="*/ 1895 w 45120"/>
              <a:gd name="connsiteY20" fmla="*/ 19563 h 43809"/>
              <a:gd name="connsiteX21" fmla="*/ 5763 w 45120"/>
              <a:gd name="connsiteY21" fmla="*/ 14366 h 43809"/>
              <a:gd name="connsiteX22" fmla="*/ 5800 w 45120"/>
              <a:gd name="connsiteY22" fmla="*/ 14229 h 43809"/>
              <a:gd name="connsiteX0" fmla="*/ 6593 w 45120"/>
              <a:gd name="connsiteY0" fmla="*/ 26036 h 43809"/>
              <a:gd name="connsiteX1" fmla="*/ 4060 w 45120"/>
              <a:gd name="connsiteY1" fmla="*/ 25239 h 43809"/>
              <a:gd name="connsiteX2" fmla="*/ 8828 w 45120"/>
              <a:gd name="connsiteY2" fmla="*/ 34758 h 43809"/>
              <a:gd name="connsiteX3" fmla="*/ 7110 w 45120"/>
              <a:gd name="connsiteY3" fmla="*/ 40927 h 43809"/>
              <a:gd name="connsiteX4" fmla="*/ 18378 w 45120"/>
              <a:gd name="connsiteY4" fmla="*/ 38949 h 43809"/>
              <a:gd name="connsiteX5" fmla="*/ 17710 w 45120"/>
              <a:gd name="connsiteY5" fmla="*/ 37209 h 43809"/>
              <a:gd name="connsiteX6" fmla="*/ 30727 w 45120"/>
              <a:gd name="connsiteY6" fmla="*/ 34610 h 43809"/>
              <a:gd name="connsiteX7" fmla="*/ 30460 w 45120"/>
              <a:gd name="connsiteY7" fmla="*/ 36519 h 43809"/>
              <a:gd name="connsiteX8" fmla="*/ 36029 w 45120"/>
              <a:gd name="connsiteY8" fmla="*/ 22813 h 43809"/>
              <a:gd name="connsiteX9" fmla="*/ 39280 w 45120"/>
              <a:gd name="connsiteY9" fmla="*/ 29949 h 43809"/>
              <a:gd name="connsiteX10" fmla="*/ 43698 w 45120"/>
              <a:gd name="connsiteY10" fmla="*/ 15213 h 43809"/>
              <a:gd name="connsiteX11" fmla="*/ 42250 w 45120"/>
              <a:gd name="connsiteY11" fmla="*/ 17889 h 43809"/>
              <a:gd name="connsiteX12" fmla="*/ 40224 w 45120"/>
              <a:gd name="connsiteY12" fmla="*/ 5285 h 43809"/>
              <a:gd name="connsiteX13" fmla="*/ 40300 w 45120"/>
              <a:gd name="connsiteY13" fmla="*/ 6549 h 43809"/>
              <a:gd name="connsiteX14" fmla="*/ 30978 w 45120"/>
              <a:gd name="connsiteY14" fmla="*/ 3811 h 43809"/>
              <a:gd name="connsiteX15" fmla="*/ 31720 w 45120"/>
              <a:gd name="connsiteY15" fmla="*/ 2199 h 43809"/>
              <a:gd name="connsiteX16" fmla="*/ 24041 w 45120"/>
              <a:gd name="connsiteY16" fmla="*/ 4579 h 43809"/>
              <a:gd name="connsiteX17" fmla="*/ 24400 w 45120"/>
              <a:gd name="connsiteY17" fmla="*/ 3189 h 43809"/>
              <a:gd name="connsiteX18" fmla="*/ 15900 w 45120"/>
              <a:gd name="connsiteY18" fmla="*/ 5051 h 43809"/>
              <a:gd name="connsiteX19" fmla="*/ 17200 w 45120"/>
              <a:gd name="connsiteY19" fmla="*/ 6399 h 43809"/>
              <a:gd name="connsiteX20" fmla="*/ 6027 w 45120"/>
              <a:gd name="connsiteY20" fmla="*/ 15648 h 43809"/>
              <a:gd name="connsiteX21" fmla="*/ 5800 w 45120"/>
              <a:gd name="connsiteY21" fmla="*/ 14229 h 43809"/>
              <a:gd name="connsiteX0" fmla="*/ 5800 w 45120"/>
              <a:gd name="connsiteY0" fmla="*/ 14229 h 43809"/>
              <a:gd name="connsiteX1" fmla="*/ 7523 w 45120"/>
              <a:gd name="connsiteY1" fmla="*/ 6766 h 43809"/>
              <a:gd name="connsiteX2" fmla="*/ 15905 w 45120"/>
              <a:gd name="connsiteY2" fmla="*/ 5061 h 43809"/>
              <a:gd name="connsiteX3" fmla="*/ 24356 w 45120"/>
              <a:gd name="connsiteY3" fmla="*/ 3291 h 43809"/>
              <a:gd name="connsiteX4" fmla="*/ 27649 w 45120"/>
              <a:gd name="connsiteY4" fmla="*/ 59 h 43809"/>
              <a:gd name="connsiteX5" fmla="*/ 31733 w 45120"/>
              <a:gd name="connsiteY5" fmla="*/ 2340 h 43809"/>
              <a:gd name="connsiteX6" fmla="*/ 37363 w 45120"/>
              <a:gd name="connsiteY6" fmla="*/ 549 h 43809"/>
              <a:gd name="connsiteX7" fmla="*/ 40218 w 45120"/>
              <a:gd name="connsiteY7" fmla="*/ 5435 h 43809"/>
              <a:gd name="connsiteX8" fmla="*/ 43882 w 45120"/>
              <a:gd name="connsiteY8" fmla="*/ 10177 h 43809"/>
              <a:gd name="connsiteX9" fmla="*/ 43718 w 45120"/>
              <a:gd name="connsiteY9" fmla="*/ 15319 h 43809"/>
              <a:gd name="connsiteX10" fmla="*/ 44916 w 45120"/>
              <a:gd name="connsiteY10" fmla="*/ 23181 h 43809"/>
              <a:gd name="connsiteX11" fmla="*/ 39304 w 45120"/>
              <a:gd name="connsiteY11" fmla="*/ 30063 h 43809"/>
              <a:gd name="connsiteX12" fmla="*/ 37295 w 45120"/>
              <a:gd name="connsiteY12" fmla="*/ 35960 h 43809"/>
              <a:gd name="connsiteX13" fmla="*/ 30455 w 45120"/>
              <a:gd name="connsiteY13" fmla="*/ 36674 h 43809"/>
              <a:gd name="connsiteX14" fmla="*/ 25567 w 45120"/>
              <a:gd name="connsiteY14" fmla="*/ 42965 h 43809"/>
              <a:gd name="connsiteX15" fmla="*/ 18380 w 45120"/>
              <a:gd name="connsiteY15" fmla="*/ 39125 h 43809"/>
              <a:gd name="connsiteX16" fmla="*/ 5961 w 45120"/>
              <a:gd name="connsiteY16" fmla="*/ 41459 h 43809"/>
              <a:gd name="connsiteX17" fmla="*/ 572 w 45120"/>
              <a:gd name="connsiteY17" fmla="*/ 38255 h 43809"/>
              <a:gd name="connsiteX18" fmla="*/ 832 w 45120"/>
              <a:gd name="connsiteY18" fmla="*/ 32698 h 43809"/>
              <a:gd name="connsiteX19" fmla="*/ 4013 w 45120"/>
              <a:gd name="connsiteY19" fmla="*/ 25410 h 43809"/>
              <a:gd name="connsiteX20" fmla="*/ 1895 w 45120"/>
              <a:gd name="connsiteY20" fmla="*/ 19563 h 43809"/>
              <a:gd name="connsiteX21" fmla="*/ 5763 w 45120"/>
              <a:gd name="connsiteY21" fmla="*/ 14366 h 43809"/>
              <a:gd name="connsiteX22" fmla="*/ 5800 w 45120"/>
              <a:gd name="connsiteY22" fmla="*/ 14229 h 43809"/>
              <a:gd name="connsiteX0" fmla="*/ 6593 w 45120"/>
              <a:gd name="connsiteY0" fmla="*/ 26036 h 43809"/>
              <a:gd name="connsiteX1" fmla="*/ 4060 w 45120"/>
              <a:gd name="connsiteY1" fmla="*/ 25239 h 43809"/>
              <a:gd name="connsiteX2" fmla="*/ 8828 w 45120"/>
              <a:gd name="connsiteY2" fmla="*/ 34758 h 43809"/>
              <a:gd name="connsiteX3" fmla="*/ 7110 w 45120"/>
              <a:gd name="connsiteY3" fmla="*/ 40927 h 43809"/>
              <a:gd name="connsiteX4" fmla="*/ 18378 w 45120"/>
              <a:gd name="connsiteY4" fmla="*/ 38949 h 43809"/>
              <a:gd name="connsiteX5" fmla="*/ 17710 w 45120"/>
              <a:gd name="connsiteY5" fmla="*/ 37209 h 43809"/>
              <a:gd name="connsiteX6" fmla="*/ 30727 w 45120"/>
              <a:gd name="connsiteY6" fmla="*/ 34610 h 43809"/>
              <a:gd name="connsiteX7" fmla="*/ 30460 w 45120"/>
              <a:gd name="connsiteY7" fmla="*/ 36519 h 43809"/>
              <a:gd name="connsiteX8" fmla="*/ 36029 w 45120"/>
              <a:gd name="connsiteY8" fmla="*/ 22813 h 43809"/>
              <a:gd name="connsiteX9" fmla="*/ 39280 w 45120"/>
              <a:gd name="connsiteY9" fmla="*/ 29949 h 43809"/>
              <a:gd name="connsiteX10" fmla="*/ 43698 w 45120"/>
              <a:gd name="connsiteY10" fmla="*/ 15213 h 43809"/>
              <a:gd name="connsiteX11" fmla="*/ 42250 w 45120"/>
              <a:gd name="connsiteY11" fmla="*/ 17889 h 43809"/>
              <a:gd name="connsiteX12" fmla="*/ 40224 w 45120"/>
              <a:gd name="connsiteY12" fmla="*/ 5285 h 43809"/>
              <a:gd name="connsiteX13" fmla="*/ 40300 w 45120"/>
              <a:gd name="connsiteY13" fmla="*/ 6549 h 43809"/>
              <a:gd name="connsiteX14" fmla="*/ 30978 w 45120"/>
              <a:gd name="connsiteY14" fmla="*/ 3811 h 43809"/>
              <a:gd name="connsiteX15" fmla="*/ 31720 w 45120"/>
              <a:gd name="connsiteY15" fmla="*/ 2199 h 43809"/>
              <a:gd name="connsiteX16" fmla="*/ 24041 w 45120"/>
              <a:gd name="connsiteY16" fmla="*/ 4579 h 43809"/>
              <a:gd name="connsiteX17" fmla="*/ 24400 w 45120"/>
              <a:gd name="connsiteY17" fmla="*/ 3189 h 43809"/>
              <a:gd name="connsiteX18" fmla="*/ 15900 w 45120"/>
              <a:gd name="connsiteY18" fmla="*/ 5051 h 43809"/>
              <a:gd name="connsiteX19" fmla="*/ 17200 w 45120"/>
              <a:gd name="connsiteY19" fmla="*/ 6399 h 43809"/>
              <a:gd name="connsiteX20" fmla="*/ 6027 w 45120"/>
              <a:gd name="connsiteY20" fmla="*/ 15648 h 43809"/>
              <a:gd name="connsiteX21" fmla="*/ 5800 w 45120"/>
              <a:gd name="connsiteY21" fmla="*/ 14229 h 43809"/>
              <a:gd name="connsiteX0" fmla="*/ 5800 w 45120"/>
              <a:gd name="connsiteY0" fmla="*/ 14229 h 43809"/>
              <a:gd name="connsiteX1" fmla="*/ 7523 w 45120"/>
              <a:gd name="connsiteY1" fmla="*/ 6766 h 43809"/>
              <a:gd name="connsiteX2" fmla="*/ 15905 w 45120"/>
              <a:gd name="connsiteY2" fmla="*/ 5061 h 43809"/>
              <a:gd name="connsiteX3" fmla="*/ 24356 w 45120"/>
              <a:gd name="connsiteY3" fmla="*/ 3291 h 43809"/>
              <a:gd name="connsiteX4" fmla="*/ 27649 w 45120"/>
              <a:gd name="connsiteY4" fmla="*/ 59 h 43809"/>
              <a:gd name="connsiteX5" fmla="*/ 31733 w 45120"/>
              <a:gd name="connsiteY5" fmla="*/ 2340 h 43809"/>
              <a:gd name="connsiteX6" fmla="*/ 37363 w 45120"/>
              <a:gd name="connsiteY6" fmla="*/ 549 h 43809"/>
              <a:gd name="connsiteX7" fmla="*/ 40218 w 45120"/>
              <a:gd name="connsiteY7" fmla="*/ 5435 h 43809"/>
              <a:gd name="connsiteX8" fmla="*/ 43882 w 45120"/>
              <a:gd name="connsiteY8" fmla="*/ 10177 h 43809"/>
              <a:gd name="connsiteX9" fmla="*/ 43718 w 45120"/>
              <a:gd name="connsiteY9" fmla="*/ 15319 h 43809"/>
              <a:gd name="connsiteX10" fmla="*/ 44916 w 45120"/>
              <a:gd name="connsiteY10" fmla="*/ 23181 h 43809"/>
              <a:gd name="connsiteX11" fmla="*/ 39304 w 45120"/>
              <a:gd name="connsiteY11" fmla="*/ 30063 h 43809"/>
              <a:gd name="connsiteX12" fmla="*/ 37295 w 45120"/>
              <a:gd name="connsiteY12" fmla="*/ 35960 h 43809"/>
              <a:gd name="connsiteX13" fmla="*/ 30455 w 45120"/>
              <a:gd name="connsiteY13" fmla="*/ 36674 h 43809"/>
              <a:gd name="connsiteX14" fmla="*/ 25567 w 45120"/>
              <a:gd name="connsiteY14" fmla="*/ 42965 h 43809"/>
              <a:gd name="connsiteX15" fmla="*/ 18380 w 45120"/>
              <a:gd name="connsiteY15" fmla="*/ 39125 h 43809"/>
              <a:gd name="connsiteX16" fmla="*/ 5961 w 45120"/>
              <a:gd name="connsiteY16" fmla="*/ 41459 h 43809"/>
              <a:gd name="connsiteX17" fmla="*/ 572 w 45120"/>
              <a:gd name="connsiteY17" fmla="*/ 38255 h 43809"/>
              <a:gd name="connsiteX18" fmla="*/ 832 w 45120"/>
              <a:gd name="connsiteY18" fmla="*/ 32698 h 43809"/>
              <a:gd name="connsiteX19" fmla="*/ 4013 w 45120"/>
              <a:gd name="connsiteY19" fmla="*/ 25410 h 43809"/>
              <a:gd name="connsiteX20" fmla="*/ 1895 w 45120"/>
              <a:gd name="connsiteY20" fmla="*/ 19563 h 43809"/>
              <a:gd name="connsiteX21" fmla="*/ 5763 w 45120"/>
              <a:gd name="connsiteY21" fmla="*/ 14366 h 43809"/>
              <a:gd name="connsiteX22" fmla="*/ 5800 w 45120"/>
              <a:gd name="connsiteY22" fmla="*/ 14229 h 43809"/>
              <a:gd name="connsiteX0" fmla="*/ 6593 w 45120"/>
              <a:gd name="connsiteY0" fmla="*/ 26036 h 43809"/>
              <a:gd name="connsiteX1" fmla="*/ 4060 w 45120"/>
              <a:gd name="connsiteY1" fmla="*/ 25239 h 43809"/>
              <a:gd name="connsiteX2" fmla="*/ 8828 w 45120"/>
              <a:gd name="connsiteY2" fmla="*/ 34758 h 43809"/>
              <a:gd name="connsiteX3" fmla="*/ 6410 w 45120"/>
              <a:gd name="connsiteY3" fmla="*/ 41659 h 43809"/>
              <a:gd name="connsiteX4" fmla="*/ 7110 w 45120"/>
              <a:gd name="connsiteY4" fmla="*/ 40927 h 43809"/>
              <a:gd name="connsiteX5" fmla="*/ 18378 w 45120"/>
              <a:gd name="connsiteY5" fmla="*/ 38949 h 43809"/>
              <a:gd name="connsiteX6" fmla="*/ 17710 w 45120"/>
              <a:gd name="connsiteY6" fmla="*/ 37209 h 43809"/>
              <a:gd name="connsiteX7" fmla="*/ 30727 w 45120"/>
              <a:gd name="connsiteY7" fmla="*/ 34610 h 43809"/>
              <a:gd name="connsiteX8" fmla="*/ 30460 w 45120"/>
              <a:gd name="connsiteY8" fmla="*/ 36519 h 43809"/>
              <a:gd name="connsiteX9" fmla="*/ 36029 w 45120"/>
              <a:gd name="connsiteY9" fmla="*/ 22813 h 43809"/>
              <a:gd name="connsiteX10" fmla="*/ 39280 w 45120"/>
              <a:gd name="connsiteY10" fmla="*/ 29949 h 43809"/>
              <a:gd name="connsiteX11" fmla="*/ 43698 w 45120"/>
              <a:gd name="connsiteY11" fmla="*/ 15213 h 43809"/>
              <a:gd name="connsiteX12" fmla="*/ 42250 w 45120"/>
              <a:gd name="connsiteY12" fmla="*/ 17889 h 43809"/>
              <a:gd name="connsiteX13" fmla="*/ 40224 w 45120"/>
              <a:gd name="connsiteY13" fmla="*/ 5285 h 43809"/>
              <a:gd name="connsiteX14" fmla="*/ 40300 w 45120"/>
              <a:gd name="connsiteY14" fmla="*/ 6549 h 43809"/>
              <a:gd name="connsiteX15" fmla="*/ 30978 w 45120"/>
              <a:gd name="connsiteY15" fmla="*/ 3811 h 43809"/>
              <a:gd name="connsiteX16" fmla="*/ 31720 w 45120"/>
              <a:gd name="connsiteY16" fmla="*/ 2199 h 43809"/>
              <a:gd name="connsiteX17" fmla="*/ 24041 w 45120"/>
              <a:gd name="connsiteY17" fmla="*/ 4579 h 43809"/>
              <a:gd name="connsiteX18" fmla="*/ 24400 w 45120"/>
              <a:gd name="connsiteY18" fmla="*/ 3189 h 43809"/>
              <a:gd name="connsiteX19" fmla="*/ 15900 w 45120"/>
              <a:gd name="connsiteY19" fmla="*/ 5051 h 43809"/>
              <a:gd name="connsiteX20" fmla="*/ 17200 w 45120"/>
              <a:gd name="connsiteY20" fmla="*/ 6399 h 43809"/>
              <a:gd name="connsiteX21" fmla="*/ 6027 w 45120"/>
              <a:gd name="connsiteY21" fmla="*/ 15648 h 43809"/>
              <a:gd name="connsiteX22" fmla="*/ 5800 w 45120"/>
              <a:gd name="connsiteY22" fmla="*/ 14229 h 43809"/>
              <a:gd name="connsiteX0" fmla="*/ 5800 w 45120"/>
              <a:gd name="connsiteY0" fmla="*/ 14229 h 43809"/>
              <a:gd name="connsiteX1" fmla="*/ 7523 w 45120"/>
              <a:gd name="connsiteY1" fmla="*/ 6766 h 43809"/>
              <a:gd name="connsiteX2" fmla="*/ 15905 w 45120"/>
              <a:gd name="connsiteY2" fmla="*/ 5061 h 43809"/>
              <a:gd name="connsiteX3" fmla="*/ 24356 w 45120"/>
              <a:gd name="connsiteY3" fmla="*/ 3291 h 43809"/>
              <a:gd name="connsiteX4" fmla="*/ 27649 w 45120"/>
              <a:gd name="connsiteY4" fmla="*/ 59 h 43809"/>
              <a:gd name="connsiteX5" fmla="*/ 31733 w 45120"/>
              <a:gd name="connsiteY5" fmla="*/ 2340 h 43809"/>
              <a:gd name="connsiteX6" fmla="*/ 37363 w 45120"/>
              <a:gd name="connsiteY6" fmla="*/ 549 h 43809"/>
              <a:gd name="connsiteX7" fmla="*/ 40218 w 45120"/>
              <a:gd name="connsiteY7" fmla="*/ 5435 h 43809"/>
              <a:gd name="connsiteX8" fmla="*/ 43882 w 45120"/>
              <a:gd name="connsiteY8" fmla="*/ 10177 h 43809"/>
              <a:gd name="connsiteX9" fmla="*/ 43718 w 45120"/>
              <a:gd name="connsiteY9" fmla="*/ 15319 h 43809"/>
              <a:gd name="connsiteX10" fmla="*/ 44916 w 45120"/>
              <a:gd name="connsiteY10" fmla="*/ 23181 h 43809"/>
              <a:gd name="connsiteX11" fmla="*/ 39304 w 45120"/>
              <a:gd name="connsiteY11" fmla="*/ 30063 h 43809"/>
              <a:gd name="connsiteX12" fmla="*/ 37295 w 45120"/>
              <a:gd name="connsiteY12" fmla="*/ 35960 h 43809"/>
              <a:gd name="connsiteX13" fmla="*/ 30455 w 45120"/>
              <a:gd name="connsiteY13" fmla="*/ 36674 h 43809"/>
              <a:gd name="connsiteX14" fmla="*/ 25567 w 45120"/>
              <a:gd name="connsiteY14" fmla="*/ 42965 h 43809"/>
              <a:gd name="connsiteX15" fmla="*/ 18380 w 45120"/>
              <a:gd name="connsiteY15" fmla="*/ 39125 h 43809"/>
              <a:gd name="connsiteX16" fmla="*/ 5961 w 45120"/>
              <a:gd name="connsiteY16" fmla="*/ 41459 h 43809"/>
              <a:gd name="connsiteX17" fmla="*/ 572 w 45120"/>
              <a:gd name="connsiteY17" fmla="*/ 38255 h 43809"/>
              <a:gd name="connsiteX18" fmla="*/ 832 w 45120"/>
              <a:gd name="connsiteY18" fmla="*/ 32698 h 43809"/>
              <a:gd name="connsiteX19" fmla="*/ 4013 w 45120"/>
              <a:gd name="connsiteY19" fmla="*/ 25410 h 43809"/>
              <a:gd name="connsiteX20" fmla="*/ 1895 w 45120"/>
              <a:gd name="connsiteY20" fmla="*/ 19563 h 43809"/>
              <a:gd name="connsiteX21" fmla="*/ 5763 w 45120"/>
              <a:gd name="connsiteY21" fmla="*/ 14366 h 43809"/>
              <a:gd name="connsiteX22" fmla="*/ 5800 w 45120"/>
              <a:gd name="connsiteY22" fmla="*/ 14229 h 43809"/>
              <a:gd name="connsiteX0" fmla="*/ 6593 w 45120"/>
              <a:gd name="connsiteY0" fmla="*/ 26036 h 43809"/>
              <a:gd name="connsiteX1" fmla="*/ 4060 w 45120"/>
              <a:gd name="connsiteY1" fmla="*/ 25239 h 43809"/>
              <a:gd name="connsiteX2" fmla="*/ 8828 w 45120"/>
              <a:gd name="connsiteY2" fmla="*/ 34758 h 43809"/>
              <a:gd name="connsiteX3" fmla="*/ 6410 w 45120"/>
              <a:gd name="connsiteY3" fmla="*/ 41659 h 43809"/>
              <a:gd name="connsiteX4" fmla="*/ 7110 w 45120"/>
              <a:gd name="connsiteY4" fmla="*/ 40927 h 43809"/>
              <a:gd name="connsiteX5" fmla="*/ 18378 w 45120"/>
              <a:gd name="connsiteY5" fmla="*/ 38949 h 43809"/>
              <a:gd name="connsiteX6" fmla="*/ 17710 w 45120"/>
              <a:gd name="connsiteY6" fmla="*/ 37209 h 43809"/>
              <a:gd name="connsiteX7" fmla="*/ 30727 w 45120"/>
              <a:gd name="connsiteY7" fmla="*/ 34610 h 43809"/>
              <a:gd name="connsiteX8" fmla="*/ 30460 w 45120"/>
              <a:gd name="connsiteY8" fmla="*/ 36519 h 43809"/>
              <a:gd name="connsiteX9" fmla="*/ 36029 w 45120"/>
              <a:gd name="connsiteY9" fmla="*/ 22813 h 43809"/>
              <a:gd name="connsiteX10" fmla="*/ 39280 w 45120"/>
              <a:gd name="connsiteY10" fmla="*/ 29949 h 43809"/>
              <a:gd name="connsiteX11" fmla="*/ 43698 w 45120"/>
              <a:gd name="connsiteY11" fmla="*/ 15213 h 43809"/>
              <a:gd name="connsiteX12" fmla="*/ 42250 w 45120"/>
              <a:gd name="connsiteY12" fmla="*/ 17889 h 43809"/>
              <a:gd name="connsiteX13" fmla="*/ 40224 w 45120"/>
              <a:gd name="connsiteY13" fmla="*/ 5285 h 43809"/>
              <a:gd name="connsiteX14" fmla="*/ 40300 w 45120"/>
              <a:gd name="connsiteY14" fmla="*/ 6549 h 43809"/>
              <a:gd name="connsiteX15" fmla="*/ 30978 w 45120"/>
              <a:gd name="connsiteY15" fmla="*/ 3811 h 43809"/>
              <a:gd name="connsiteX16" fmla="*/ 31720 w 45120"/>
              <a:gd name="connsiteY16" fmla="*/ 2199 h 43809"/>
              <a:gd name="connsiteX17" fmla="*/ 24041 w 45120"/>
              <a:gd name="connsiteY17" fmla="*/ 4579 h 43809"/>
              <a:gd name="connsiteX18" fmla="*/ 24400 w 45120"/>
              <a:gd name="connsiteY18" fmla="*/ 3189 h 43809"/>
              <a:gd name="connsiteX19" fmla="*/ 15900 w 45120"/>
              <a:gd name="connsiteY19" fmla="*/ 5051 h 43809"/>
              <a:gd name="connsiteX20" fmla="*/ 17200 w 45120"/>
              <a:gd name="connsiteY20" fmla="*/ 6399 h 43809"/>
              <a:gd name="connsiteX21" fmla="*/ 6027 w 45120"/>
              <a:gd name="connsiteY21" fmla="*/ 15648 h 43809"/>
              <a:gd name="connsiteX22" fmla="*/ 5800 w 45120"/>
              <a:gd name="connsiteY22" fmla="*/ 14229 h 43809"/>
              <a:gd name="connsiteX0" fmla="*/ 5800 w 45120"/>
              <a:gd name="connsiteY0" fmla="*/ 14229 h 43809"/>
              <a:gd name="connsiteX1" fmla="*/ 7523 w 45120"/>
              <a:gd name="connsiteY1" fmla="*/ 6766 h 43809"/>
              <a:gd name="connsiteX2" fmla="*/ 15905 w 45120"/>
              <a:gd name="connsiteY2" fmla="*/ 5061 h 43809"/>
              <a:gd name="connsiteX3" fmla="*/ 24356 w 45120"/>
              <a:gd name="connsiteY3" fmla="*/ 3291 h 43809"/>
              <a:gd name="connsiteX4" fmla="*/ 27649 w 45120"/>
              <a:gd name="connsiteY4" fmla="*/ 59 h 43809"/>
              <a:gd name="connsiteX5" fmla="*/ 31733 w 45120"/>
              <a:gd name="connsiteY5" fmla="*/ 2340 h 43809"/>
              <a:gd name="connsiteX6" fmla="*/ 37363 w 45120"/>
              <a:gd name="connsiteY6" fmla="*/ 549 h 43809"/>
              <a:gd name="connsiteX7" fmla="*/ 40218 w 45120"/>
              <a:gd name="connsiteY7" fmla="*/ 5435 h 43809"/>
              <a:gd name="connsiteX8" fmla="*/ 43882 w 45120"/>
              <a:gd name="connsiteY8" fmla="*/ 10177 h 43809"/>
              <a:gd name="connsiteX9" fmla="*/ 43718 w 45120"/>
              <a:gd name="connsiteY9" fmla="*/ 15319 h 43809"/>
              <a:gd name="connsiteX10" fmla="*/ 44916 w 45120"/>
              <a:gd name="connsiteY10" fmla="*/ 23181 h 43809"/>
              <a:gd name="connsiteX11" fmla="*/ 39304 w 45120"/>
              <a:gd name="connsiteY11" fmla="*/ 30063 h 43809"/>
              <a:gd name="connsiteX12" fmla="*/ 37295 w 45120"/>
              <a:gd name="connsiteY12" fmla="*/ 35960 h 43809"/>
              <a:gd name="connsiteX13" fmla="*/ 30455 w 45120"/>
              <a:gd name="connsiteY13" fmla="*/ 36674 h 43809"/>
              <a:gd name="connsiteX14" fmla="*/ 25567 w 45120"/>
              <a:gd name="connsiteY14" fmla="*/ 42965 h 43809"/>
              <a:gd name="connsiteX15" fmla="*/ 18380 w 45120"/>
              <a:gd name="connsiteY15" fmla="*/ 39125 h 43809"/>
              <a:gd name="connsiteX16" fmla="*/ 5961 w 45120"/>
              <a:gd name="connsiteY16" fmla="*/ 41459 h 43809"/>
              <a:gd name="connsiteX17" fmla="*/ 572 w 45120"/>
              <a:gd name="connsiteY17" fmla="*/ 38255 h 43809"/>
              <a:gd name="connsiteX18" fmla="*/ 832 w 45120"/>
              <a:gd name="connsiteY18" fmla="*/ 32698 h 43809"/>
              <a:gd name="connsiteX19" fmla="*/ 4013 w 45120"/>
              <a:gd name="connsiteY19" fmla="*/ 25410 h 43809"/>
              <a:gd name="connsiteX20" fmla="*/ 1895 w 45120"/>
              <a:gd name="connsiteY20" fmla="*/ 19563 h 43809"/>
              <a:gd name="connsiteX21" fmla="*/ 5763 w 45120"/>
              <a:gd name="connsiteY21" fmla="*/ 14366 h 43809"/>
              <a:gd name="connsiteX22" fmla="*/ 5800 w 45120"/>
              <a:gd name="connsiteY22" fmla="*/ 14229 h 43809"/>
              <a:gd name="connsiteX0" fmla="*/ 6593 w 45120"/>
              <a:gd name="connsiteY0" fmla="*/ 26036 h 43809"/>
              <a:gd name="connsiteX1" fmla="*/ 4060 w 45120"/>
              <a:gd name="connsiteY1" fmla="*/ 25239 h 43809"/>
              <a:gd name="connsiteX2" fmla="*/ 8828 w 45120"/>
              <a:gd name="connsiteY2" fmla="*/ 34758 h 43809"/>
              <a:gd name="connsiteX3" fmla="*/ 6410 w 45120"/>
              <a:gd name="connsiteY3" fmla="*/ 41659 h 43809"/>
              <a:gd name="connsiteX4" fmla="*/ 7110 w 45120"/>
              <a:gd name="connsiteY4" fmla="*/ 40927 h 43809"/>
              <a:gd name="connsiteX5" fmla="*/ 18378 w 45120"/>
              <a:gd name="connsiteY5" fmla="*/ 38949 h 43809"/>
              <a:gd name="connsiteX6" fmla="*/ 17710 w 45120"/>
              <a:gd name="connsiteY6" fmla="*/ 37209 h 43809"/>
              <a:gd name="connsiteX7" fmla="*/ 30727 w 45120"/>
              <a:gd name="connsiteY7" fmla="*/ 34610 h 43809"/>
              <a:gd name="connsiteX8" fmla="*/ 30460 w 45120"/>
              <a:gd name="connsiteY8" fmla="*/ 36519 h 43809"/>
              <a:gd name="connsiteX9" fmla="*/ 36029 w 45120"/>
              <a:gd name="connsiteY9" fmla="*/ 22813 h 43809"/>
              <a:gd name="connsiteX10" fmla="*/ 39280 w 45120"/>
              <a:gd name="connsiteY10" fmla="*/ 29949 h 43809"/>
              <a:gd name="connsiteX11" fmla="*/ 43698 w 45120"/>
              <a:gd name="connsiteY11" fmla="*/ 15213 h 43809"/>
              <a:gd name="connsiteX12" fmla="*/ 42250 w 45120"/>
              <a:gd name="connsiteY12" fmla="*/ 17889 h 43809"/>
              <a:gd name="connsiteX13" fmla="*/ 40224 w 45120"/>
              <a:gd name="connsiteY13" fmla="*/ 5285 h 43809"/>
              <a:gd name="connsiteX14" fmla="*/ 40300 w 45120"/>
              <a:gd name="connsiteY14" fmla="*/ 6549 h 43809"/>
              <a:gd name="connsiteX15" fmla="*/ 30978 w 45120"/>
              <a:gd name="connsiteY15" fmla="*/ 3811 h 43809"/>
              <a:gd name="connsiteX16" fmla="*/ 31720 w 45120"/>
              <a:gd name="connsiteY16" fmla="*/ 2199 h 43809"/>
              <a:gd name="connsiteX17" fmla="*/ 24041 w 45120"/>
              <a:gd name="connsiteY17" fmla="*/ 4579 h 43809"/>
              <a:gd name="connsiteX18" fmla="*/ 24400 w 45120"/>
              <a:gd name="connsiteY18" fmla="*/ 3189 h 43809"/>
              <a:gd name="connsiteX19" fmla="*/ 15900 w 45120"/>
              <a:gd name="connsiteY19" fmla="*/ 5051 h 43809"/>
              <a:gd name="connsiteX20" fmla="*/ 17200 w 45120"/>
              <a:gd name="connsiteY20" fmla="*/ 6399 h 43809"/>
              <a:gd name="connsiteX21" fmla="*/ 6027 w 45120"/>
              <a:gd name="connsiteY21" fmla="*/ 15648 h 43809"/>
              <a:gd name="connsiteX22" fmla="*/ 5800 w 45120"/>
              <a:gd name="connsiteY22" fmla="*/ 14229 h 43809"/>
              <a:gd name="connsiteX0" fmla="*/ 5915 w 45235"/>
              <a:gd name="connsiteY0" fmla="*/ 14229 h 43809"/>
              <a:gd name="connsiteX1" fmla="*/ 7638 w 45235"/>
              <a:gd name="connsiteY1" fmla="*/ 6766 h 43809"/>
              <a:gd name="connsiteX2" fmla="*/ 16020 w 45235"/>
              <a:gd name="connsiteY2" fmla="*/ 5061 h 43809"/>
              <a:gd name="connsiteX3" fmla="*/ 24471 w 45235"/>
              <a:gd name="connsiteY3" fmla="*/ 3291 h 43809"/>
              <a:gd name="connsiteX4" fmla="*/ 27764 w 45235"/>
              <a:gd name="connsiteY4" fmla="*/ 59 h 43809"/>
              <a:gd name="connsiteX5" fmla="*/ 31848 w 45235"/>
              <a:gd name="connsiteY5" fmla="*/ 2340 h 43809"/>
              <a:gd name="connsiteX6" fmla="*/ 37478 w 45235"/>
              <a:gd name="connsiteY6" fmla="*/ 549 h 43809"/>
              <a:gd name="connsiteX7" fmla="*/ 40333 w 45235"/>
              <a:gd name="connsiteY7" fmla="*/ 5435 h 43809"/>
              <a:gd name="connsiteX8" fmla="*/ 43997 w 45235"/>
              <a:gd name="connsiteY8" fmla="*/ 10177 h 43809"/>
              <a:gd name="connsiteX9" fmla="*/ 43833 w 45235"/>
              <a:gd name="connsiteY9" fmla="*/ 15319 h 43809"/>
              <a:gd name="connsiteX10" fmla="*/ 45031 w 45235"/>
              <a:gd name="connsiteY10" fmla="*/ 23181 h 43809"/>
              <a:gd name="connsiteX11" fmla="*/ 39419 w 45235"/>
              <a:gd name="connsiteY11" fmla="*/ 30063 h 43809"/>
              <a:gd name="connsiteX12" fmla="*/ 37410 w 45235"/>
              <a:gd name="connsiteY12" fmla="*/ 35960 h 43809"/>
              <a:gd name="connsiteX13" fmla="*/ 30570 w 45235"/>
              <a:gd name="connsiteY13" fmla="*/ 36674 h 43809"/>
              <a:gd name="connsiteX14" fmla="*/ 25682 w 45235"/>
              <a:gd name="connsiteY14" fmla="*/ 42965 h 43809"/>
              <a:gd name="connsiteX15" fmla="*/ 18495 w 45235"/>
              <a:gd name="connsiteY15" fmla="*/ 39125 h 43809"/>
              <a:gd name="connsiteX16" fmla="*/ 6076 w 45235"/>
              <a:gd name="connsiteY16" fmla="*/ 41459 h 43809"/>
              <a:gd name="connsiteX17" fmla="*/ 687 w 45235"/>
              <a:gd name="connsiteY17" fmla="*/ 38255 h 43809"/>
              <a:gd name="connsiteX18" fmla="*/ 947 w 45235"/>
              <a:gd name="connsiteY18" fmla="*/ 32698 h 43809"/>
              <a:gd name="connsiteX19" fmla="*/ 4128 w 45235"/>
              <a:gd name="connsiteY19" fmla="*/ 25410 h 43809"/>
              <a:gd name="connsiteX20" fmla="*/ 2010 w 45235"/>
              <a:gd name="connsiteY20" fmla="*/ 19563 h 43809"/>
              <a:gd name="connsiteX21" fmla="*/ 5878 w 45235"/>
              <a:gd name="connsiteY21" fmla="*/ 14366 h 43809"/>
              <a:gd name="connsiteX22" fmla="*/ 5915 w 45235"/>
              <a:gd name="connsiteY22" fmla="*/ 14229 h 43809"/>
              <a:gd name="connsiteX0" fmla="*/ 6708 w 45235"/>
              <a:gd name="connsiteY0" fmla="*/ 26036 h 43809"/>
              <a:gd name="connsiteX1" fmla="*/ 4175 w 45235"/>
              <a:gd name="connsiteY1" fmla="*/ 25239 h 43809"/>
              <a:gd name="connsiteX2" fmla="*/ 8943 w 45235"/>
              <a:gd name="connsiteY2" fmla="*/ 34758 h 43809"/>
              <a:gd name="connsiteX3" fmla="*/ 6525 w 45235"/>
              <a:gd name="connsiteY3" fmla="*/ 41659 h 43809"/>
              <a:gd name="connsiteX4" fmla="*/ 7225 w 45235"/>
              <a:gd name="connsiteY4" fmla="*/ 40927 h 43809"/>
              <a:gd name="connsiteX5" fmla="*/ 18493 w 45235"/>
              <a:gd name="connsiteY5" fmla="*/ 38949 h 43809"/>
              <a:gd name="connsiteX6" fmla="*/ 17825 w 45235"/>
              <a:gd name="connsiteY6" fmla="*/ 37209 h 43809"/>
              <a:gd name="connsiteX7" fmla="*/ 30842 w 45235"/>
              <a:gd name="connsiteY7" fmla="*/ 34610 h 43809"/>
              <a:gd name="connsiteX8" fmla="*/ 30575 w 45235"/>
              <a:gd name="connsiteY8" fmla="*/ 36519 h 43809"/>
              <a:gd name="connsiteX9" fmla="*/ 36144 w 45235"/>
              <a:gd name="connsiteY9" fmla="*/ 22813 h 43809"/>
              <a:gd name="connsiteX10" fmla="*/ 39395 w 45235"/>
              <a:gd name="connsiteY10" fmla="*/ 29949 h 43809"/>
              <a:gd name="connsiteX11" fmla="*/ 43813 w 45235"/>
              <a:gd name="connsiteY11" fmla="*/ 15213 h 43809"/>
              <a:gd name="connsiteX12" fmla="*/ 42365 w 45235"/>
              <a:gd name="connsiteY12" fmla="*/ 17889 h 43809"/>
              <a:gd name="connsiteX13" fmla="*/ 40339 w 45235"/>
              <a:gd name="connsiteY13" fmla="*/ 5285 h 43809"/>
              <a:gd name="connsiteX14" fmla="*/ 40415 w 45235"/>
              <a:gd name="connsiteY14" fmla="*/ 6549 h 43809"/>
              <a:gd name="connsiteX15" fmla="*/ 31093 w 45235"/>
              <a:gd name="connsiteY15" fmla="*/ 3811 h 43809"/>
              <a:gd name="connsiteX16" fmla="*/ 31835 w 45235"/>
              <a:gd name="connsiteY16" fmla="*/ 2199 h 43809"/>
              <a:gd name="connsiteX17" fmla="*/ 24156 w 45235"/>
              <a:gd name="connsiteY17" fmla="*/ 4579 h 43809"/>
              <a:gd name="connsiteX18" fmla="*/ 24515 w 45235"/>
              <a:gd name="connsiteY18" fmla="*/ 3189 h 43809"/>
              <a:gd name="connsiteX19" fmla="*/ 16015 w 45235"/>
              <a:gd name="connsiteY19" fmla="*/ 5051 h 43809"/>
              <a:gd name="connsiteX20" fmla="*/ 17315 w 45235"/>
              <a:gd name="connsiteY20" fmla="*/ 6399 h 43809"/>
              <a:gd name="connsiteX21" fmla="*/ 6142 w 45235"/>
              <a:gd name="connsiteY21" fmla="*/ 15648 h 43809"/>
              <a:gd name="connsiteX22" fmla="*/ 5915 w 45235"/>
              <a:gd name="connsiteY22" fmla="*/ 14229 h 43809"/>
              <a:gd name="connsiteX0" fmla="*/ 5915 w 45235"/>
              <a:gd name="connsiteY0" fmla="*/ 14229 h 43809"/>
              <a:gd name="connsiteX1" fmla="*/ 7638 w 45235"/>
              <a:gd name="connsiteY1" fmla="*/ 6766 h 43809"/>
              <a:gd name="connsiteX2" fmla="*/ 16020 w 45235"/>
              <a:gd name="connsiteY2" fmla="*/ 5061 h 43809"/>
              <a:gd name="connsiteX3" fmla="*/ 24471 w 45235"/>
              <a:gd name="connsiteY3" fmla="*/ 3291 h 43809"/>
              <a:gd name="connsiteX4" fmla="*/ 27764 w 45235"/>
              <a:gd name="connsiteY4" fmla="*/ 59 h 43809"/>
              <a:gd name="connsiteX5" fmla="*/ 31848 w 45235"/>
              <a:gd name="connsiteY5" fmla="*/ 2340 h 43809"/>
              <a:gd name="connsiteX6" fmla="*/ 37478 w 45235"/>
              <a:gd name="connsiteY6" fmla="*/ 549 h 43809"/>
              <a:gd name="connsiteX7" fmla="*/ 40333 w 45235"/>
              <a:gd name="connsiteY7" fmla="*/ 5435 h 43809"/>
              <a:gd name="connsiteX8" fmla="*/ 43997 w 45235"/>
              <a:gd name="connsiteY8" fmla="*/ 10177 h 43809"/>
              <a:gd name="connsiteX9" fmla="*/ 43833 w 45235"/>
              <a:gd name="connsiteY9" fmla="*/ 15319 h 43809"/>
              <a:gd name="connsiteX10" fmla="*/ 45031 w 45235"/>
              <a:gd name="connsiteY10" fmla="*/ 23181 h 43809"/>
              <a:gd name="connsiteX11" fmla="*/ 39419 w 45235"/>
              <a:gd name="connsiteY11" fmla="*/ 30063 h 43809"/>
              <a:gd name="connsiteX12" fmla="*/ 37410 w 45235"/>
              <a:gd name="connsiteY12" fmla="*/ 35960 h 43809"/>
              <a:gd name="connsiteX13" fmla="*/ 30570 w 45235"/>
              <a:gd name="connsiteY13" fmla="*/ 36674 h 43809"/>
              <a:gd name="connsiteX14" fmla="*/ 25682 w 45235"/>
              <a:gd name="connsiteY14" fmla="*/ 42965 h 43809"/>
              <a:gd name="connsiteX15" fmla="*/ 18495 w 45235"/>
              <a:gd name="connsiteY15" fmla="*/ 39125 h 43809"/>
              <a:gd name="connsiteX16" fmla="*/ 6076 w 45235"/>
              <a:gd name="connsiteY16" fmla="*/ 41459 h 43809"/>
              <a:gd name="connsiteX17" fmla="*/ 687 w 45235"/>
              <a:gd name="connsiteY17" fmla="*/ 38255 h 43809"/>
              <a:gd name="connsiteX18" fmla="*/ 947 w 45235"/>
              <a:gd name="connsiteY18" fmla="*/ 32698 h 43809"/>
              <a:gd name="connsiteX19" fmla="*/ 4128 w 45235"/>
              <a:gd name="connsiteY19" fmla="*/ 25410 h 43809"/>
              <a:gd name="connsiteX20" fmla="*/ 2010 w 45235"/>
              <a:gd name="connsiteY20" fmla="*/ 19563 h 43809"/>
              <a:gd name="connsiteX21" fmla="*/ 5878 w 45235"/>
              <a:gd name="connsiteY21" fmla="*/ 14366 h 43809"/>
              <a:gd name="connsiteX22" fmla="*/ 5915 w 45235"/>
              <a:gd name="connsiteY22" fmla="*/ 14229 h 43809"/>
              <a:gd name="connsiteX0" fmla="*/ 6708 w 45235"/>
              <a:gd name="connsiteY0" fmla="*/ 26036 h 43809"/>
              <a:gd name="connsiteX1" fmla="*/ 4175 w 45235"/>
              <a:gd name="connsiteY1" fmla="*/ 25239 h 43809"/>
              <a:gd name="connsiteX2" fmla="*/ 8943 w 45235"/>
              <a:gd name="connsiteY2" fmla="*/ 34758 h 43809"/>
              <a:gd name="connsiteX3" fmla="*/ 6525 w 45235"/>
              <a:gd name="connsiteY3" fmla="*/ 41659 h 43809"/>
              <a:gd name="connsiteX4" fmla="*/ 7225 w 45235"/>
              <a:gd name="connsiteY4" fmla="*/ 40927 h 43809"/>
              <a:gd name="connsiteX5" fmla="*/ 18493 w 45235"/>
              <a:gd name="connsiteY5" fmla="*/ 38949 h 43809"/>
              <a:gd name="connsiteX6" fmla="*/ 17825 w 45235"/>
              <a:gd name="connsiteY6" fmla="*/ 37209 h 43809"/>
              <a:gd name="connsiteX7" fmla="*/ 30842 w 45235"/>
              <a:gd name="connsiteY7" fmla="*/ 34610 h 43809"/>
              <a:gd name="connsiteX8" fmla="*/ 30575 w 45235"/>
              <a:gd name="connsiteY8" fmla="*/ 36519 h 43809"/>
              <a:gd name="connsiteX9" fmla="*/ 36144 w 45235"/>
              <a:gd name="connsiteY9" fmla="*/ 22813 h 43809"/>
              <a:gd name="connsiteX10" fmla="*/ 39395 w 45235"/>
              <a:gd name="connsiteY10" fmla="*/ 29949 h 43809"/>
              <a:gd name="connsiteX11" fmla="*/ 43813 w 45235"/>
              <a:gd name="connsiteY11" fmla="*/ 15213 h 43809"/>
              <a:gd name="connsiteX12" fmla="*/ 42365 w 45235"/>
              <a:gd name="connsiteY12" fmla="*/ 17889 h 43809"/>
              <a:gd name="connsiteX13" fmla="*/ 40339 w 45235"/>
              <a:gd name="connsiteY13" fmla="*/ 5285 h 43809"/>
              <a:gd name="connsiteX14" fmla="*/ 40415 w 45235"/>
              <a:gd name="connsiteY14" fmla="*/ 6549 h 43809"/>
              <a:gd name="connsiteX15" fmla="*/ 31093 w 45235"/>
              <a:gd name="connsiteY15" fmla="*/ 3811 h 43809"/>
              <a:gd name="connsiteX16" fmla="*/ 31835 w 45235"/>
              <a:gd name="connsiteY16" fmla="*/ 2199 h 43809"/>
              <a:gd name="connsiteX17" fmla="*/ 24156 w 45235"/>
              <a:gd name="connsiteY17" fmla="*/ 4579 h 43809"/>
              <a:gd name="connsiteX18" fmla="*/ 24515 w 45235"/>
              <a:gd name="connsiteY18" fmla="*/ 3189 h 43809"/>
              <a:gd name="connsiteX19" fmla="*/ 16015 w 45235"/>
              <a:gd name="connsiteY19" fmla="*/ 5051 h 43809"/>
              <a:gd name="connsiteX20" fmla="*/ 17315 w 45235"/>
              <a:gd name="connsiteY20" fmla="*/ 6399 h 43809"/>
              <a:gd name="connsiteX21" fmla="*/ 6142 w 45235"/>
              <a:gd name="connsiteY21" fmla="*/ 15648 h 43809"/>
              <a:gd name="connsiteX22" fmla="*/ 5915 w 45235"/>
              <a:gd name="connsiteY22" fmla="*/ 14229 h 4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235" h="43809">
                <a:moveTo>
                  <a:pt x="5915" y="14229"/>
                </a:moveTo>
                <a:cubicBezTo>
                  <a:pt x="5644" y="11516"/>
                  <a:pt x="6276" y="8780"/>
                  <a:pt x="7638" y="6766"/>
                </a:cubicBezTo>
                <a:cubicBezTo>
                  <a:pt x="9790" y="3585"/>
                  <a:pt x="13279" y="2876"/>
                  <a:pt x="16020" y="5061"/>
                </a:cubicBezTo>
                <a:cubicBezTo>
                  <a:pt x="17693" y="768"/>
                  <a:pt x="21929" y="-119"/>
                  <a:pt x="24471" y="3291"/>
                </a:cubicBezTo>
                <a:cubicBezTo>
                  <a:pt x="25112" y="1542"/>
                  <a:pt x="26343" y="333"/>
                  <a:pt x="27764" y="59"/>
                </a:cubicBezTo>
                <a:cubicBezTo>
                  <a:pt x="29328" y="-243"/>
                  <a:pt x="30890" y="629"/>
                  <a:pt x="31848" y="2340"/>
                </a:cubicBezTo>
                <a:cubicBezTo>
                  <a:pt x="33230" y="126"/>
                  <a:pt x="35516" y="-601"/>
                  <a:pt x="37478" y="549"/>
                </a:cubicBezTo>
                <a:cubicBezTo>
                  <a:pt x="38973" y="1425"/>
                  <a:pt x="40045" y="3259"/>
                  <a:pt x="40333" y="5435"/>
                </a:cubicBezTo>
                <a:cubicBezTo>
                  <a:pt x="42061" y="6077"/>
                  <a:pt x="43437" y="7857"/>
                  <a:pt x="43997" y="10177"/>
                </a:cubicBezTo>
                <a:cubicBezTo>
                  <a:pt x="44404" y="11861"/>
                  <a:pt x="44346" y="13690"/>
                  <a:pt x="43833" y="15319"/>
                </a:cubicBezTo>
                <a:cubicBezTo>
                  <a:pt x="45094" y="17553"/>
                  <a:pt x="45535" y="20449"/>
                  <a:pt x="45031" y="23181"/>
                </a:cubicBezTo>
                <a:cubicBezTo>
                  <a:pt x="44361" y="26813"/>
                  <a:pt x="42143" y="29533"/>
                  <a:pt x="39419" y="30063"/>
                </a:cubicBezTo>
                <a:cubicBezTo>
                  <a:pt x="39406" y="32330"/>
                  <a:pt x="38673" y="34480"/>
                  <a:pt x="37410" y="35960"/>
                </a:cubicBezTo>
                <a:cubicBezTo>
                  <a:pt x="35491" y="38209"/>
                  <a:pt x="32719" y="38498"/>
                  <a:pt x="30570" y="36674"/>
                </a:cubicBezTo>
                <a:cubicBezTo>
                  <a:pt x="29875" y="39807"/>
                  <a:pt x="28014" y="42202"/>
                  <a:pt x="25682" y="42965"/>
                </a:cubicBezTo>
                <a:cubicBezTo>
                  <a:pt x="22934" y="43864"/>
                  <a:pt x="20066" y="42332"/>
                  <a:pt x="18495" y="39125"/>
                </a:cubicBezTo>
                <a:cubicBezTo>
                  <a:pt x="14787" y="42169"/>
                  <a:pt x="8228" y="46586"/>
                  <a:pt x="6076" y="41459"/>
                </a:cubicBezTo>
                <a:cubicBezTo>
                  <a:pt x="2135" y="43432"/>
                  <a:pt x="2093" y="41872"/>
                  <a:pt x="687" y="38255"/>
                </a:cubicBezTo>
                <a:cubicBezTo>
                  <a:pt x="-719" y="34638"/>
                  <a:pt x="374" y="34839"/>
                  <a:pt x="947" y="32698"/>
                </a:cubicBezTo>
                <a:cubicBezTo>
                  <a:pt x="1520" y="30557"/>
                  <a:pt x="3075" y="26936"/>
                  <a:pt x="4128" y="25410"/>
                </a:cubicBezTo>
                <a:cubicBezTo>
                  <a:pt x="2634" y="24213"/>
                  <a:pt x="1802" y="21916"/>
                  <a:pt x="2010" y="19563"/>
                </a:cubicBezTo>
                <a:cubicBezTo>
                  <a:pt x="2254" y="16808"/>
                  <a:pt x="3860" y="14650"/>
                  <a:pt x="5878" y="14366"/>
                </a:cubicBezTo>
                <a:cubicBezTo>
                  <a:pt x="5890" y="14320"/>
                  <a:pt x="5903" y="14275"/>
                  <a:pt x="5915" y="14229"/>
                </a:cubicBezTo>
                <a:close/>
              </a:path>
              <a:path w="45235" h="43809" fill="none" extrusionOk="0">
                <a:moveTo>
                  <a:pt x="6708" y="26036"/>
                </a:moveTo>
                <a:cubicBezTo>
                  <a:pt x="5824" y="26130"/>
                  <a:pt x="4940" y="25852"/>
                  <a:pt x="4175" y="25239"/>
                </a:cubicBezTo>
                <a:moveTo>
                  <a:pt x="8943" y="34758"/>
                </a:moveTo>
                <a:cubicBezTo>
                  <a:pt x="9495" y="37362"/>
                  <a:pt x="6811" y="40631"/>
                  <a:pt x="6525" y="41659"/>
                </a:cubicBezTo>
                <a:cubicBezTo>
                  <a:pt x="6239" y="42687"/>
                  <a:pt x="5390" y="41246"/>
                  <a:pt x="7225" y="40927"/>
                </a:cubicBezTo>
                <a:moveTo>
                  <a:pt x="18493" y="38949"/>
                </a:moveTo>
                <a:cubicBezTo>
                  <a:pt x="18226" y="38403"/>
                  <a:pt x="18002" y="37820"/>
                  <a:pt x="17825" y="37209"/>
                </a:cubicBezTo>
                <a:moveTo>
                  <a:pt x="30842" y="34610"/>
                </a:moveTo>
                <a:cubicBezTo>
                  <a:pt x="30803" y="35257"/>
                  <a:pt x="30713" y="35897"/>
                  <a:pt x="30575" y="36519"/>
                </a:cubicBezTo>
                <a:moveTo>
                  <a:pt x="36144" y="22813"/>
                </a:moveTo>
                <a:cubicBezTo>
                  <a:pt x="38148" y="24141"/>
                  <a:pt x="39413" y="26917"/>
                  <a:pt x="39395" y="29949"/>
                </a:cubicBezTo>
                <a:moveTo>
                  <a:pt x="43813" y="15213"/>
                </a:moveTo>
                <a:cubicBezTo>
                  <a:pt x="43488" y="16245"/>
                  <a:pt x="42993" y="17161"/>
                  <a:pt x="42365" y="17889"/>
                </a:cubicBezTo>
                <a:moveTo>
                  <a:pt x="40339" y="5285"/>
                </a:moveTo>
                <a:cubicBezTo>
                  <a:pt x="40394" y="5702"/>
                  <a:pt x="40420" y="6125"/>
                  <a:pt x="40415" y="6549"/>
                </a:cubicBezTo>
                <a:moveTo>
                  <a:pt x="31093" y="3811"/>
                </a:moveTo>
                <a:cubicBezTo>
                  <a:pt x="31282" y="3228"/>
                  <a:pt x="31531" y="2685"/>
                  <a:pt x="31835" y="2199"/>
                </a:cubicBezTo>
                <a:moveTo>
                  <a:pt x="24156" y="4579"/>
                </a:moveTo>
                <a:cubicBezTo>
                  <a:pt x="24233" y="4097"/>
                  <a:pt x="24354" y="3630"/>
                  <a:pt x="24515" y="3189"/>
                </a:cubicBezTo>
                <a:moveTo>
                  <a:pt x="16015" y="5051"/>
                </a:moveTo>
                <a:cubicBezTo>
                  <a:pt x="16487" y="5427"/>
                  <a:pt x="16923" y="5880"/>
                  <a:pt x="17315" y="6399"/>
                </a:cubicBezTo>
                <a:moveTo>
                  <a:pt x="6142" y="15648"/>
                </a:moveTo>
                <a:cubicBezTo>
                  <a:pt x="6039" y="15184"/>
                  <a:pt x="5963" y="14710"/>
                  <a:pt x="5915" y="14229"/>
                </a:cubicBezTo>
              </a:path>
            </a:pathLst>
          </a:custGeom>
          <a:noFill/>
          <a:ln w="38100" cap="flat" cmpd="sng" algn="ctr">
            <a:solidFill>
              <a:schemeClr val="accent2">
                <a:lumMod val="40000"/>
                <a:lumOff val="60000"/>
              </a:schemeClr>
            </a:solidFill>
            <a:prstDash val="solid"/>
            <a:round/>
            <a:headEnd type="none" w="med" len="med"/>
            <a:tailEnd type="none" w="med" len="med"/>
          </a:ln>
          <a:effectLst/>
        </p:spPr>
        <p:txBody>
          <a:bodyPr vert="horz" wrap="none" lIns="90000" tIns="126000" rIns="90000" bIns="126000" numCol="1" rtlCol="0" anchor="ctr" anchorCtr="0" compatLnSpc="1">
            <a:prstTxWarp prst="textNoShape">
              <a:avLst/>
            </a:prstTxWarp>
          </a:bodyPr>
          <a:lstStyle/>
          <a:p>
            <a:pPr algn="ctr"/>
            <a:endParaRPr kumimoji="1" lang="de-DE" sz="1800" b="1" smtClean="0">
              <a:solidFill>
                <a:prstClr val="black"/>
              </a:solidFill>
              <a:latin typeface="Arial" charset="0"/>
              <a:ea typeface="HGP創英角ｺﾞｼｯｸUB" pitchFamily="50" charset="-128"/>
            </a:endParaRPr>
          </a:p>
        </p:txBody>
      </p:sp>
      <p:pic>
        <p:nvPicPr>
          <p:cNvPr id="6" name="Picture 19" descr="itu"/>
          <p:cNvPicPr>
            <a:picLocks noChangeAspect="1" noChangeArrowheads="1"/>
          </p:cNvPicPr>
          <p:nvPr/>
        </p:nvPicPr>
        <p:blipFill>
          <a:blip r:embed="rId3">
            <a:clrChange>
              <a:clrFrom>
                <a:srgbClr val="F8FFF7"/>
              </a:clrFrom>
              <a:clrTo>
                <a:srgbClr val="F8FFF7">
                  <a:alpha val="0"/>
                </a:srgbClr>
              </a:clrTo>
            </a:clrChange>
            <a:extLst>
              <a:ext uri="{28A0092B-C50C-407E-A947-70E740481C1C}">
                <a14:useLocalDpi xmlns:a14="http://schemas.microsoft.com/office/drawing/2010/main" val="0"/>
              </a:ext>
            </a:extLst>
          </a:blip>
          <a:srcRect/>
          <a:stretch>
            <a:fillRect/>
          </a:stretch>
        </p:blipFill>
        <p:spPr bwMode="auto">
          <a:xfrm>
            <a:off x="1143001" y="1860553"/>
            <a:ext cx="609599" cy="60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293287" y="2857955"/>
            <a:ext cx="755025" cy="381000"/>
          </a:xfrm>
          <a:prstGeom prst="rect">
            <a:avLst/>
          </a:prstGeom>
          <a:solidFill>
            <a:schemeClr val="bg1"/>
          </a:solidFill>
          <a:ln w="38100" cap="flat" cmpd="sng" algn="ctr">
            <a:solidFill>
              <a:srgbClr val="00B4A0"/>
            </a:solidFill>
            <a:prstDash val="solid"/>
            <a:round/>
            <a:headEnd type="none" w="med" len="med"/>
            <a:tailEnd type="none" w="med" len="med"/>
          </a:ln>
          <a:effectLst/>
        </p:spPr>
        <p:txBody>
          <a:bodyPr vert="horz" wrap="none" lIns="90000" tIns="126000" rIns="90000" bIns="126000" numCol="1" rtlCol="0" anchor="ctr" anchorCtr="0" compatLnSpc="1">
            <a:prstTxWarp prst="textNoShape">
              <a:avLst/>
            </a:prstTxWarp>
          </a:bodyPr>
          <a:lstStyle/>
          <a:p>
            <a:pPr algn="ctr"/>
            <a:r>
              <a:rPr kumimoji="1" lang="de-DE" sz="1800" b="1" dirty="0" smtClean="0">
                <a:solidFill>
                  <a:prstClr val="black"/>
                </a:solidFill>
                <a:latin typeface="Arial" charset="0"/>
                <a:ea typeface="HGP創英角ｺﾞｼｯｸUB" pitchFamily="50" charset="-128"/>
              </a:rPr>
              <a:t>ITU-T</a:t>
            </a:r>
          </a:p>
        </p:txBody>
      </p:sp>
      <p:sp>
        <p:nvSpPr>
          <p:cNvPr id="8" name="Rectangle 7"/>
          <p:cNvSpPr/>
          <p:nvPr/>
        </p:nvSpPr>
        <p:spPr bwMode="auto">
          <a:xfrm>
            <a:off x="1147874" y="2857955"/>
            <a:ext cx="755025" cy="381000"/>
          </a:xfrm>
          <a:prstGeom prst="rect">
            <a:avLst/>
          </a:prstGeom>
          <a:solidFill>
            <a:schemeClr val="bg1"/>
          </a:solidFill>
          <a:ln w="38100" cap="flat" cmpd="sng" algn="ctr">
            <a:solidFill>
              <a:srgbClr val="00B4A0"/>
            </a:solidFill>
            <a:prstDash val="solid"/>
            <a:round/>
            <a:headEnd type="none" w="med" len="med"/>
            <a:tailEnd type="none" w="med" len="med"/>
          </a:ln>
          <a:effectLst/>
        </p:spPr>
        <p:txBody>
          <a:bodyPr vert="horz" wrap="none" lIns="90000" tIns="126000" rIns="90000" bIns="126000" numCol="1" rtlCol="0" anchor="ctr" anchorCtr="0" compatLnSpc="1">
            <a:prstTxWarp prst="textNoShape">
              <a:avLst/>
            </a:prstTxWarp>
          </a:bodyPr>
          <a:lstStyle/>
          <a:p>
            <a:pPr algn="ctr"/>
            <a:r>
              <a:rPr kumimoji="1" lang="de-DE" sz="1800" b="1" dirty="0" smtClean="0">
                <a:solidFill>
                  <a:prstClr val="black"/>
                </a:solidFill>
                <a:latin typeface="Arial" charset="0"/>
                <a:ea typeface="HGP創英角ｺﾞｼｯｸUB" pitchFamily="50" charset="-128"/>
              </a:rPr>
              <a:t>ITU-R</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1906243"/>
            <a:ext cx="527957" cy="527957"/>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8359" y="1906242"/>
            <a:ext cx="639242" cy="527957"/>
          </a:xfrm>
          <a:prstGeom prst="rect">
            <a:avLst/>
          </a:prstGeom>
        </p:spPr>
      </p:pic>
      <p:sp>
        <p:nvSpPr>
          <p:cNvPr id="17" name="Rectangle 16"/>
          <p:cNvSpPr/>
          <p:nvPr/>
        </p:nvSpPr>
        <p:spPr bwMode="auto">
          <a:xfrm>
            <a:off x="3103763" y="2735173"/>
            <a:ext cx="914400" cy="381000"/>
          </a:xfrm>
          <a:prstGeom prst="rect">
            <a:avLst/>
          </a:prstGeom>
          <a:solidFill>
            <a:schemeClr val="bg1"/>
          </a:solidFill>
          <a:ln w="38100" cap="flat" cmpd="sng" algn="ctr">
            <a:solidFill>
              <a:srgbClr val="FFC000"/>
            </a:solidFill>
            <a:prstDash val="solid"/>
            <a:round/>
            <a:headEnd type="none" w="med" len="med"/>
            <a:tailEnd type="none" w="med" len="med"/>
          </a:ln>
          <a:effectLst/>
        </p:spPr>
        <p:txBody>
          <a:bodyPr vert="horz" wrap="none" lIns="90000" tIns="126000" rIns="90000" bIns="126000" numCol="1" rtlCol="0" anchor="ctr" anchorCtr="0" compatLnSpc="1">
            <a:prstTxWarp prst="textNoShape">
              <a:avLst/>
            </a:prstTxWarp>
          </a:bodyPr>
          <a:lstStyle/>
          <a:p>
            <a:pPr algn="ctr"/>
            <a:r>
              <a:rPr kumimoji="1" lang="de-DE" sz="1800" b="1" dirty="0" smtClean="0">
                <a:solidFill>
                  <a:prstClr val="black"/>
                </a:solidFill>
                <a:latin typeface="Arial" charset="0"/>
                <a:ea typeface="HGP創英角ｺﾞｼｯｸUB" pitchFamily="50" charset="-128"/>
              </a:rPr>
              <a:t>JTC1</a:t>
            </a:r>
          </a:p>
        </p:txBody>
      </p:sp>
      <p:sp>
        <p:nvSpPr>
          <p:cNvPr id="18" name="Rectangle 17"/>
          <p:cNvSpPr/>
          <p:nvPr/>
        </p:nvSpPr>
        <p:spPr bwMode="auto">
          <a:xfrm>
            <a:off x="323875" y="4641057"/>
            <a:ext cx="554828" cy="190500"/>
          </a:xfrm>
          <a:prstGeom prst="rect">
            <a:avLst/>
          </a:prstGeom>
          <a:solidFill>
            <a:schemeClr val="bg1"/>
          </a:solidFill>
          <a:ln w="38100" cap="flat" cmpd="sng" algn="ctr">
            <a:solidFill>
              <a:srgbClr val="33CCFF"/>
            </a:solidFill>
            <a:prstDash val="solid"/>
            <a:round/>
            <a:headEnd type="none" w="med" len="med"/>
            <a:tailEnd type="none" w="med" len="med"/>
          </a:ln>
          <a:effectLst/>
        </p:spPr>
        <p:txBody>
          <a:bodyPr vert="horz" wrap="none" lIns="90000" tIns="126000" rIns="90000" bIns="126000" numCol="1" rtlCol="0" anchor="ctr" anchorCtr="0" compatLnSpc="1">
            <a:prstTxWarp prst="textNoShape">
              <a:avLst/>
            </a:prstTxWarp>
          </a:bodyPr>
          <a:lstStyle/>
          <a:p>
            <a:pPr algn="ctr"/>
            <a:r>
              <a:rPr kumimoji="1" lang="de-DE" sz="1400" b="1" dirty="0" smtClean="0">
                <a:solidFill>
                  <a:prstClr val="black"/>
                </a:solidFill>
                <a:latin typeface="Arial" charset="0"/>
                <a:ea typeface="HGP創英角ｺﾞｼｯｸUB" pitchFamily="50" charset="-128"/>
              </a:rPr>
              <a:t>CEN</a:t>
            </a:r>
          </a:p>
        </p:txBody>
      </p:sp>
      <p:sp>
        <p:nvSpPr>
          <p:cNvPr id="19" name="Rectangle 18"/>
          <p:cNvSpPr/>
          <p:nvPr/>
        </p:nvSpPr>
        <p:spPr bwMode="auto">
          <a:xfrm>
            <a:off x="925173" y="4643879"/>
            <a:ext cx="1027453" cy="190500"/>
          </a:xfrm>
          <a:prstGeom prst="rect">
            <a:avLst/>
          </a:prstGeom>
          <a:solidFill>
            <a:schemeClr val="bg1"/>
          </a:solidFill>
          <a:ln w="38100" cap="flat" cmpd="sng" algn="ctr">
            <a:solidFill>
              <a:srgbClr val="33CCFF"/>
            </a:solidFill>
            <a:prstDash val="solid"/>
            <a:round/>
            <a:headEnd type="none" w="med" len="med"/>
            <a:tailEnd type="none" w="med" len="med"/>
          </a:ln>
          <a:effectLst/>
        </p:spPr>
        <p:txBody>
          <a:bodyPr vert="horz" wrap="none" lIns="90000" tIns="126000" rIns="90000" bIns="126000" numCol="1" rtlCol="0" anchor="ctr" anchorCtr="0" compatLnSpc="1">
            <a:prstTxWarp prst="textNoShape">
              <a:avLst/>
            </a:prstTxWarp>
          </a:bodyPr>
          <a:lstStyle/>
          <a:p>
            <a:pPr algn="ctr"/>
            <a:r>
              <a:rPr kumimoji="1" lang="de-DE" sz="1400" b="1" dirty="0" smtClean="0">
                <a:solidFill>
                  <a:prstClr val="black"/>
                </a:solidFill>
                <a:latin typeface="Arial" charset="0"/>
                <a:ea typeface="HGP創英角ｺﾞｼｯｸUB" pitchFamily="50" charset="-128"/>
              </a:rPr>
              <a:t>CENELEC</a:t>
            </a:r>
          </a:p>
        </p:txBody>
      </p:sp>
      <p:cxnSp>
        <p:nvCxnSpPr>
          <p:cNvPr id="20" name="Straight Arrow Connector 19"/>
          <p:cNvCxnSpPr>
            <a:stCxn id="6" idx="2"/>
            <a:endCxn id="5" idx="0"/>
          </p:cNvCxnSpPr>
          <p:nvPr/>
        </p:nvCxnSpPr>
        <p:spPr bwMode="auto">
          <a:xfrm flipH="1">
            <a:off x="670800" y="2463429"/>
            <a:ext cx="777001" cy="394526"/>
          </a:xfrm>
          <a:prstGeom prst="straightConnector1">
            <a:avLst/>
          </a:prstGeom>
          <a:solidFill>
            <a:schemeClr val="bg1"/>
          </a:solidFill>
          <a:ln w="19050" cap="flat" cmpd="sng" algn="ctr">
            <a:solidFill>
              <a:schemeClr val="tx1"/>
            </a:solidFill>
            <a:prstDash val="solid"/>
            <a:round/>
            <a:headEnd type="none" w="med" len="med"/>
            <a:tailEnd type="arrow"/>
          </a:ln>
          <a:effectLst/>
        </p:spPr>
      </p:cxnSp>
      <p:cxnSp>
        <p:nvCxnSpPr>
          <p:cNvPr id="24" name="Straight Arrow Connector 23"/>
          <p:cNvCxnSpPr>
            <a:stCxn id="6" idx="2"/>
            <a:endCxn id="8" idx="0"/>
          </p:cNvCxnSpPr>
          <p:nvPr/>
        </p:nvCxnSpPr>
        <p:spPr bwMode="auto">
          <a:xfrm>
            <a:off x="1447801" y="2463429"/>
            <a:ext cx="77586" cy="394526"/>
          </a:xfrm>
          <a:prstGeom prst="straightConnector1">
            <a:avLst/>
          </a:prstGeom>
          <a:solidFill>
            <a:schemeClr val="bg1"/>
          </a:solidFill>
          <a:ln w="19050" cap="flat" cmpd="sng" algn="ctr">
            <a:solidFill>
              <a:schemeClr val="tx1"/>
            </a:solidFill>
            <a:prstDash val="solid"/>
            <a:round/>
            <a:headEnd type="none" w="med" len="med"/>
            <a:tailEnd type="arrow"/>
          </a:ln>
          <a:effectLst/>
        </p:spPr>
      </p:cxnSp>
      <p:cxnSp>
        <p:nvCxnSpPr>
          <p:cNvPr id="28" name="Straight Arrow Connector 27"/>
          <p:cNvCxnSpPr>
            <a:stCxn id="5" idx="2"/>
          </p:cNvCxnSpPr>
          <p:nvPr/>
        </p:nvCxnSpPr>
        <p:spPr bwMode="auto">
          <a:xfrm>
            <a:off x="670800" y="3238955"/>
            <a:ext cx="3437493" cy="1846793"/>
          </a:xfrm>
          <a:prstGeom prst="straightConnector1">
            <a:avLst/>
          </a:prstGeom>
          <a:solidFill>
            <a:schemeClr val="bg1"/>
          </a:solidFill>
          <a:ln w="19050" cap="flat" cmpd="sng" algn="ctr">
            <a:solidFill>
              <a:schemeClr val="tx1"/>
            </a:solidFill>
            <a:prstDash val="solid"/>
            <a:round/>
            <a:headEnd type="none" w="med" len="med"/>
            <a:tailEnd type="arrow"/>
          </a:ln>
          <a:effectLst/>
        </p:spPr>
      </p:cxnSp>
      <p:cxnSp>
        <p:nvCxnSpPr>
          <p:cNvPr id="1024" name="Straight Arrow Connector 1023"/>
          <p:cNvCxnSpPr>
            <a:stCxn id="14" idx="2"/>
            <a:endCxn id="17" idx="0"/>
          </p:cNvCxnSpPr>
          <p:nvPr/>
        </p:nvCxnSpPr>
        <p:spPr bwMode="auto">
          <a:xfrm>
            <a:off x="2930979" y="2434200"/>
            <a:ext cx="629984" cy="300973"/>
          </a:xfrm>
          <a:prstGeom prst="straightConnector1">
            <a:avLst/>
          </a:prstGeom>
          <a:solidFill>
            <a:schemeClr val="bg1"/>
          </a:solidFill>
          <a:ln w="19050" cap="flat" cmpd="sng" algn="ctr">
            <a:solidFill>
              <a:schemeClr val="tx1"/>
            </a:solidFill>
            <a:prstDash val="solid"/>
            <a:round/>
            <a:headEnd type="none" w="med" len="med"/>
            <a:tailEnd type="arrow"/>
          </a:ln>
          <a:effectLst/>
        </p:spPr>
      </p:cxnSp>
      <p:cxnSp>
        <p:nvCxnSpPr>
          <p:cNvPr id="1027" name="Straight Arrow Connector 1026"/>
          <p:cNvCxnSpPr>
            <a:stCxn id="15" idx="2"/>
            <a:endCxn id="17" idx="0"/>
          </p:cNvCxnSpPr>
          <p:nvPr/>
        </p:nvCxnSpPr>
        <p:spPr bwMode="auto">
          <a:xfrm flipH="1">
            <a:off x="3560963" y="2434199"/>
            <a:ext cx="487017" cy="300974"/>
          </a:xfrm>
          <a:prstGeom prst="straightConnector1">
            <a:avLst/>
          </a:prstGeom>
          <a:solidFill>
            <a:schemeClr val="bg1"/>
          </a:solidFill>
          <a:ln w="19050" cap="flat" cmpd="sng" algn="ctr">
            <a:solidFill>
              <a:schemeClr val="tx1"/>
            </a:solidFill>
            <a:prstDash val="solid"/>
            <a:round/>
            <a:headEnd type="none" w="med" len="med"/>
            <a:tailEnd type="arrow"/>
          </a:ln>
          <a:effectLst/>
        </p:spPr>
      </p:cxnSp>
      <p:pic>
        <p:nvPicPr>
          <p:cNvPr id="45" name="Picture 10" descr="3gp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7460" y="4190072"/>
            <a:ext cx="762000" cy="479340"/>
          </a:xfrm>
          <a:prstGeom prst="rect">
            <a:avLst/>
          </a:prstGeom>
          <a:solidFill>
            <a:srgbClr val="3DF1F5"/>
          </a:solidFill>
          <a:ln w="9525">
            <a:solidFill>
              <a:srgbClr val="6600FF"/>
            </a:solidFill>
            <a:miter lim="800000"/>
            <a:headEnd/>
            <a:tailEnd/>
          </a:ln>
        </p:spPr>
      </p:pic>
      <p:cxnSp>
        <p:nvCxnSpPr>
          <p:cNvPr id="1038" name="Straight Arrow Connector 1037"/>
          <p:cNvCxnSpPr>
            <a:stCxn id="6" idx="2"/>
            <a:endCxn id="45" idx="0"/>
          </p:cNvCxnSpPr>
          <p:nvPr/>
        </p:nvCxnSpPr>
        <p:spPr bwMode="auto">
          <a:xfrm>
            <a:off x="1447801" y="2463429"/>
            <a:ext cx="3020659" cy="1726643"/>
          </a:xfrm>
          <a:prstGeom prst="straightConnector1">
            <a:avLst/>
          </a:prstGeom>
          <a:solidFill>
            <a:schemeClr val="bg1"/>
          </a:solidFill>
          <a:ln w="19050" cap="flat" cmpd="sng" algn="ctr">
            <a:solidFill>
              <a:schemeClr val="tx1"/>
            </a:solidFill>
            <a:prstDash val="solid"/>
            <a:round/>
            <a:headEnd type="none" w="med" len="med"/>
            <a:tailEnd type="arrow"/>
          </a:ln>
          <a:effectLst/>
        </p:spPr>
      </p:cxnSp>
      <p:cxnSp>
        <p:nvCxnSpPr>
          <p:cNvPr id="1041" name="Straight Arrow Connector 1040"/>
          <p:cNvCxnSpPr>
            <a:stCxn id="93" idx="3"/>
            <a:endCxn id="45" idx="1"/>
          </p:cNvCxnSpPr>
          <p:nvPr/>
        </p:nvCxnSpPr>
        <p:spPr bwMode="auto">
          <a:xfrm flipV="1">
            <a:off x="3228975" y="4429742"/>
            <a:ext cx="858485" cy="354587"/>
          </a:xfrm>
          <a:prstGeom prst="straightConnector1">
            <a:avLst/>
          </a:prstGeom>
          <a:solidFill>
            <a:schemeClr val="bg1"/>
          </a:solidFill>
          <a:ln w="19050" cap="flat" cmpd="sng" algn="ctr">
            <a:solidFill>
              <a:schemeClr val="tx1"/>
            </a:solidFill>
            <a:prstDash val="solid"/>
            <a:round/>
            <a:headEnd type="none" w="med" len="med"/>
            <a:tailEnd type="arrow"/>
          </a:ln>
          <a:effectLst/>
        </p:spPr>
      </p:cxnSp>
      <p:pic>
        <p:nvPicPr>
          <p:cNvPr id="58" name="Picture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05299" y="2382374"/>
            <a:ext cx="1380550" cy="27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1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60751" y="4377171"/>
            <a:ext cx="510145" cy="4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11" descr="The image “http://www.openmobilealliance.org/images/oma_logo.gif” cannot be displayed, because it contains error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0220" y="4970102"/>
            <a:ext cx="840340" cy="25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p:cNvCxnSpPr/>
          <p:nvPr/>
        </p:nvCxnSpPr>
        <p:spPr bwMode="auto">
          <a:xfrm>
            <a:off x="4495800" y="1343025"/>
            <a:ext cx="0" cy="5410202"/>
          </a:xfrm>
          <a:prstGeom prst="line">
            <a:avLst/>
          </a:prstGeom>
          <a:solidFill>
            <a:schemeClr val="bg1"/>
          </a:solidFill>
          <a:ln w="19050" cap="flat" cmpd="sng" algn="ctr">
            <a:solidFill>
              <a:schemeClr val="tx1"/>
            </a:solidFill>
            <a:prstDash val="dash"/>
            <a:round/>
            <a:headEnd type="none" w="med" len="med"/>
            <a:tailEnd type="arrow"/>
          </a:ln>
          <a:effectLst/>
        </p:spPr>
      </p:cxnSp>
      <p:sp>
        <p:nvSpPr>
          <p:cNvPr id="34" name="TextBox 33"/>
          <p:cNvSpPr txBox="1"/>
          <p:nvPr/>
        </p:nvSpPr>
        <p:spPr>
          <a:xfrm>
            <a:off x="2588821" y="1202293"/>
            <a:ext cx="1672253" cy="369332"/>
          </a:xfrm>
          <a:prstGeom prst="rect">
            <a:avLst/>
          </a:prstGeom>
          <a:noFill/>
        </p:spPr>
        <p:txBody>
          <a:bodyPr wrap="none" rtlCol="0">
            <a:spAutoFit/>
          </a:bodyPr>
          <a:lstStyle/>
          <a:p>
            <a:pPr eaLnBrk="0" hangingPunct="0"/>
            <a:r>
              <a:rPr lang="de-DE" sz="1800" dirty="0" smtClean="0">
                <a:solidFill>
                  <a:prstClr val="black"/>
                </a:solidFill>
                <a:latin typeface="Arial" panose="020B0604020202020204" pitchFamily="34" charset="0"/>
              </a:rPr>
              <a:t>De Jure SDOs</a:t>
            </a:r>
            <a:endParaRPr lang="de-DE" sz="1800" dirty="0">
              <a:solidFill>
                <a:prstClr val="black"/>
              </a:solidFill>
              <a:latin typeface="Arial" panose="020B0604020202020204" pitchFamily="34" charset="0"/>
            </a:endParaRPr>
          </a:p>
        </p:txBody>
      </p:sp>
      <p:sp>
        <p:nvSpPr>
          <p:cNvPr id="74" name="TextBox 73"/>
          <p:cNvSpPr txBox="1"/>
          <p:nvPr/>
        </p:nvSpPr>
        <p:spPr>
          <a:xfrm>
            <a:off x="7517448" y="1202293"/>
            <a:ext cx="1236236" cy="369332"/>
          </a:xfrm>
          <a:prstGeom prst="rect">
            <a:avLst/>
          </a:prstGeom>
          <a:noFill/>
          <a:ln w="19050">
            <a:solidFill>
              <a:schemeClr val="accent2"/>
            </a:solidFill>
            <a:prstDash val="lgDash"/>
          </a:ln>
        </p:spPr>
        <p:txBody>
          <a:bodyPr wrap="none" rtlCol="0">
            <a:spAutoFit/>
          </a:bodyPr>
          <a:lstStyle/>
          <a:p>
            <a:pPr eaLnBrk="0" hangingPunct="0"/>
            <a:r>
              <a:rPr lang="de-DE" sz="1800" dirty="0" smtClean="0">
                <a:solidFill>
                  <a:prstClr val="black"/>
                </a:solidFill>
                <a:latin typeface="Arial" panose="020B0604020202020204" pitchFamily="34" charset="0"/>
              </a:rPr>
              <a:t>Promoting</a:t>
            </a:r>
            <a:endParaRPr lang="de-DE" sz="1800" dirty="0">
              <a:solidFill>
                <a:prstClr val="black"/>
              </a:solidFill>
              <a:latin typeface="Arial" panose="020B0604020202020204" pitchFamily="34" charset="0"/>
            </a:endParaRPr>
          </a:p>
        </p:txBody>
      </p:sp>
      <p:sp>
        <p:nvSpPr>
          <p:cNvPr id="75" name="TextBox 74"/>
          <p:cNvSpPr txBox="1"/>
          <p:nvPr/>
        </p:nvSpPr>
        <p:spPr>
          <a:xfrm>
            <a:off x="4724400" y="1202293"/>
            <a:ext cx="1800493" cy="369332"/>
          </a:xfrm>
          <a:prstGeom prst="rect">
            <a:avLst/>
          </a:prstGeom>
          <a:noFill/>
        </p:spPr>
        <p:txBody>
          <a:bodyPr wrap="none" rtlCol="0">
            <a:spAutoFit/>
          </a:bodyPr>
          <a:lstStyle/>
          <a:p>
            <a:pPr eaLnBrk="0" hangingPunct="0"/>
            <a:r>
              <a:rPr lang="de-DE" sz="1800" dirty="0" smtClean="0">
                <a:solidFill>
                  <a:prstClr val="black"/>
                </a:solidFill>
                <a:latin typeface="Arial" panose="020B0604020202020204" pitchFamily="34" charset="0"/>
              </a:rPr>
              <a:t>De Facto SDOs</a:t>
            </a:r>
            <a:endParaRPr lang="de-DE" sz="1800" dirty="0">
              <a:solidFill>
                <a:prstClr val="black"/>
              </a:solidFill>
              <a:latin typeface="Arial" panose="020B0604020202020204" pitchFamily="34" charset="0"/>
            </a:endParaRPr>
          </a:p>
        </p:txBody>
      </p:sp>
      <p:grpSp>
        <p:nvGrpSpPr>
          <p:cNvPr id="36" name="Group 35"/>
          <p:cNvGrpSpPr/>
          <p:nvPr/>
        </p:nvGrpSpPr>
        <p:grpSpPr>
          <a:xfrm>
            <a:off x="7357466" y="3481000"/>
            <a:ext cx="485771" cy="492815"/>
            <a:chOff x="5389803" y="1508128"/>
            <a:chExt cx="808902" cy="770127"/>
          </a:xfrm>
        </p:grpSpPr>
        <p:pic>
          <p:nvPicPr>
            <p:cNvPr id="54" name="Picture 25" descr="The image “http://www.3gamericas.org/images/logos/gsmassociation_logo.gif” cannot be displayed, because it contains error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34809" y="1583047"/>
              <a:ext cx="717548" cy="641350"/>
            </a:xfrm>
            <a:prstGeom prst="rect">
              <a:avLst/>
            </a:prstGeom>
            <a:noFill/>
            <a:ln w="19050">
              <a:noFill/>
              <a:prstDash val="lgDash"/>
              <a:miter lim="800000"/>
              <a:headEnd/>
              <a:tailEnd/>
            </a:ln>
            <a:extLst>
              <a:ext uri="{909E8E84-426E-40DD-AFC4-6F175D3DCCD1}">
                <a14:hiddenFill xmlns:a14="http://schemas.microsoft.com/office/drawing/2010/main">
                  <a:solidFill>
                    <a:srgbClr val="FFFFFF"/>
                  </a:solidFill>
                </a14:hiddenFill>
              </a:ext>
            </a:extLst>
          </p:spPr>
        </p:pic>
        <p:sp>
          <p:nvSpPr>
            <p:cNvPr id="35" name="Rectangle 34"/>
            <p:cNvSpPr/>
            <p:nvPr/>
          </p:nvSpPr>
          <p:spPr bwMode="auto">
            <a:xfrm>
              <a:off x="5389803" y="1508128"/>
              <a:ext cx="808902" cy="770127"/>
            </a:xfrm>
            <a:prstGeom prst="rect">
              <a:avLst/>
            </a:prstGeom>
            <a:noFill/>
            <a:ln w="19050" cap="flat" cmpd="sng" algn="ctr">
              <a:noFill/>
              <a:prstDash val="lgDash"/>
              <a:round/>
              <a:headEnd type="none" w="med" len="med"/>
              <a:tailEnd type="none" w="med" len="med"/>
            </a:ln>
            <a:effectLst/>
          </p:spPr>
          <p:txBody>
            <a:bodyPr vert="horz" wrap="none" lIns="90000" tIns="126000" rIns="90000" bIns="126000" numCol="1" rtlCol="0" anchor="ctr" anchorCtr="0" compatLnSpc="1">
              <a:prstTxWarp prst="textNoShape">
                <a:avLst/>
              </a:prstTxWarp>
            </a:bodyPr>
            <a:lstStyle/>
            <a:p>
              <a:pPr algn="ctr"/>
              <a:endParaRPr kumimoji="1" lang="de-DE" sz="1800" b="1" smtClean="0">
                <a:solidFill>
                  <a:prstClr val="black"/>
                </a:solidFill>
                <a:latin typeface="Arial" charset="0"/>
                <a:ea typeface="HGP創英角ｺﾞｼｯｸUB" pitchFamily="50" charset="-128"/>
              </a:endParaRPr>
            </a:p>
          </p:txBody>
        </p:sp>
      </p:grpSp>
      <p:pic>
        <p:nvPicPr>
          <p:cNvPr id="78" name="Picture 45" descr="低解像度"/>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62811" y="5794591"/>
            <a:ext cx="537791" cy="14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48"/>
          <p:cNvSpPr/>
          <p:nvPr/>
        </p:nvSpPr>
        <p:spPr bwMode="auto">
          <a:xfrm>
            <a:off x="1143001" y="1860552"/>
            <a:ext cx="609600" cy="602875"/>
          </a:xfrm>
          <a:prstGeom prst="rect">
            <a:avLst/>
          </a:prstGeom>
          <a:noFill/>
          <a:ln w="19050">
            <a:solidFill>
              <a:srgbClr val="0033CC"/>
            </a:solidFill>
            <a:prstDash val="dash"/>
          </a:ln>
        </p:spPr>
        <p:txBody>
          <a:bodyPr wrap="square" rtlCol="0">
            <a:spAutoFit/>
          </a:bodyPr>
          <a:lstStyle/>
          <a:p>
            <a:pPr eaLnBrk="0" hangingPunct="0"/>
            <a:endParaRPr lang="de-DE" sz="1800">
              <a:solidFill>
                <a:prstClr val="black"/>
              </a:solidFill>
              <a:latin typeface="Arial" panose="020B0604020202020204" pitchFamily="34" charset="0"/>
            </a:endParaRPr>
          </a:p>
        </p:txBody>
      </p:sp>
      <p:sp>
        <p:nvSpPr>
          <p:cNvPr id="91" name="Rectangle 90"/>
          <p:cNvSpPr/>
          <p:nvPr/>
        </p:nvSpPr>
        <p:spPr bwMode="auto">
          <a:xfrm>
            <a:off x="2626178" y="1860552"/>
            <a:ext cx="609600" cy="602875"/>
          </a:xfrm>
          <a:prstGeom prst="rect">
            <a:avLst/>
          </a:prstGeom>
          <a:noFill/>
          <a:ln w="19050">
            <a:solidFill>
              <a:srgbClr val="0033CC"/>
            </a:solidFill>
            <a:prstDash val="dash"/>
          </a:ln>
        </p:spPr>
        <p:txBody>
          <a:bodyPr wrap="square" rtlCol="0">
            <a:spAutoFit/>
          </a:bodyPr>
          <a:lstStyle/>
          <a:p>
            <a:pPr eaLnBrk="0" hangingPunct="0"/>
            <a:endParaRPr lang="de-DE" sz="1800">
              <a:solidFill>
                <a:prstClr val="black"/>
              </a:solidFill>
              <a:latin typeface="Arial" panose="020B0604020202020204" pitchFamily="34" charset="0"/>
            </a:endParaRPr>
          </a:p>
        </p:txBody>
      </p:sp>
      <p:sp>
        <p:nvSpPr>
          <p:cNvPr id="92" name="Rectangle 91"/>
          <p:cNvSpPr/>
          <p:nvPr/>
        </p:nvSpPr>
        <p:spPr bwMode="auto">
          <a:xfrm>
            <a:off x="3657599" y="1860552"/>
            <a:ext cx="710001" cy="602875"/>
          </a:xfrm>
          <a:prstGeom prst="rect">
            <a:avLst/>
          </a:prstGeom>
          <a:noFill/>
          <a:ln w="19050">
            <a:solidFill>
              <a:srgbClr val="0033CC"/>
            </a:solidFill>
            <a:prstDash val="dash"/>
          </a:ln>
        </p:spPr>
        <p:txBody>
          <a:bodyPr wrap="square" rtlCol="0">
            <a:spAutoFit/>
          </a:bodyPr>
          <a:lstStyle/>
          <a:p>
            <a:pPr eaLnBrk="0" hangingPunct="0"/>
            <a:endParaRPr lang="de-DE" sz="1800">
              <a:solidFill>
                <a:prstClr val="black"/>
              </a:solidFill>
              <a:latin typeface="Arial" panose="020B0604020202020204" pitchFamily="34" charset="0"/>
            </a:endParaRPr>
          </a:p>
        </p:txBody>
      </p:sp>
      <p:grpSp>
        <p:nvGrpSpPr>
          <p:cNvPr id="52" name="Group 51"/>
          <p:cNvGrpSpPr/>
          <p:nvPr/>
        </p:nvGrpSpPr>
        <p:grpSpPr>
          <a:xfrm>
            <a:off x="2061775" y="4482891"/>
            <a:ext cx="1167200" cy="602875"/>
            <a:chOff x="1564743" y="4130466"/>
            <a:chExt cx="1167200" cy="602875"/>
          </a:xfrm>
        </p:grpSpPr>
        <p:pic>
          <p:nvPicPr>
            <p:cNvPr id="11" name="Picture 15" descr="Logets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0200" y="4280463"/>
              <a:ext cx="1116545" cy="34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Rectangle 92"/>
            <p:cNvSpPr/>
            <p:nvPr/>
          </p:nvSpPr>
          <p:spPr bwMode="auto">
            <a:xfrm>
              <a:off x="1564743" y="4130466"/>
              <a:ext cx="1167200" cy="602875"/>
            </a:xfrm>
            <a:prstGeom prst="rect">
              <a:avLst/>
            </a:prstGeom>
            <a:noFill/>
            <a:ln w="19050">
              <a:solidFill>
                <a:schemeClr val="bg1"/>
              </a:solidFill>
              <a:prstDash val="dash"/>
            </a:ln>
          </p:spPr>
          <p:txBody>
            <a:bodyPr wrap="square" rtlCol="0">
              <a:spAutoFit/>
            </a:bodyPr>
            <a:lstStyle/>
            <a:p>
              <a:pPr eaLnBrk="0" hangingPunct="0"/>
              <a:endParaRPr lang="de-DE" sz="1800">
                <a:solidFill>
                  <a:prstClr val="black"/>
                </a:solidFill>
                <a:latin typeface="Arial" panose="020B0604020202020204" pitchFamily="34" charset="0"/>
              </a:endParaRPr>
            </a:p>
          </p:txBody>
        </p:sp>
      </p:grpSp>
      <p:pic>
        <p:nvPicPr>
          <p:cNvPr id="70" name="Picture 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73915" y="5766510"/>
            <a:ext cx="409151" cy="197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68362" y="5756589"/>
            <a:ext cx="409151" cy="21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1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81393" y="5780405"/>
            <a:ext cx="540308" cy="169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06997" y="5734117"/>
            <a:ext cx="322509" cy="262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2382" y="5753209"/>
            <a:ext cx="473715" cy="224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14802" y="5674065"/>
            <a:ext cx="373817" cy="382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6" name="Picture 5"/>
          <p:cNvPicPr>
            <a:picLocks noChangeAspect="1"/>
          </p:cNvPicPr>
          <p:nvPr/>
        </p:nvPicPr>
        <p:blipFill>
          <a:blip r:embed="rId19"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108293" y="5076825"/>
            <a:ext cx="692307" cy="42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7" name="Straight Arrow Connector 116"/>
          <p:cNvCxnSpPr>
            <a:stCxn id="93" idx="3"/>
            <a:endCxn id="116" idx="1"/>
          </p:cNvCxnSpPr>
          <p:nvPr/>
        </p:nvCxnSpPr>
        <p:spPr bwMode="auto">
          <a:xfrm>
            <a:off x="3228975" y="4784329"/>
            <a:ext cx="879318" cy="505230"/>
          </a:xfrm>
          <a:prstGeom prst="straightConnector1">
            <a:avLst/>
          </a:prstGeom>
          <a:solidFill>
            <a:schemeClr val="bg1"/>
          </a:solidFill>
          <a:ln w="19050" cap="flat" cmpd="sng" algn="ctr">
            <a:solidFill>
              <a:schemeClr val="tx1"/>
            </a:solidFill>
            <a:prstDash val="solid"/>
            <a:round/>
            <a:headEnd type="none" w="med" len="med"/>
            <a:tailEnd type="arrow"/>
          </a:ln>
          <a:effectLst/>
        </p:spPr>
      </p:cxnSp>
      <p:pic>
        <p:nvPicPr>
          <p:cNvPr id="123" name="Picture 30" descr="continua_toplogo"/>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49444" y="3219678"/>
            <a:ext cx="683994" cy="543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Picture 12" descr="The image “http://www.ietf.org/images/ietflogo2e.gif” cannot be displayed, because it contains errors."/>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849461" y="5274759"/>
            <a:ext cx="828224" cy="51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11" descr="UPnP"/>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90953" y="3048455"/>
            <a:ext cx="785810" cy="42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23" descr="The image “http://i.cnn.net/cnn/2003/TECH/ptech/03/12/wifi.growth/story.wifilogo.cnn.jpg” cannot be displayed, because it contains errors."/>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882475" y="3516615"/>
            <a:ext cx="515937" cy="427038"/>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pic>
        <p:nvPicPr>
          <p:cNvPr id="80" name="Picture 79"/>
          <p:cNvPicPr>
            <a:picLocks noChangeAspect="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81424" y="2911386"/>
            <a:ext cx="1044286" cy="348095"/>
          </a:xfrm>
          <a:prstGeom prst="rect">
            <a:avLst/>
          </a:prstGeom>
        </p:spPr>
      </p:pic>
      <p:grpSp>
        <p:nvGrpSpPr>
          <p:cNvPr id="4" name="Group 3"/>
          <p:cNvGrpSpPr/>
          <p:nvPr/>
        </p:nvGrpSpPr>
        <p:grpSpPr>
          <a:xfrm>
            <a:off x="346075" y="6101280"/>
            <a:ext cx="477172" cy="632895"/>
            <a:chOff x="1982587" y="5767675"/>
            <a:chExt cx="477172" cy="632895"/>
          </a:xfrm>
        </p:grpSpPr>
        <p:pic>
          <p:nvPicPr>
            <p:cNvPr id="1026" name="Picture 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82587" y="5973252"/>
              <a:ext cx="477172" cy="427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03806" y="5767675"/>
              <a:ext cx="434734" cy="307777"/>
            </a:xfrm>
            <a:prstGeom prst="rect">
              <a:avLst/>
            </a:prstGeom>
            <a:noFill/>
          </p:spPr>
          <p:txBody>
            <a:bodyPr wrap="none" rtlCol="0">
              <a:spAutoFit/>
            </a:bodyPr>
            <a:lstStyle/>
            <a:p>
              <a:pPr eaLnBrk="0" hangingPunct="0"/>
              <a:r>
                <a:rPr lang="de-DE" sz="1400" dirty="0" smtClean="0">
                  <a:solidFill>
                    <a:prstClr val="black"/>
                  </a:solidFill>
                  <a:latin typeface="Arial" panose="020B0604020202020204" pitchFamily="34" charset="0"/>
                </a:rPr>
                <a:t>UK</a:t>
              </a:r>
              <a:endParaRPr lang="de-DE" sz="1400" dirty="0">
                <a:solidFill>
                  <a:prstClr val="black"/>
                </a:solidFill>
                <a:latin typeface="Arial" panose="020B0604020202020204" pitchFamily="34" charset="0"/>
              </a:endParaRPr>
            </a:p>
          </p:txBody>
        </p:sp>
      </p:grpSp>
      <p:pic>
        <p:nvPicPr>
          <p:cNvPr id="84" name="Picture 2" descr="IIC logo"/>
          <p:cNvPicPr>
            <a:picLocks noChangeAspect="1" noChangeArrowheads="1"/>
          </p:cNvPicPr>
          <p:nvPr/>
        </p:nvPicPr>
        <p:blipFill>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2586" y="4271559"/>
            <a:ext cx="975684" cy="453807"/>
          </a:xfrm>
          <a:prstGeom prst="rect">
            <a:avLst/>
          </a:prstGeom>
          <a:noFill/>
          <a:extLst>
            <a:ext uri="{909E8E84-426E-40DD-AFC4-6F175D3DCCD1}">
              <a14:hiddenFill xmlns:a14="http://schemas.microsoft.com/office/drawing/2010/main">
                <a:solidFill>
                  <a:srgbClr val="FFFFFF"/>
                </a:solidFill>
              </a14:hiddenFill>
            </a:ext>
          </a:extLst>
        </p:spPr>
      </p:pic>
      <p:sp>
        <p:nvSpPr>
          <p:cNvPr id="131" name="Cloud 1049"/>
          <p:cNvSpPr/>
          <p:nvPr/>
        </p:nvSpPr>
        <p:spPr bwMode="auto">
          <a:xfrm rot="5400000">
            <a:off x="3641328" y="2674100"/>
            <a:ext cx="4600546" cy="2444317"/>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5016 w 44336"/>
              <a:gd name="connsiteY0" fmla="*/ 14229 h 43219"/>
              <a:gd name="connsiteX1" fmla="*/ 6739 w 44336"/>
              <a:gd name="connsiteY1" fmla="*/ 6766 h 43219"/>
              <a:gd name="connsiteX2" fmla="*/ 15121 w 44336"/>
              <a:gd name="connsiteY2" fmla="*/ 5061 h 43219"/>
              <a:gd name="connsiteX3" fmla="*/ 23572 w 44336"/>
              <a:gd name="connsiteY3" fmla="*/ 3291 h 43219"/>
              <a:gd name="connsiteX4" fmla="*/ 26865 w 44336"/>
              <a:gd name="connsiteY4" fmla="*/ 59 h 43219"/>
              <a:gd name="connsiteX5" fmla="*/ 30949 w 44336"/>
              <a:gd name="connsiteY5" fmla="*/ 2340 h 43219"/>
              <a:gd name="connsiteX6" fmla="*/ 36579 w 44336"/>
              <a:gd name="connsiteY6" fmla="*/ 549 h 43219"/>
              <a:gd name="connsiteX7" fmla="*/ 39434 w 44336"/>
              <a:gd name="connsiteY7" fmla="*/ 5435 h 43219"/>
              <a:gd name="connsiteX8" fmla="*/ 43098 w 44336"/>
              <a:gd name="connsiteY8" fmla="*/ 10177 h 43219"/>
              <a:gd name="connsiteX9" fmla="*/ 42934 w 44336"/>
              <a:gd name="connsiteY9" fmla="*/ 15319 h 43219"/>
              <a:gd name="connsiteX10" fmla="*/ 44132 w 44336"/>
              <a:gd name="connsiteY10" fmla="*/ 23181 h 43219"/>
              <a:gd name="connsiteX11" fmla="*/ 38520 w 44336"/>
              <a:gd name="connsiteY11" fmla="*/ 30063 h 43219"/>
              <a:gd name="connsiteX12" fmla="*/ 36511 w 44336"/>
              <a:gd name="connsiteY12" fmla="*/ 35960 h 43219"/>
              <a:gd name="connsiteX13" fmla="*/ 29671 w 44336"/>
              <a:gd name="connsiteY13" fmla="*/ 36674 h 43219"/>
              <a:gd name="connsiteX14" fmla="*/ 24783 w 44336"/>
              <a:gd name="connsiteY14" fmla="*/ 42965 h 43219"/>
              <a:gd name="connsiteX15" fmla="*/ 17596 w 44336"/>
              <a:gd name="connsiteY15" fmla="*/ 39125 h 43219"/>
              <a:gd name="connsiteX16" fmla="*/ 6920 w 44336"/>
              <a:gd name="connsiteY16" fmla="*/ 35331 h 43219"/>
              <a:gd name="connsiteX17" fmla="*/ 48 w 44336"/>
              <a:gd name="connsiteY17" fmla="*/ 32698 h 43219"/>
              <a:gd name="connsiteX18" fmla="*/ 3229 w 44336"/>
              <a:gd name="connsiteY18" fmla="*/ 25410 h 43219"/>
              <a:gd name="connsiteX19" fmla="*/ 1111 w 44336"/>
              <a:gd name="connsiteY19" fmla="*/ 19563 h 43219"/>
              <a:gd name="connsiteX20" fmla="*/ 4979 w 44336"/>
              <a:gd name="connsiteY20" fmla="*/ 14366 h 43219"/>
              <a:gd name="connsiteX21" fmla="*/ 5016 w 44336"/>
              <a:gd name="connsiteY21" fmla="*/ 14229 h 43219"/>
              <a:gd name="connsiteX0" fmla="*/ 5809 w 44336"/>
              <a:gd name="connsiteY0" fmla="*/ 26036 h 43219"/>
              <a:gd name="connsiteX1" fmla="*/ 3276 w 44336"/>
              <a:gd name="connsiteY1" fmla="*/ 25239 h 43219"/>
              <a:gd name="connsiteX2" fmla="*/ 8044 w 44336"/>
              <a:gd name="connsiteY2" fmla="*/ 34758 h 43219"/>
              <a:gd name="connsiteX3" fmla="*/ 6936 w 44336"/>
              <a:gd name="connsiteY3" fmla="*/ 35139 h 43219"/>
              <a:gd name="connsiteX4" fmla="*/ 17594 w 44336"/>
              <a:gd name="connsiteY4" fmla="*/ 38949 h 43219"/>
              <a:gd name="connsiteX5" fmla="*/ 16926 w 44336"/>
              <a:gd name="connsiteY5" fmla="*/ 37209 h 43219"/>
              <a:gd name="connsiteX6" fmla="*/ 29943 w 44336"/>
              <a:gd name="connsiteY6" fmla="*/ 34610 h 43219"/>
              <a:gd name="connsiteX7" fmla="*/ 29676 w 44336"/>
              <a:gd name="connsiteY7" fmla="*/ 36519 h 43219"/>
              <a:gd name="connsiteX8" fmla="*/ 35245 w 44336"/>
              <a:gd name="connsiteY8" fmla="*/ 22813 h 43219"/>
              <a:gd name="connsiteX9" fmla="*/ 38496 w 44336"/>
              <a:gd name="connsiteY9" fmla="*/ 29949 h 43219"/>
              <a:gd name="connsiteX10" fmla="*/ 42914 w 44336"/>
              <a:gd name="connsiteY10" fmla="*/ 15213 h 43219"/>
              <a:gd name="connsiteX11" fmla="*/ 41466 w 44336"/>
              <a:gd name="connsiteY11" fmla="*/ 17889 h 43219"/>
              <a:gd name="connsiteX12" fmla="*/ 39440 w 44336"/>
              <a:gd name="connsiteY12" fmla="*/ 5285 h 43219"/>
              <a:gd name="connsiteX13" fmla="*/ 39516 w 44336"/>
              <a:gd name="connsiteY13" fmla="*/ 6549 h 43219"/>
              <a:gd name="connsiteX14" fmla="*/ 30194 w 44336"/>
              <a:gd name="connsiteY14" fmla="*/ 3811 h 43219"/>
              <a:gd name="connsiteX15" fmla="*/ 30936 w 44336"/>
              <a:gd name="connsiteY15" fmla="*/ 2199 h 43219"/>
              <a:gd name="connsiteX16" fmla="*/ 23257 w 44336"/>
              <a:gd name="connsiteY16" fmla="*/ 4579 h 43219"/>
              <a:gd name="connsiteX17" fmla="*/ 23616 w 44336"/>
              <a:gd name="connsiteY17" fmla="*/ 3189 h 43219"/>
              <a:gd name="connsiteX18" fmla="*/ 15116 w 44336"/>
              <a:gd name="connsiteY18" fmla="*/ 5051 h 43219"/>
              <a:gd name="connsiteX19" fmla="*/ 16416 w 44336"/>
              <a:gd name="connsiteY19" fmla="*/ 6399 h 43219"/>
              <a:gd name="connsiteX20" fmla="*/ 5243 w 44336"/>
              <a:gd name="connsiteY20" fmla="*/ 15648 h 43219"/>
              <a:gd name="connsiteX21" fmla="*/ 5016 w 44336"/>
              <a:gd name="connsiteY21" fmla="*/ 14229 h 43219"/>
              <a:gd name="connsiteX0" fmla="*/ 5800 w 45120"/>
              <a:gd name="connsiteY0" fmla="*/ 14229 h 43219"/>
              <a:gd name="connsiteX1" fmla="*/ 7523 w 45120"/>
              <a:gd name="connsiteY1" fmla="*/ 6766 h 43219"/>
              <a:gd name="connsiteX2" fmla="*/ 15905 w 45120"/>
              <a:gd name="connsiteY2" fmla="*/ 5061 h 43219"/>
              <a:gd name="connsiteX3" fmla="*/ 24356 w 45120"/>
              <a:gd name="connsiteY3" fmla="*/ 3291 h 43219"/>
              <a:gd name="connsiteX4" fmla="*/ 27649 w 45120"/>
              <a:gd name="connsiteY4" fmla="*/ 59 h 43219"/>
              <a:gd name="connsiteX5" fmla="*/ 31733 w 45120"/>
              <a:gd name="connsiteY5" fmla="*/ 2340 h 43219"/>
              <a:gd name="connsiteX6" fmla="*/ 37363 w 45120"/>
              <a:gd name="connsiteY6" fmla="*/ 549 h 43219"/>
              <a:gd name="connsiteX7" fmla="*/ 40218 w 45120"/>
              <a:gd name="connsiteY7" fmla="*/ 5435 h 43219"/>
              <a:gd name="connsiteX8" fmla="*/ 43882 w 45120"/>
              <a:gd name="connsiteY8" fmla="*/ 10177 h 43219"/>
              <a:gd name="connsiteX9" fmla="*/ 43718 w 45120"/>
              <a:gd name="connsiteY9" fmla="*/ 15319 h 43219"/>
              <a:gd name="connsiteX10" fmla="*/ 44916 w 45120"/>
              <a:gd name="connsiteY10" fmla="*/ 23181 h 43219"/>
              <a:gd name="connsiteX11" fmla="*/ 39304 w 45120"/>
              <a:gd name="connsiteY11" fmla="*/ 30063 h 43219"/>
              <a:gd name="connsiteX12" fmla="*/ 37295 w 45120"/>
              <a:gd name="connsiteY12" fmla="*/ 35960 h 43219"/>
              <a:gd name="connsiteX13" fmla="*/ 30455 w 45120"/>
              <a:gd name="connsiteY13" fmla="*/ 36674 h 43219"/>
              <a:gd name="connsiteX14" fmla="*/ 25567 w 45120"/>
              <a:gd name="connsiteY14" fmla="*/ 42965 h 43219"/>
              <a:gd name="connsiteX15" fmla="*/ 18380 w 45120"/>
              <a:gd name="connsiteY15" fmla="*/ 39125 h 43219"/>
              <a:gd name="connsiteX16" fmla="*/ 7704 w 45120"/>
              <a:gd name="connsiteY16" fmla="*/ 35331 h 43219"/>
              <a:gd name="connsiteX17" fmla="*/ 572 w 45120"/>
              <a:gd name="connsiteY17" fmla="*/ 38255 h 43219"/>
              <a:gd name="connsiteX18" fmla="*/ 832 w 45120"/>
              <a:gd name="connsiteY18" fmla="*/ 32698 h 43219"/>
              <a:gd name="connsiteX19" fmla="*/ 4013 w 45120"/>
              <a:gd name="connsiteY19" fmla="*/ 25410 h 43219"/>
              <a:gd name="connsiteX20" fmla="*/ 1895 w 45120"/>
              <a:gd name="connsiteY20" fmla="*/ 19563 h 43219"/>
              <a:gd name="connsiteX21" fmla="*/ 5763 w 45120"/>
              <a:gd name="connsiteY21" fmla="*/ 14366 h 43219"/>
              <a:gd name="connsiteX22" fmla="*/ 5800 w 45120"/>
              <a:gd name="connsiteY22" fmla="*/ 14229 h 43219"/>
              <a:gd name="connsiteX0" fmla="*/ 6593 w 45120"/>
              <a:gd name="connsiteY0" fmla="*/ 26036 h 43219"/>
              <a:gd name="connsiteX1" fmla="*/ 4060 w 45120"/>
              <a:gd name="connsiteY1" fmla="*/ 25239 h 43219"/>
              <a:gd name="connsiteX2" fmla="*/ 8828 w 45120"/>
              <a:gd name="connsiteY2" fmla="*/ 34758 h 43219"/>
              <a:gd name="connsiteX3" fmla="*/ 7720 w 45120"/>
              <a:gd name="connsiteY3" fmla="*/ 35139 h 43219"/>
              <a:gd name="connsiteX4" fmla="*/ 18378 w 45120"/>
              <a:gd name="connsiteY4" fmla="*/ 38949 h 43219"/>
              <a:gd name="connsiteX5" fmla="*/ 17710 w 45120"/>
              <a:gd name="connsiteY5" fmla="*/ 37209 h 43219"/>
              <a:gd name="connsiteX6" fmla="*/ 30727 w 45120"/>
              <a:gd name="connsiteY6" fmla="*/ 34610 h 43219"/>
              <a:gd name="connsiteX7" fmla="*/ 30460 w 45120"/>
              <a:gd name="connsiteY7" fmla="*/ 36519 h 43219"/>
              <a:gd name="connsiteX8" fmla="*/ 36029 w 45120"/>
              <a:gd name="connsiteY8" fmla="*/ 22813 h 43219"/>
              <a:gd name="connsiteX9" fmla="*/ 39280 w 45120"/>
              <a:gd name="connsiteY9" fmla="*/ 29949 h 43219"/>
              <a:gd name="connsiteX10" fmla="*/ 43698 w 45120"/>
              <a:gd name="connsiteY10" fmla="*/ 15213 h 43219"/>
              <a:gd name="connsiteX11" fmla="*/ 42250 w 45120"/>
              <a:gd name="connsiteY11" fmla="*/ 17889 h 43219"/>
              <a:gd name="connsiteX12" fmla="*/ 40224 w 45120"/>
              <a:gd name="connsiteY12" fmla="*/ 5285 h 43219"/>
              <a:gd name="connsiteX13" fmla="*/ 40300 w 45120"/>
              <a:gd name="connsiteY13" fmla="*/ 6549 h 43219"/>
              <a:gd name="connsiteX14" fmla="*/ 30978 w 45120"/>
              <a:gd name="connsiteY14" fmla="*/ 3811 h 43219"/>
              <a:gd name="connsiteX15" fmla="*/ 31720 w 45120"/>
              <a:gd name="connsiteY15" fmla="*/ 2199 h 43219"/>
              <a:gd name="connsiteX16" fmla="*/ 24041 w 45120"/>
              <a:gd name="connsiteY16" fmla="*/ 4579 h 43219"/>
              <a:gd name="connsiteX17" fmla="*/ 24400 w 45120"/>
              <a:gd name="connsiteY17" fmla="*/ 3189 h 43219"/>
              <a:gd name="connsiteX18" fmla="*/ 15900 w 45120"/>
              <a:gd name="connsiteY18" fmla="*/ 5051 h 43219"/>
              <a:gd name="connsiteX19" fmla="*/ 17200 w 45120"/>
              <a:gd name="connsiteY19" fmla="*/ 6399 h 43219"/>
              <a:gd name="connsiteX20" fmla="*/ 6027 w 45120"/>
              <a:gd name="connsiteY20" fmla="*/ 15648 h 43219"/>
              <a:gd name="connsiteX21" fmla="*/ 5800 w 45120"/>
              <a:gd name="connsiteY21" fmla="*/ 14229 h 43219"/>
              <a:gd name="connsiteX0" fmla="*/ 5800 w 45120"/>
              <a:gd name="connsiteY0" fmla="*/ 14229 h 43219"/>
              <a:gd name="connsiteX1" fmla="*/ 7523 w 45120"/>
              <a:gd name="connsiteY1" fmla="*/ 6766 h 43219"/>
              <a:gd name="connsiteX2" fmla="*/ 15905 w 45120"/>
              <a:gd name="connsiteY2" fmla="*/ 5061 h 43219"/>
              <a:gd name="connsiteX3" fmla="*/ 24356 w 45120"/>
              <a:gd name="connsiteY3" fmla="*/ 3291 h 43219"/>
              <a:gd name="connsiteX4" fmla="*/ 27649 w 45120"/>
              <a:gd name="connsiteY4" fmla="*/ 59 h 43219"/>
              <a:gd name="connsiteX5" fmla="*/ 31733 w 45120"/>
              <a:gd name="connsiteY5" fmla="*/ 2340 h 43219"/>
              <a:gd name="connsiteX6" fmla="*/ 37363 w 45120"/>
              <a:gd name="connsiteY6" fmla="*/ 549 h 43219"/>
              <a:gd name="connsiteX7" fmla="*/ 40218 w 45120"/>
              <a:gd name="connsiteY7" fmla="*/ 5435 h 43219"/>
              <a:gd name="connsiteX8" fmla="*/ 43882 w 45120"/>
              <a:gd name="connsiteY8" fmla="*/ 10177 h 43219"/>
              <a:gd name="connsiteX9" fmla="*/ 43718 w 45120"/>
              <a:gd name="connsiteY9" fmla="*/ 15319 h 43219"/>
              <a:gd name="connsiteX10" fmla="*/ 44916 w 45120"/>
              <a:gd name="connsiteY10" fmla="*/ 23181 h 43219"/>
              <a:gd name="connsiteX11" fmla="*/ 39304 w 45120"/>
              <a:gd name="connsiteY11" fmla="*/ 30063 h 43219"/>
              <a:gd name="connsiteX12" fmla="*/ 37295 w 45120"/>
              <a:gd name="connsiteY12" fmla="*/ 35960 h 43219"/>
              <a:gd name="connsiteX13" fmla="*/ 30455 w 45120"/>
              <a:gd name="connsiteY13" fmla="*/ 36674 h 43219"/>
              <a:gd name="connsiteX14" fmla="*/ 25567 w 45120"/>
              <a:gd name="connsiteY14" fmla="*/ 42965 h 43219"/>
              <a:gd name="connsiteX15" fmla="*/ 18380 w 45120"/>
              <a:gd name="connsiteY15" fmla="*/ 39125 h 43219"/>
              <a:gd name="connsiteX16" fmla="*/ 7704 w 45120"/>
              <a:gd name="connsiteY16" fmla="*/ 35331 h 43219"/>
              <a:gd name="connsiteX17" fmla="*/ 572 w 45120"/>
              <a:gd name="connsiteY17" fmla="*/ 38255 h 43219"/>
              <a:gd name="connsiteX18" fmla="*/ 832 w 45120"/>
              <a:gd name="connsiteY18" fmla="*/ 32698 h 43219"/>
              <a:gd name="connsiteX19" fmla="*/ 4013 w 45120"/>
              <a:gd name="connsiteY19" fmla="*/ 25410 h 43219"/>
              <a:gd name="connsiteX20" fmla="*/ 1895 w 45120"/>
              <a:gd name="connsiteY20" fmla="*/ 19563 h 43219"/>
              <a:gd name="connsiteX21" fmla="*/ 5763 w 45120"/>
              <a:gd name="connsiteY21" fmla="*/ 14366 h 43219"/>
              <a:gd name="connsiteX22" fmla="*/ 5800 w 45120"/>
              <a:gd name="connsiteY22" fmla="*/ 14229 h 43219"/>
              <a:gd name="connsiteX0" fmla="*/ 6593 w 45120"/>
              <a:gd name="connsiteY0" fmla="*/ 26036 h 43219"/>
              <a:gd name="connsiteX1" fmla="*/ 4060 w 45120"/>
              <a:gd name="connsiteY1" fmla="*/ 25239 h 43219"/>
              <a:gd name="connsiteX2" fmla="*/ 8828 w 45120"/>
              <a:gd name="connsiteY2" fmla="*/ 34758 h 43219"/>
              <a:gd name="connsiteX3" fmla="*/ 7110 w 45120"/>
              <a:gd name="connsiteY3" fmla="*/ 40927 h 43219"/>
              <a:gd name="connsiteX4" fmla="*/ 18378 w 45120"/>
              <a:gd name="connsiteY4" fmla="*/ 38949 h 43219"/>
              <a:gd name="connsiteX5" fmla="*/ 17710 w 45120"/>
              <a:gd name="connsiteY5" fmla="*/ 37209 h 43219"/>
              <a:gd name="connsiteX6" fmla="*/ 30727 w 45120"/>
              <a:gd name="connsiteY6" fmla="*/ 34610 h 43219"/>
              <a:gd name="connsiteX7" fmla="*/ 30460 w 45120"/>
              <a:gd name="connsiteY7" fmla="*/ 36519 h 43219"/>
              <a:gd name="connsiteX8" fmla="*/ 36029 w 45120"/>
              <a:gd name="connsiteY8" fmla="*/ 22813 h 43219"/>
              <a:gd name="connsiteX9" fmla="*/ 39280 w 45120"/>
              <a:gd name="connsiteY9" fmla="*/ 29949 h 43219"/>
              <a:gd name="connsiteX10" fmla="*/ 43698 w 45120"/>
              <a:gd name="connsiteY10" fmla="*/ 15213 h 43219"/>
              <a:gd name="connsiteX11" fmla="*/ 42250 w 45120"/>
              <a:gd name="connsiteY11" fmla="*/ 17889 h 43219"/>
              <a:gd name="connsiteX12" fmla="*/ 40224 w 45120"/>
              <a:gd name="connsiteY12" fmla="*/ 5285 h 43219"/>
              <a:gd name="connsiteX13" fmla="*/ 40300 w 45120"/>
              <a:gd name="connsiteY13" fmla="*/ 6549 h 43219"/>
              <a:gd name="connsiteX14" fmla="*/ 30978 w 45120"/>
              <a:gd name="connsiteY14" fmla="*/ 3811 h 43219"/>
              <a:gd name="connsiteX15" fmla="*/ 31720 w 45120"/>
              <a:gd name="connsiteY15" fmla="*/ 2199 h 43219"/>
              <a:gd name="connsiteX16" fmla="*/ 24041 w 45120"/>
              <a:gd name="connsiteY16" fmla="*/ 4579 h 43219"/>
              <a:gd name="connsiteX17" fmla="*/ 24400 w 45120"/>
              <a:gd name="connsiteY17" fmla="*/ 3189 h 43219"/>
              <a:gd name="connsiteX18" fmla="*/ 15900 w 45120"/>
              <a:gd name="connsiteY18" fmla="*/ 5051 h 43219"/>
              <a:gd name="connsiteX19" fmla="*/ 17200 w 45120"/>
              <a:gd name="connsiteY19" fmla="*/ 6399 h 43219"/>
              <a:gd name="connsiteX20" fmla="*/ 6027 w 45120"/>
              <a:gd name="connsiteY20" fmla="*/ 15648 h 43219"/>
              <a:gd name="connsiteX21" fmla="*/ 5800 w 45120"/>
              <a:gd name="connsiteY21" fmla="*/ 14229 h 43219"/>
              <a:gd name="connsiteX0" fmla="*/ 5800 w 45120"/>
              <a:gd name="connsiteY0" fmla="*/ 14229 h 43809"/>
              <a:gd name="connsiteX1" fmla="*/ 7523 w 45120"/>
              <a:gd name="connsiteY1" fmla="*/ 6766 h 43809"/>
              <a:gd name="connsiteX2" fmla="*/ 15905 w 45120"/>
              <a:gd name="connsiteY2" fmla="*/ 5061 h 43809"/>
              <a:gd name="connsiteX3" fmla="*/ 24356 w 45120"/>
              <a:gd name="connsiteY3" fmla="*/ 3291 h 43809"/>
              <a:gd name="connsiteX4" fmla="*/ 27649 w 45120"/>
              <a:gd name="connsiteY4" fmla="*/ 59 h 43809"/>
              <a:gd name="connsiteX5" fmla="*/ 31733 w 45120"/>
              <a:gd name="connsiteY5" fmla="*/ 2340 h 43809"/>
              <a:gd name="connsiteX6" fmla="*/ 37363 w 45120"/>
              <a:gd name="connsiteY6" fmla="*/ 549 h 43809"/>
              <a:gd name="connsiteX7" fmla="*/ 40218 w 45120"/>
              <a:gd name="connsiteY7" fmla="*/ 5435 h 43809"/>
              <a:gd name="connsiteX8" fmla="*/ 43882 w 45120"/>
              <a:gd name="connsiteY8" fmla="*/ 10177 h 43809"/>
              <a:gd name="connsiteX9" fmla="*/ 43718 w 45120"/>
              <a:gd name="connsiteY9" fmla="*/ 15319 h 43809"/>
              <a:gd name="connsiteX10" fmla="*/ 44916 w 45120"/>
              <a:gd name="connsiteY10" fmla="*/ 23181 h 43809"/>
              <a:gd name="connsiteX11" fmla="*/ 39304 w 45120"/>
              <a:gd name="connsiteY11" fmla="*/ 30063 h 43809"/>
              <a:gd name="connsiteX12" fmla="*/ 37295 w 45120"/>
              <a:gd name="connsiteY12" fmla="*/ 35960 h 43809"/>
              <a:gd name="connsiteX13" fmla="*/ 30455 w 45120"/>
              <a:gd name="connsiteY13" fmla="*/ 36674 h 43809"/>
              <a:gd name="connsiteX14" fmla="*/ 25567 w 45120"/>
              <a:gd name="connsiteY14" fmla="*/ 42965 h 43809"/>
              <a:gd name="connsiteX15" fmla="*/ 18380 w 45120"/>
              <a:gd name="connsiteY15" fmla="*/ 39125 h 43809"/>
              <a:gd name="connsiteX16" fmla="*/ 5961 w 45120"/>
              <a:gd name="connsiteY16" fmla="*/ 41459 h 43809"/>
              <a:gd name="connsiteX17" fmla="*/ 572 w 45120"/>
              <a:gd name="connsiteY17" fmla="*/ 38255 h 43809"/>
              <a:gd name="connsiteX18" fmla="*/ 832 w 45120"/>
              <a:gd name="connsiteY18" fmla="*/ 32698 h 43809"/>
              <a:gd name="connsiteX19" fmla="*/ 4013 w 45120"/>
              <a:gd name="connsiteY19" fmla="*/ 25410 h 43809"/>
              <a:gd name="connsiteX20" fmla="*/ 1895 w 45120"/>
              <a:gd name="connsiteY20" fmla="*/ 19563 h 43809"/>
              <a:gd name="connsiteX21" fmla="*/ 5763 w 45120"/>
              <a:gd name="connsiteY21" fmla="*/ 14366 h 43809"/>
              <a:gd name="connsiteX22" fmla="*/ 5800 w 45120"/>
              <a:gd name="connsiteY22" fmla="*/ 14229 h 43809"/>
              <a:gd name="connsiteX0" fmla="*/ 6593 w 45120"/>
              <a:gd name="connsiteY0" fmla="*/ 26036 h 43809"/>
              <a:gd name="connsiteX1" fmla="*/ 4060 w 45120"/>
              <a:gd name="connsiteY1" fmla="*/ 25239 h 43809"/>
              <a:gd name="connsiteX2" fmla="*/ 8828 w 45120"/>
              <a:gd name="connsiteY2" fmla="*/ 34758 h 43809"/>
              <a:gd name="connsiteX3" fmla="*/ 7110 w 45120"/>
              <a:gd name="connsiteY3" fmla="*/ 40927 h 43809"/>
              <a:gd name="connsiteX4" fmla="*/ 18378 w 45120"/>
              <a:gd name="connsiteY4" fmla="*/ 38949 h 43809"/>
              <a:gd name="connsiteX5" fmla="*/ 17710 w 45120"/>
              <a:gd name="connsiteY5" fmla="*/ 37209 h 43809"/>
              <a:gd name="connsiteX6" fmla="*/ 30727 w 45120"/>
              <a:gd name="connsiteY6" fmla="*/ 34610 h 43809"/>
              <a:gd name="connsiteX7" fmla="*/ 30460 w 45120"/>
              <a:gd name="connsiteY7" fmla="*/ 36519 h 43809"/>
              <a:gd name="connsiteX8" fmla="*/ 36029 w 45120"/>
              <a:gd name="connsiteY8" fmla="*/ 22813 h 43809"/>
              <a:gd name="connsiteX9" fmla="*/ 39280 w 45120"/>
              <a:gd name="connsiteY9" fmla="*/ 29949 h 43809"/>
              <a:gd name="connsiteX10" fmla="*/ 43698 w 45120"/>
              <a:gd name="connsiteY10" fmla="*/ 15213 h 43809"/>
              <a:gd name="connsiteX11" fmla="*/ 42250 w 45120"/>
              <a:gd name="connsiteY11" fmla="*/ 17889 h 43809"/>
              <a:gd name="connsiteX12" fmla="*/ 40224 w 45120"/>
              <a:gd name="connsiteY12" fmla="*/ 5285 h 43809"/>
              <a:gd name="connsiteX13" fmla="*/ 40300 w 45120"/>
              <a:gd name="connsiteY13" fmla="*/ 6549 h 43809"/>
              <a:gd name="connsiteX14" fmla="*/ 30978 w 45120"/>
              <a:gd name="connsiteY14" fmla="*/ 3811 h 43809"/>
              <a:gd name="connsiteX15" fmla="*/ 31720 w 45120"/>
              <a:gd name="connsiteY15" fmla="*/ 2199 h 43809"/>
              <a:gd name="connsiteX16" fmla="*/ 24041 w 45120"/>
              <a:gd name="connsiteY16" fmla="*/ 4579 h 43809"/>
              <a:gd name="connsiteX17" fmla="*/ 24400 w 45120"/>
              <a:gd name="connsiteY17" fmla="*/ 3189 h 43809"/>
              <a:gd name="connsiteX18" fmla="*/ 15900 w 45120"/>
              <a:gd name="connsiteY18" fmla="*/ 5051 h 43809"/>
              <a:gd name="connsiteX19" fmla="*/ 17200 w 45120"/>
              <a:gd name="connsiteY19" fmla="*/ 6399 h 43809"/>
              <a:gd name="connsiteX20" fmla="*/ 6027 w 45120"/>
              <a:gd name="connsiteY20" fmla="*/ 15648 h 43809"/>
              <a:gd name="connsiteX21" fmla="*/ 5800 w 45120"/>
              <a:gd name="connsiteY21" fmla="*/ 14229 h 43809"/>
              <a:gd name="connsiteX0" fmla="*/ 5800 w 45120"/>
              <a:gd name="connsiteY0" fmla="*/ 14229 h 43809"/>
              <a:gd name="connsiteX1" fmla="*/ 7523 w 45120"/>
              <a:gd name="connsiteY1" fmla="*/ 6766 h 43809"/>
              <a:gd name="connsiteX2" fmla="*/ 15905 w 45120"/>
              <a:gd name="connsiteY2" fmla="*/ 5061 h 43809"/>
              <a:gd name="connsiteX3" fmla="*/ 24356 w 45120"/>
              <a:gd name="connsiteY3" fmla="*/ 3291 h 43809"/>
              <a:gd name="connsiteX4" fmla="*/ 27649 w 45120"/>
              <a:gd name="connsiteY4" fmla="*/ 59 h 43809"/>
              <a:gd name="connsiteX5" fmla="*/ 31733 w 45120"/>
              <a:gd name="connsiteY5" fmla="*/ 2340 h 43809"/>
              <a:gd name="connsiteX6" fmla="*/ 37363 w 45120"/>
              <a:gd name="connsiteY6" fmla="*/ 549 h 43809"/>
              <a:gd name="connsiteX7" fmla="*/ 40218 w 45120"/>
              <a:gd name="connsiteY7" fmla="*/ 5435 h 43809"/>
              <a:gd name="connsiteX8" fmla="*/ 43882 w 45120"/>
              <a:gd name="connsiteY8" fmla="*/ 10177 h 43809"/>
              <a:gd name="connsiteX9" fmla="*/ 43718 w 45120"/>
              <a:gd name="connsiteY9" fmla="*/ 15319 h 43809"/>
              <a:gd name="connsiteX10" fmla="*/ 44916 w 45120"/>
              <a:gd name="connsiteY10" fmla="*/ 23181 h 43809"/>
              <a:gd name="connsiteX11" fmla="*/ 39304 w 45120"/>
              <a:gd name="connsiteY11" fmla="*/ 30063 h 43809"/>
              <a:gd name="connsiteX12" fmla="*/ 37295 w 45120"/>
              <a:gd name="connsiteY12" fmla="*/ 35960 h 43809"/>
              <a:gd name="connsiteX13" fmla="*/ 30455 w 45120"/>
              <a:gd name="connsiteY13" fmla="*/ 36674 h 43809"/>
              <a:gd name="connsiteX14" fmla="*/ 25567 w 45120"/>
              <a:gd name="connsiteY14" fmla="*/ 42965 h 43809"/>
              <a:gd name="connsiteX15" fmla="*/ 18380 w 45120"/>
              <a:gd name="connsiteY15" fmla="*/ 39125 h 43809"/>
              <a:gd name="connsiteX16" fmla="*/ 5961 w 45120"/>
              <a:gd name="connsiteY16" fmla="*/ 41459 h 43809"/>
              <a:gd name="connsiteX17" fmla="*/ 572 w 45120"/>
              <a:gd name="connsiteY17" fmla="*/ 38255 h 43809"/>
              <a:gd name="connsiteX18" fmla="*/ 832 w 45120"/>
              <a:gd name="connsiteY18" fmla="*/ 32698 h 43809"/>
              <a:gd name="connsiteX19" fmla="*/ 4013 w 45120"/>
              <a:gd name="connsiteY19" fmla="*/ 25410 h 43809"/>
              <a:gd name="connsiteX20" fmla="*/ 1895 w 45120"/>
              <a:gd name="connsiteY20" fmla="*/ 19563 h 43809"/>
              <a:gd name="connsiteX21" fmla="*/ 5763 w 45120"/>
              <a:gd name="connsiteY21" fmla="*/ 14366 h 43809"/>
              <a:gd name="connsiteX22" fmla="*/ 5800 w 45120"/>
              <a:gd name="connsiteY22" fmla="*/ 14229 h 43809"/>
              <a:gd name="connsiteX0" fmla="*/ 6593 w 45120"/>
              <a:gd name="connsiteY0" fmla="*/ 26036 h 43809"/>
              <a:gd name="connsiteX1" fmla="*/ 4060 w 45120"/>
              <a:gd name="connsiteY1" fmla="*/ 25239 h 43809"/>
              <a:gd name="connsiteX2" fmla="*/ 8828 w 45120"/>
              <a:gd name="connsiteY2" fmla="*/ 34758 h 43809"/>
              <a:gd name="connsiteX3" fmla="*/ 7110 w 45120"/>
              <a:gd name="connsiteY3" fmla="*/ 40927 h 43809"/>
              <a:gd name="connsiteX4" fmla="*/ 18378 w 45120"/>
              <a:gd name="connsiteY4" fmla="*/ 38949 h 43809"/>
              <a:gd name="connsiteX5" fmla="*/ 17710 w 45120"/>
              <a:gd name="connsiteY5" fmla="*/ 37209 h 43809"/>
              <a:gd name="connsiteX6" fmla="*/ 30727 w 45120"/>
              <a:gd name="connsiteY6" fmla="*/ 34610 h 43809"/>
              <a:gd name="connsiteX7" fmla="*/ 30460 w 45120"/>
              <a:gd name="connsiteY7" fmla="*/ 36519 h 43809"/>
              <a:gd name="connsiteX8" fmla="*/ 36029 w 45120"/>
              <a:gd name="connsiteY8" fmla="*/ 22813 h 43809"/>
              <a:gd name="connsiteX9" fmla="*/ 39280 w 45120"/>
              <a:gd name="connsiteY9" fmla="*/ 29949 h 43809"/>
              <a:gd name="connsiteX10" fmla="*/ 43698 w 45120"/>
              <a:gd name="connsiteY10" fmla="*/ 15213 h 43809"/>
              <a:gd name="connsiteX11" fmla="*/ 42250 w 45120"/>
              <a:gd name="connsiteY11" fmla="*/ 17889 h 43809"/>
              <a:gd name="connsiteX12" fmla="*/ 40224 w 45120"/>
              <a:gd name="connsiteY12" fmla="*/ 5285 h 43809"/>
              <a:gd name="connsiteX13" fmla="*/ 40300 w 45120"/>
              <a:gd name="connsiteY13" fmla="*/ 6549 h 43809"/>
              <a:gd name="connsiteX14" fmla="*/ 30978 w 45120"/>
              <a:gd name="connsiteY14" fmla="*/ 3811 h 43809"/>
              <a:gd name="connsiteX15" fmla="*/ 31720 w 45120"/>
              <a:gd name="connsiteY15" fmla="*/ 2199 h 43809"/>
              <a:gd name="connsiteX16" fmla="*/ 24041 w 45120"/>
              <a:gd name="connsiteY16" fmla="*/ 4579 h 43809"/>
              <a:gd name="connsiteX17" fmla="*/ 24400 w 45120"/>
              <a:gd name="connsiteY17" fmla="*/ 3189 h 43809"/>
              <a:gd name="connsiteX18" fmla="*/ 15900 w 45120"/>
              <a:gd name="connsiteY18" fmla="*/ 5051 h 43809"/>
              <a:gd name="connsiteX19" fmla="*/ 17200 w 45120"/>
              <a:gd name="connsiteY19" fmla="*/ 6399 h 43809"/>
              <a:gd name="connsiteX20" fmla="*/ 6027 w 45120"/>
              <a:gd name="connsiteY20" fmla="*/ 15648 h 43809"/>
              <a:gd name="connsiteX21" fmla="*/ 5800 w 45120"/>
              <a:gd name="connsiteY21" fmla="*/ 14229 h 43809"/>
              <a:gd name="connsiteX0" fmla="*/ 5800 w 45120"/>
              <a:gd name="connsiteY0" fmla="*/ 14229 h 43809"/>
              <a:gd name="connsiteX1" fmla="*/ 7523 w 45120"/>
              <a:gd name="connsiteY1" fmla="*/ 6766 h 43809"/>
              <a:gd name="connsiteX2" fmla="*/ 15905 w 45120"/>
              <a:gd name="connsiteY2" fmla="*/ 5061 h 43809"/>
              <a:gd name="connsiteX3" fmla="*/ 24356 w 45120"/>
              <a:gd name="connsiteY3" fmla="*/ 3291 h 43809"/>
              <a:gd name="connsiteX4" fmla="*/ 27649 w 45120"/>
              <a:gd name="connsiteY4" fmla="*/ 59 h 43809"/>
              <a:gd name="connsiteX5" fmla="*/ 31733 w 45120"/>
              <a:gd name="connsiteY5" fmla="*/ 2340 h 43809"/>
              <a:gd name="connsiteX6" fmla="*/ 37363 w 45120"/>
              <a:gd name="connsiteY6" fmla="*/ 549 h 43809"/>
              <a:gd name="connsiteX7" fmla="*/ 40218 w 45120"/>
              <a:gd name="connsiteY7" fmla="*/ 5435 h 43809"/>
              <a:gd name="connsiteX8" fmla="*/ 43882 w 45120"/>
              <a:gd name="connsiteY8" fmla="*/ 10177 h 43809"/>
              <a:gd name="connsiteX9" fmla="*/ 43718 w 45120"/>
              <a:gd name="connsiteY9" fmla="*/ 15319 h 43809"/>
              <a:gd name="connsiteX10" fmla="*/ 44916 w 45120"/>
              <a:gd name="connsiteY10" fmla="*/ 23181 h 43809"/>
              <a:gd name="connsiteX11" fmla="*/ 39304 w 45120"/>
              <a:gd name="connsiteY11" fmla="*/ 30063 h 43809"/>
              <a:gd name="connsiteX12" fmla="*/ 37295 w 45120"/>
              <a:gd name="connsiteY12" fmla="*/ 35960 h 43809"/>
              <a:gd name="connsiteX13" fmla="*/ 30455 w 45120"/>
              <a:gd name="connsiteY13" fmla="*/ 36674 h 43809"/>
              <a:gd name="connsiteX14" fmla="*/ 25567 w 45120"/>
              <a:gd name="connsiteY14" fmla="*/ 42965 h 43809"/>
              <a:gd name="connsiteX15" fmla="*/ 18380 w 45120"/>
              <a:gd name="connsiteY15" fmla="*/ 39125 h 43809"/>
              <a:gd name="connsiteX16" fmla="*/ 5961 w 45120"/>
              <a:gd name="connsiteY16" fmla="*/ 41459 h 43809"/>
              <a:gd name="connsiteX17" fmla="*/ 572 w 45120"/>
              <a:gd name="connsiteY17" fmla="*/ 38255 h 43809"/>
              <a:gd name="connsiteX18" fmla="*/ 832 w 45120"/>
              <a:gd name="connsiteY18" fmla="*/ 32698 h 43809"/>
              <a:gd name="connsiteX19" fmla="*/ 4013 w 45120"/>
              <a:gd name="connsiteY19" fmla="*/ 25410 h 43809"/>
              <a:gd name="connsiteX20" fmla="*/ 1895 w 45120"/>
              <a:gd name="connsiteY20" fmla="*/ 19563 h 43809"/>
              <a:gd name="connsiteX21" fmla="*/ 5763 w 45120"/>
              <a:gd name="connsiteY21" fmla="*/ 14366 h 43809"/>
              <a:gd name="connsiteX22" fmla="*/ 5800 w 45120"/>
              <a:gd name="connsiteY22" fmla="*/ 14229 h 43809"/>
              <a:gd name="connsiteX0" fmla="*/ 6593 w 45120"/>
              <a:gd name="connsiteY0" fmla="*/ 26036 h 43809"/>
              <a:gd name="connsiteX1" fmla="*/ 4060 w 45120"/>
              <a:gd name="connsiteY1" fmla="*/ 25239 h 43809"/>
              <a:gd name="connsiteX2" fmla="*/ 8828 w 45120"/>
              <a:gd name="connsiteY2" fmla="*/ 34758 h 43809"/>
              <a:gd name="connsiteX3" fmla="*/ 6410 w 45120"/>
              <a:gd name="connsiteY3" fmla="*/ 41659 h 43809"/>
              <a:gd name="connsiteX4" fmla="*/ 7110 w 45120"/>
              <a:gd name="connsiteY4" fmla="*/ 40927 h 43809"/>
              <a:gd name="connsiteX5" fmla="*/ 18378 w 45120"/>
              <a:gd name="connsiteY5" fmla="*/ 38949 h 43809"/>
              <a:gd name="connsiteX6" fmla="*/ 17710 w 45120"/>
              <a:gd name="connsiteY6" fmla="*/ 37209 h 43809"/>
              <a:gd name="connsiteX7" fmla="*/ 30727 w 45120"/>
              <a:gd name="connsiteY7" fmla="*/ 34610 h 43809"/>
              <a:gd name="connsiteX8" fmla="*/ 30460 w 45120"/>
              <a:gd name="connsiteY8" fmla="*/ 36519 h 43809"/>
              <a:gd name="connsiteX9" fmla="*/ 36029 w 45120"/>
              <a:gd name="connsiteY9" fmla="*/ 22813 h 43809"/>
              <a:gd name="connsiteX10" fmla="*/ 39280 w 45120"/>
              <a:gd name="connsiteY10" fmla="*/ 29949 h 43809"/>
              <a:gd name="connsiteX11" fmla="*/ 43698 w 45120"/>
              <a:gd name="connsiteY11" fmla="*/ 15213 h 43809"/>
              <a:gd name="connsiteX12" fmla="*/ 42250 w 45120"/>
              <a:gd name="connsiteY12" fmla="*/ 17889 h 43809"/>
              <a:gd name="connsiteX13" fmla="*/ 40224 w 45120"/>
              <a:gd name="connsiteY13" fmla="*/ 5285 h 43809"/>
              <a:gd name="connsiteX14" fmla="*/ 40300 w 45120"/>
              <a:gd name="connsiteY14" fmla="*/ 6549 h 43809"/>
              <a:gd name="connsiteX15" fmla="*/ 30978 w 45120"/>
              <a:gd name="connsiteY15" fmla="*/ 3811 h 43809"/>
              <a:gd name="connsiteX16" fmla="*/ 31720 w 45120"/>
              <a:gd name="connsiteY16" fmla="*/ 2199 h 43809"/>
              <a:gd name="connsiteX17" fmla="*/ 24041 w 45120"/>
              <a:gd name="connsiteY17" fmla="*/ 4579 h 43809"/>
              <a:gd name="connsiteX18" fmla="*/ 24400 w 45120"/>
              <a:gd name="connsiteY18" fmla="*/ 3189 h 43809"/>
              <a:gd name="connsiteX19" fmla="*/ 15900 w 45120"/>
              <a:gd name="connsiteY19" fmla="*/ 5051 h 43809"/>
              <a:gd name="connsiteX20" fmla="*/ 17200 w 45120"/>
              <a:gd name="connsiteY20" fmla="*/ 6399 h 43809"/>
              <a:gd name="connsiteX21" fmla="*/ 6027 w 45120"/>
              <a:gd name="connsiteY21" fmla="*/ 15648 h 43809"/>
              <a:gd name="connsiteX22" fmla="*/ 5800 w 45120"/>
              <a:gd name="connsiteY22" fmla="*/ 14229 h 43809"/>
              <a:gd name="connsiteX0" fmla="*/ 5800 w 45120"/>
              <a:gd name="connsiteY0" fmla="*/ 14229 h 43809"/>
              <a:gd name="connsiteX1" fmla="*/ 7523 w 45120"/>
              <a:gd name="connsiteY1" fmla="*/ 6766 h 43809"/>
              <a:gd name="connsiteX2" fmla="*/ 15905 w 45120"/>
              <a:gd name="connsiteY2" fmla="*/ 5061 h 43809"/>
              <a:gd name="connsiteX3" fmla="*/ 24356 w 45120"/>
              <a:gd name="connsiteY3" fmla="*/ 3291 h 43809"/>
              <a:gd name="connsiteX4" fmla="*/ 27649 w 45120"/>
              <a:gd name="connsiteY4" fmla="*/ 59 h 43809"/>
              <a:gd name="connsiteX5" fmla="*/ 31733 w 45120"/>
              <a:gd name="connsiteY5" fmla="*/ 2340 h 43809"/>
              <a:gd name="connsiteX6" fmla="*/ 37363 w 45120"/>
              <a:gd name="connsiteY6" fmla="*/ 549 h 43809"/>
              <a:gd name="connsiteX7" fmla="*/ 40218 w 45120"/>
              <a:gd name="connsiteY7" fmla="*/ 5435 h 43809"/>
              <a:gd name="connsiteX8" fmla="*/ 43882 w 45120"/>
              <a:gd name="connsiteY8" fmla="*/ 10177 h 43809"/>
              <a:gd name="connsiteX9" fmla="*/ 43718 w 45120"/>
              <a:gd name="connsiteY9" fmla="*/ 15319 h 43809"/>
              <a:gd name="connsiteX10" fmla="*/ 44916 w 45120"/>
              <a:gd name="connsiteY10" fmla="*/ 23181 h 43809"/>
              <a:gd name="connsiteX11" fmla="*/ 39304 w 45120"/>
              <a:gd name="connsiteY11" fmla="*/ 30063 h 43809"/>
              <a:gd name="connsiteX12" fmla="*/ 37295 w 45120"/>
              <a:gd name="connsiteY12" fmla="*/ 35960 h 43809"/>
              <a:gd name="connsiteX13" fmla="*/ 30455 w 45120"/>
              <a:gd name="connsiteY13" fmla="*/ 36674 h 43809"/>
              <a:gd name="connsiteX14" fmla="*/ 25567 w 45120"/>
              <a:gd name="connsiteY14" fmla="*/ 42965 h 43809"/>
              <a:gd name="connsiteX15" fmla="*/ 18380 w 45120"/>
              <a:gd name="connsiteY15" fmla="*/ 39125 h 43809"/>
              <a:gd name="connsiteX16" fmla="*/ 5961 w 45120"/>
              <a:gd name="connsiteY16" fmla="*/ 41459 h 43809"/>
              <a:gd name="connsiteX17" fmla="*/ 572 w 45120"/>
              <a:gd name="connsiteY17" fmla="*/ 38255 h 43809"/>
              <a:gd name="connsiteX18" fmla="*/ 832 w 45120"/>
              <a:gd name="connsiteY18" fmla="*/ 32698 h 43809"/>
              <a:gd name="connsiteX19" fmla="*/ 4013 w 45120"/>
              <a:gd name="connsiteY19" fmla="*/ 25410 h 43809"/>
              <a:gd name="connsiteX20" fmla="*/ 1895 w 45120"/>
              <a:gd name="connsiteY20" fmla="*/ 19563 h 43809"/>
              <a:gd name="connsiteX21" fmla="*/ 5763 w 45120"/>
              <a:gd name="connsiteY21" fmla="*/ 14366 h 43809"/>
              <a:gd name="connsiteX22" fmla="*/ 5800 w 45120"/>
              <a:gd name="connsiteY22" fmla="*/ 14229 h 43809"/>
              <a:gd name="connsiteX0" fmla="*/ 6593 w 45120"/>
              <a:gd name="connsiteY0" fmla="*/ 26036 h 43809"/>
              <a:gd name="connsiteX1" fmla="*/ 4060 w 45120"/>
              <a:gd name="connsiteY1" fmla="*/ 25239 h 43809"/>
              <a:gd name="connsiteX2" fmla="*/ 8828 w 45120"/>
              <a:gd name="connsiteY2" fmla="*/ 34758 h 43809"/>
              <a:gd name="connsiteX3" fmla="*/ 6410 w 45120"/>
              <a:gd name="connsiteY3" fmla="*/ 41659 h 43809"/>
              <a:gd name="connsiteX4" fmla="*/ 7110 w 45120"/>
              <a:gd name="connsiteY4" fmla="*/ 40927 h 43809"/>
              <a:gd name="connsiteX5" fmla="*/ 18378 w 45120"/>
              <a:gd name="connsiteY5" fmla="*/ 38949 h 43809"/>
              <a:gd name="connsiteX6" fmla="*/ 17710 w 45120"/>
              <a:gd name="connsiteY6" fmla="*/ 37209 h 43809"/>
              <a:gd name="connsiteX7" fmla="*/ 30727 w 45120"/>
              <a:gd name="connsiteY7" fmla="*/ 34610 h 43809"/>
              <a:gd name="connsiteX8" fmla="*/ 30460 w 45120"/>
              <a:gd name="connsiteY8" fmla="*/ 36519 h 43809"/>
              <a:gd name="connsiteX9" fmla="*/ 36029 w 45120"/>
              <a:gd name="connsiteY9" fmla="*/ 22813 h 43809"/>
              <a:gd name="connsiteX10" fmla="*/ 39280 w 45120"/>
              <a:gd name="connsiteY10" fmla="*/ 29949 h 43809"/>
              <a:gd name="connsiteX11" fmla="*/ 43698 w 45120"/>
              <a:gd name="connsiteY11" fmla="*/ 15213 h 43809"/>
              <a:gd name="connsiteX12" fmla="*/ 42250 w 45120"/>
              <a:gd name="connsiteY12" fmla="*/ 17889 h 43809"/>
              <a:gd name="connsiteX13" fmla="*/ 40224 w 45120"/>
              <a:gd name="connsiteY13" fmla="*/ 5285 h 43809"/>
              <a:gd name="connsiteX14" fmla="*/ 40300 w 45120"/>
              <a:gd name="connsiteY14" fmla="*/ 6549 h 43809"/>
              <a:gd name="connsiteX15" fmla="*/ 30978 w 45120"/>
              <a:gd name="connsiteY15" fmla="*/ 3811 h 43809"/>
              <a:gd name="connsiteX16" fmla="*/ 31720 w 45120"/>
              <a:gd name="connsiteY16" fmla="*/ 2199 h 43809"/>
              <a:gd name="connsiteX17" fmla="*/ 24041 w 45120"/>
              <a:gd name="connsiteY17" fmla="*/ 4579 h 43809"/>
              <a:gd name="connsiteX18" fmla="*/ 24400 w 45120"/>
              <a:gd name="connsiteY18" fmla="*/ 3189 h 43809"/>
              <a:gd name="connsiteX19" fmla="*/ 15900 w 45120"/>
              <a:gd name="connsiteY19" fmla="*/ 5051 h 43809"/>
              <a:gd name="connsiteX20" fmla="*/ 17200 w 45120"/>
              <a:gd name="connsiteY20" fmla="*/ 6399 h 43809"/>
              <a:gd name="connsiteX21" fmla="*/ 6027 w 45120"/>
              <a:gd name="connsiteY21" fmla="*/ 15648 h 43809"/>
              <a:gd name="connsiteX22" fmla="*/ 5800 w 45120"/>
              <a:gd name="connsiteY22" fmla="*/ 14229 h 43809"/>
              <a:gd name="connsiteX0" fmla="*/ 5800 w 45120"/>
              <a:gd name="connsiteY0" fmla="*/ 14229 h 43809"/>
              <a:gd name="connsiteX1" fmla="*/ 7523 w 45120"/>
              <a:gd name="connsiteY1" fmla="*/ 6766 h 43809"/>
              <a:gd name="connsiteX2" fmla="*/ 15905 w 45120"/>
              <a:gd name="connsiteY2" fmla="*/ 5061 h 43809"/>
              <a:gd name="connsiteX3" fmla="*/ 24356 w 45120"/>
              <a:gd name="connsiteY3" fmla="*/ 3291 h 43809"/>
              <a:gd name="connsiteX4" fmla="*/ 27649 w 45120"/>
              <a:gd name="connsiteY4" fmla="*/ 59 h 43809"/>
              <a:gd name="connsiteX5" fmla="*/ 31733 w 45120"/>
              <a:gd name="connsiteY5" fmla="*/ 2340 h 43809"/>
              <a:gd name="connsiteX6" fmla="*/ 37363 w 45120"/>
              <a:gd name="connsiteY6" fmla="*/ 549 h 43809"/>
              <a:gd name="connsiteX7" fmla="*/ 40218 w 45120"/>
              <a:gd name="connsiteY7" fmla="*/ 5435 h 43809"/>
              <a:gd name="connsiteX8" fmla="*/ 43882 w 45120"/>
              <a:gd name="connsiteY8" fmla="*/ 10177 h 43809"/>
              <a:gd name="connsiteX9" fmla="*/ 43718 w 45120"/>
              <a:gd name="connsiteY9" fmla="*/ 15319 h 43809"/>
              <a:gd name="connsiteX10" fmla="*/ 44916 w 45120"/>
              <a:gd name="connsiteY10" fmla="*/ 23181 h 43809"/>
              <a:gd name="connsiteX11" fmla="*/ 39304 w 45120"/>
              <a:gd name="connsiteY11" fmla="*/ 30063 h 43809"/>
              <a:gd name="connsiteX12" fmla="*/ 37295 w 45120"/>
              <a:gd name="connsiteY12" fmla="*/ 35960 h 43809"/>
              <a:gd name="connsiteX13" fmla="*/ 30455 w 45120"/>
              <a:gd name="connsiteY13" fmla="*/ 36674 h 43809"/>
              <a:gd name="connsiteX14" fmla="*/ 25567 w 45120"/>
              <a:gd name="connsiteY14" fmla="*/ 42965 h 43809"/>
              <a:gd name="connsiteX15" fmla="*/ 18380 w 45120"/>
              <a:gd name="connsiteY15" fmla="*/ 39125 h 43809"/>
              <a:gd name="connsiteX16" fmla="*/ 5961 w 45120"/>
              <a:gd name="connsiteY16" fmla="*/ 41459 h 43809"/>
              <a:gd name="connsiteX17" fmla="*/ 572 w 45120"/>
              <a:gd name="connsiteY17" fmla="*/ 38255 h 43809"/>
              <a:gd name="connsiteX18" fmla="*/ 832 w 45120"/>
              <a:gd name="connsiteY18" fmla="*/ 32698 h 43809"/>
              <a:gd name="connsiteX19" fmla="*/ 4013 w 45120"/>
              <a:gd name="connsiteY19" fmla="*/ 25410 h 43809"/>
              <a:gd name="connsiteX20" fmla="*/ 1895 w 45120"/>
              <a:gd name="connsiteY20" fmla="*/ 19563 h 43809"/>
              <a:gd name="connsiteX21" fmla="*/ 5763 w 45120"/>
              <a:gd name="connsiteY21" fmla="*/ 14366 h 43809"/>
              <a:gd name="connsiteX22" fmla="*/ 5800 w 45120"/>
              <a:gd name="connsiteY22" fmla="*/ 14229 h 43809"/>
              <a:gd name="connsiteX0" fmla="*/ 6593 w 45120"/>
              <a:gd name="connsiteY0" fmla="*/ 26036 h 43809"/>
              <a:gd name="connsiteX1" fmla="*/ 4060 w 45120"/>
              <a:gd name="connsiteY1" fmla="*/ 25239 h 43809"/>
              <a:gd name="connsiteX2" fmla="*/ 8828 w 45120"/>
              <a:gd name="connsiteY2" fmla="*/ 34758 h 43809"/>
              <a:gd name="connsiteX3" fmla="*/ 6410 w 45120"/>
              <a:gd name="connsiteY3" fmla="*/ 41659 h 43809"/>
              <a:gd name="connsiteX4" fmla="*/ 7110 w 45120"/>
              <a:gd name="connsiteY4" fmla="*/ 40927 h 43809"/>
              <a:gd name="connsiteX5" fmla="*/ 18378 w 45120"/>
              <a:gd name="connsiteY5" fmla="*/ 38949 h 43809"/>
              <a:gd name="connsiteX6" fmla="*/ 17710 w 45120"/>
              <a:gd name="connsiteY6" fmla="*/ 37209 h 43809"/>
              <a:gd name="connsiteX7" fmla="*/ 30727 w 45120"/>
              <a:gd name="connsiteY7" fmla="*/ 34610 h 43809"/>
              <a:gd name="connsiteX8" fmla="*/ 30460 w 45120"/>
              <a:gd name="connsiteY8" fmla="*/ 36519 h 43809"/>
              <a:gd name="connsiteX9" fmla="*/ 36029 w 45120"/>
              <a:gd name="connsiteY9" fmla="*/ 22813 h 43809"/>
              <a:gd name="connsiteX10" fmla="*/ 39280 w 45120"/>
              <a:gd name="connsiteY10" fmla="*/ 29949 h 43809"/>
              <a:gd name="connsiteX11" fmla="*/ 43698 w 45120"/>
              <a:gd name="connsiteY11" fmla="*/ 15213 h 43809"/>
              <a:gd name="connsiteX12" fmla="*/ 42250 w 45120"/>
              <a:gd name="connsiteY12" fmla="*/ 17889 h 43809"/>
              <a:gd name="connsiteX13" fmla="*/ 40224 w 45120"/>
              <a:gd name="connsiteY13" fmla="*/ 5285 h 43809"/>
              <a:gd name="connsiteX14" fmla="*/ 40300 w 45120"/>
              <a:gd name="connsiteY14" fmla="*/ 6549 h 43809"/>
              <a:gd name="connsiteX15" fmla="*/ 30978 w 45120"/>
              <a:gd name="connsiteY15" fmla="*/ 3811 h 43809"/>
              <a:gd name="connsiteX16" fmla="*/ 31720 w 45120"/>
              <a:gd name="connsiteY16" fmla="*/ 2199 h 43809"/>
              <a:gd name="connsiteX17" fmla="*/ 24041 w 45120"/>
              <a:gd name="connsiteY17" fmla="*/ 4579 h 43809"/>
              <a:gd name="connsiteX18" fmla="*/ 24400 w 45120"/>
              <a:gd name="connsiteY18" fmla="*/ 3189 h 43809"/>
              <a:gd name="connsiteX19" fmla="*/ 15900 w 45120"/>
              <a:gd name="connsiteY19" fmla="*/ 5051 h 43809"/>
              <a:gd name="connsiteX20" fmla="*/ 17200 w 45120"/>
              <a:gd name="connsiteY20" fmla="*/ 6399 h 43809"/>
              <a:gd name="connsiteX21" fmla="*/ 6027 w 45120"/>
              <a:gd name="connsiteY21" fmla="*/ 15648 h 43809"/>
              <a:gd name="connsiteX22" fmla="*/ 5800 w 45120"/>
              <a:gd name="connsiteY22" fmla="*/ 14229 h 43809"/>
              <a:gd name="connsiteX0" fmla="*/ 5915 w 45235"/>
              <a:gd name="connsiteY0" fmla="*/ 14229 h 43809"/>
              <a:gd name="connsiteX1" fmla="*/ 7638 w 45235"/>
              <a:gd name="connsiteY1" fmla="*/ 6766 h 43809"/>
              <a:gd name="connsiteX2" fmla="*/ 16020 w 45235"/>
              <a:gd name="connsiteY2" fmla="*/ 5061 h 43809"/>
              <a:gd name="connsiteX3" fmla="*/ 24471 w 45235"/>
              <a:gd name="connsiteY3" fmla="*/ 3291 h 43809"/>
              <a:gd name="connsiteX4" fmla="*/ 27764 w 45235"/>
              <a:gd name="connsiteY4" fmla="*/ 59 h 43809"/>
              <a:gd name="connsiteX5" fmla="*/ 31848 w 45235"/>
              <a:gd name="connsiteY5" fmla="*/ 2340 h 43809"/>
              <a:gd name="connsiteX6" fmla="*/ 37478 w 45235"/>
              <a:gd name="connsiteY6" fmla="*/ 549 h 43809"/>
              <a:gd name="connsiteX7" fmla="*/ 40333 w 45235"/>
              <a:gd name="connsiteY7" fmla="*/ 5435 h 43809"/>
              <a:gd name="connsiteX8" fmla="*/ 43997 w 45235"/>
              <a:gd name="connsiteY8" fmla="*/ 10177 h 43809"/>
              <a:gd name="connsiteX9" fmla="*/ 43833 w 45235"/>
              <a:gd name="connsiteY9" fmla="*/ 15319 h 43809"/>
              <a:gd name="connsiteX10" fmla="*/ 45031 w 45235"/>
              <a:gd name="connsiteY10" fmla="*/ 23181 h 43809"/>
              <a:gd name="connsiteX11" fmla="*/ 39419 w 45235"/>
              <a:gd name="connsiteY11" fmla="*/ 30063 h 43809"/>
              <a:gd name="connsiteX12" fmla="*/ 37410 w 45235"/>
              <a:gd name="connsiteY12" fmla="*/ 35960 h 43809"/>
              <a:gd name="connsiteX13" fmla="*/ 30570 w 45235"/>
              <a:gd name="connsiteY13" fmla="*/ 36674 h 43809"/>
              <a:gd name="connsiteX14" fmla="*/ 25682 w 45235"/>
              <a:gd name="connsiteY14" fmla="*/ 42965 h 43809"/>
              <a:gd name="connsiteX15" fmla="*/ 18495 w 45235"/>
              <a:gd name="connsiteY15" fmla="*/ 39125 h 43809"/>
              <a:gd name="connsiteX16" fmla="*/ 6076 w 45235"/>
              <a:gd name="connsiteY16" fmla="*/ 41459 h 43809"/>
              <a:gd name="connsiteX17" fmla="*/ 687 w 45235"/>
              <a:gd name="connsiteY17" fmla="*/ 38255 h 43809"/>
              <a:gd name="connsiteX18" fmla="*/ 947 w 45235"/>
              <a:gd name="connsiteY18" fmla="*/ 32698 h 43809"/>
              <a:gd name="connsiteX19" fmla="*/ 4128 w 45235"/>
              <a:gd name="connsiteY19" fmla="*/ 25410 h 43809"/>
              <a:gd name="connsiteX20" fmla="*/ 2010 w 45235"/>
              <a:gd name="connsiteY20" fmla="*/ 19563 h 43809"/>
              <a:gd name="connsiteX21" fmla="*/ 5878 w 45235"/>
              <a:gd name="connsiteY21" fmla="*/ 14366 h 43809"/>
              <a:gd name="connsiteX22" fmla="*/ 5915 w 45235"/>
              <a:gd name="connsiteY22" fmla="*/ 14229 h 43809"/>
              <a:gd name="connsiteX0" fmla="*/ 6708 w 45235"/>
              <a:gd name="connsiteY0" fmla="*/ 26036 h 43809"/>
              <a:gd name="connsiteX1" fmla="*/ 4175 w 45235"/>
              <a:gd name="connsiteY1" fmla="*/ 25239 h 43809"/>
              <a:gd name="connsiteX2" fmla="*/ 8943 w 45235"/>
              <a:gd name="connsiteY2" fmla="*/ 34758 h 43809"/>
              <a:gd name="connsiteX3" fmla="*/ 6525 w 45235"/>
              <a:gd name="connsiteY3" fmla="*/ 41659 h 43809"/>
              <a:gd name="connsiteX4" fmla="*/ 7225 w 45235"/>
              <a:gd name="connsiteY4" fmla="*/ 40927 h 43809"/>
              <a:gd name="connsiteX5" fmla="*/ 18493 w 45235"/>
              <a:gd name="connsiteY5" fmla="*/ 38949 h 43809"/>
              <a:gd name="connsiteX6" fmla="*/ 17825 w 45235"/>
              <a:gd name="connsiteY6" fmla="*/ 37209 h 43809"/>
              <a:gd name="connsiteX7" fmla="*/ 30842 w 45235"/>
              <a:gd name="connsiteY7" fmla="*/ 34610 h 43809"/>
              <a:gd name="connsiteX8" fmla="*/ 30575 w 45235"/>
              <a:gd name="connsiteY8" fmla="*/ 36519 h 43809"/>
              <a:gd name="connsiteX9" fmla="*/ 36144 w 45235"/>
              <a:gd name="connsiteY9" fmla="*/ 22813 h 43809"/>
              <a:gd name="connsiteX10" fmla="*/ 39395 w 45235"/>
              <a:gd name="connsiteY10" fmla="*/ 29949 h 43809"/>
              <a:gd name="connsiteX11" fmla="*/ 43813 w 45235"/>
              <a:gd name="connsiteY11" fmla="*/ 15213 h 43809"/>
              <a:gd name="connsiteX12" fmla="*/ 42365 w 45235"/>
              <a:gd name="connsiteY12" fmla="*/ 17889 h 43809"/>
              <a:gd name="connsiteX13" fmla="*/ 40339 w 45235"/>
              <a:gd name="connsiteY13" fmla="*/ 5285 h 43809"/>
              <a:gd name="connsiteX14" fmla="*/ 40415 w 45235"/>
              <a:gd name="connsiteY14" fmla="*/ 6549 h 43809"/>
              <a:gd name="connsiteX15" fmla="*/ 31093 w 45235"/>
              <a:gd name="connsiteY15" fmla="*/ 3811 h 43809"/>
              <a:gd name="connsiteX16" fmla="*/ 31835 w 45235"/>
              <a:gd name="connsiteY16" fmla="*/ 2199 h 43809"/>
              <a:gd name="connsiteX17" fmla="*/ 24156 w 45235"/>
              <a:gd name="connsiteY17" fmla="*/ 4579 h 43809"/>
              <a:gd name="connsiteX18" fmla="*/ 24515 w 45235"/>
              <a:gd name="connsiteY18" fmla="*/ 3189 h 43809"/>
              <a:gd name="connsiteX19" fmla="*/ 16015 w 45235"/>
              <a:gd name="connsiteY19" fmla="*/ 5051 h 43809"/>
              <a:gd name="connsiteX20" fmla="*/ 17315 w 45235"/>
              <a:gd name="connsiteY20" fmla="*/ 6399 h 43809"/>
              <a:gd name="connsiteX21" fmla="*/ 6142 w 45235"/>
              <a:gd name="connsiteY21" fmla="*/ 15648 h 43809"/>
              <a:gd name="connsiteX22" fmla="*/ 5915 w 45235"/>
              <a:gd name="connsiteY22" fmla="*/ 14229 h 43809"/>
              <a:gd name="connsiteX0" fmla="*/ 5915 w 45235"/>
              <a:gd name="connsiteY0" fmla="*/ 14229 h 43809"/>
              <a:gd name="connsiteX1" fmla="*/ 7638 w 45235"/>
              <a:gd name="connsiteY1" fmla="*/ 6766 h 43809"/>
              <a:gd name="connsiteX2" fmla="*/ 16020 w 45235"/>
              <a:gd name="connsiteY2" fmla="*/ 5061 h 43809"/>
              <a:gd name="connsiteX3" fmla="*/ 24471 w 45235"/>
              <a:gd name="connsiteY3" fmla="*/ 3291 h 43809"/>
              <a:gd name="connsiteX4" fmla="*/ 27764 w 45235"/>
              <a:gd name="connsiteY4" fmla="*/ 59 h 43809"/>
              <a:gd name="connsiteX5" fmla="*/ 31848 w 45235"/>
              <a:gd name="connsiteY5" fmla="*/ 2340 h 43809"/>
              <a:gd name="connsiteX6" fmla="*/ 37478 w 45235"/>
              <a:gd name="connsiteY6" fmla="*/ 549 h 43809"/>
              <a:gd name="connsiteX7" fmla="*/ 40333 w 45235"/>
              <a:gd name="connsiteY7" fmla="*/ 5435 h 43809"/>
              <a:gd name="connsiteX8" fmla="*/ 43997 w 45235"/>
              <a:gd name="connsiteY8" fmla="*/ 10177 h 43809"/>
              <a:gd name="connsiteX9" fmla="*/ 43833 w 45235"/>
              <a:gd name="connsiteY9" fmla="*/ 15319 h 43809"/>
              <a:gd name="connsiteX10" fmla="*/ 45031 w 45235"/>
              <a:gd name="connsiteY10" fmla="*/ 23181 h 43809"/>
              <a:gd name="connsiteX11" fmla="*/ 39419 w 45235"/>
              <a:gd name="connsiteY11" fmla="*/ 30063 h 43809"/>
              <a:gd name="connsiteX12" fmla="*/ 37410 w 45235"/>
              <a:gd name="connsiteY12" fmla="*/ 35960 h 43809"/>
              <a:gd name="connsiteX13" fmla="*/ 30570 w 45235"/>
              <a:gd name="connsiteY13" fmla="*/ 36674 h 43809"/>
              <a:gd name="connsiteX14" fmla="*/ 25682 w 45235"/>
              <a:gd name="connsiteY14" fmla="*/ 42965 h 43809"/>
              <a:gd name="connsiteX15" fmla="*/ 18495 w 45235"/>
              <a:gd name="connsiteY15" fmla="*/ 39125 h 43809"/>
              <a:gd name="connsiteX16" fmla="*/ 6076 w 45235"/>
              <a:gd name="connsiteY16" fmla="*/ 41459 h 43809"/>
              <a:gd name="connsiteX17" fmla="*/ 687 w 45235"/>
              <a:gd name="connsiteY17" fmla="*/ 38255 h 43809"/>
              <a:gd name="connsiteX18" fmla="*/ 947 w 45235"/>
              <a:gd name="connsiteY18" fmla="*/ 32698 h 43809"/>
              <a:gd name="connsiteX19" fmla="*/ 4128 w 45235"/>
              <a:gd name="connsiteY19" fmla="*/ 25410 h 43809"/>
              <a:gd name="connsiteX20" fmla="*/ 2010 w 45235"/>
              <a:gd name="connsiteY20" fmla="*/ 19563 h 43809"/>
              <a:gd name="connsiteX21" fmla="*/ 5878 w 45235"/>
              <a:gd name="connsiteY21" fmla="*/ 14366 h 43809"/>
              <a:gd name="connsiteX22" fmla="*/ 5915 w 45235"/>
              <a:gd name="connsiteY22" fmla="*/ 14229 h 43809"/>
              <a:gd name="connsiteX0" fmla="*/ 6708 w 45235"/>
              <a:gd name="connsiteY0" fmla="*/ 26036 h 43809"/>
              <a:gd name="connsiteX1" fmla="*/ 4175 w 45235"/>
              <a:gd name="connsiteY1" fmla="*/ 25239 h 43809"/>
              <a:gd name="connsiteX2" fmla="*/ 8943 w 45235"/>
              <a:gd name="connsiteY2" fmla="*/ 34758 h 43809"/>
              <a:gd name="connsiteX3" fmla="*/ 6525 w 45235"/>
              <a:gd name="connsiteY3" fmla="*/ 41659 h 43809"/>
              <a:gd name="connsiteX4" fmla="*/ 7225 w 45235"/>
              <a:gd name="connsiteY4" fmla="*/ 40927 h 43809"/>
              <a:gd name="connsiteX5" fmla="*/ 18493 w 45235"/>
              <a:gd name="connsiteY5" fmla="*/ 38949 h 43809"/>
              <a:gd name="connsiteX6" fmla="*/ 17825 w 45235"/>
              <a:gd name="connsiteY6" fmla="*/ 37209 h 43809"/>
              <a:gd name="connsiteX7" fmla="*/ 30842 w 45235"/>
              <a:gd name="connsiteY7" fmla="*/ 34610 h 43809"/>
              <a:gd name="connsiteX8" fmla="*/ 30575 w 45235"/>
              <a:gd name="connsiteY8" fmla="*/ 36519 h 43809"/>
              <a:gd name="connsiteX9" fmla="*/ 36144 w 45235"/>
              <a:gd name="connsiteY9" fmla="*/ 22813 h 43809"/>
              <a:gd name="connsiteX10" fmla="*/ 39395 w 45235"/>
              <a:gd name="connsiteY10" fmla="*/ 29949 h 43809"/>
              <a:gd name="connsiteX11" fmla="*/ 43813 w 45235"/>
              <a:gd name="connsiteY11" fmla="*/ 15213 h 43809"/>
              <a:gd name="connsiteX12" fmla="*/ 42365 w 45235"/>
              <a:gd name="connsiteY12" fmla="*/ 17889 h 43809"/>
              <a:gd name="connsiteX13" fmla="*/ 40339 w 45235"/>
              <a:gd name="connsiteY13" fmla="*/ 5285 h 43809"/>
              <a:gd name="connsiteX14" fmla="*/ 40415 w 45235"/>
              <a:gd name="connsiteY14" fmla="*/ 6549 h 43809"/>
              <a:gd name="connsiteX15" fmla="*/ 31093 w 45235"/>
              <a:gd name="connsiteY15" fmla="*/ 3811 h 43809"/>
              <a:gd name="connsiteX16" fmla="*/ 31835 w 45235"/>
              <a:gd name="connsiteY16" fmla="*/ 2199 h 43809"/>
              <a:gd name="connsiteX17" fmla="*/ 24156 w 45235"/>
              <a:gd name="connsiteY17" fmla="*/ 4579 h 43809"/>
              <a:gd name="connsiteX18" fmla="*/ 24515 w 45235"/>
              <a:gd name="connsiteY18" fmla="*/ 3189 h 43809"/>
              <a:gd name="connsiteX19" fmla="*/ 16015 w 45235"/>
              <a:gd name="connsiteY19" fmla="*/ 5051 h 43809"/>
              <a:gd name="connsiteX20" fmla="*/ 17315 w 45235"/>
              <a:gd name="connsiteY20" fmla="*/ 6399 h 43809"/>
              <a:gd name="connsiteX21" fmla="*/ 6142 w 45235"/>
              <a:gd name="connsiteY21" fmla="*/ 15648 h 43809"/>
              <a:gd name="connsiteX22" fmla="*/ 5915 w 45235"/>
              <a:gd name="connsiteY22" fmla="*/ 14229 h 43809"/>
              <a:gd name="connsiteX0" fmla="*/ 5915 w 45235"/>
              <a:gd name="connsiteY0" fmla="*/ 14229 h 43809"/>
              <a:gd name="connsiteX1" fmla="*/ 7638 w 45235"/>
              <a:gd name="connsiteY1" fmla="*/ 6766 h 43809"/>
              <a:gd name="connsiteX2" fmla="*/ 16020 w 45235"/>
              <a:gd name="connsiteY2" fmla="*/ 5061 h 43809"/>
              <a:gd name="connsiteX3" fmla="*/ 24471 w 45235"/>
              <a:gd name="connsiteY3" fmla="*/ 3291 h 43809"/>
              <a:gd name="connsiteX4" fmla="*/ 27764 w 45235"/>
              <a:gd name="connsiteY4" fmla="*/ 59 h 43809"/>
              <a:gd name="connsiteX5" fmla="*/ 31848 w 45235"/>
              <a:gd name="connsiteY5" fmla="*/ 2340 h 43809"/>
              <a:gd name="connsiteX6" fmla="*/ 37478 w 45235"/>
              <a:gd name="connsiteY6" fmla="*/ 549 h 43809"/>
              <a:gd name="connsiteX7" fmla="*/ 40333 w 45235"/>
              <a:gd name="connsiteY7" fmla="*/ 5435 h 43809"/>
              <a:gd name="connsiteX8" fmla="*/ 43997 w 45235"/>
              <a:gd name="connsiteY8" fmla="*/ 10177 h 43809"/>
              <a:gd name="connsiteX9" fmla="*/ 43833 w 45235"/>
              <a:gd name="connsiteY9" fmla="*/ 15319 h 43809"/>
              <a:gd name="connsiteX10" fmla="*/ 45031 w 45235"/>
              <a:gd name="connsiteY10" fmla="*/ 23181 h 43809"/>
              <a:gd name="connsiteX11" fmla="*/ 39419 w 45235"/>
              <a:gd name="connsiteY11" fmla="*/ 30063 h 43809"/>
              <a:gd name="connsiteX12" fmla="*/ 37410 w 45235"/>
              <a:gd name="connsiteY12" fmla="*/ 42874 h 43809"/>
              <a:gd name="connsiteX13" fmla="*/ 30570 w 45235"/>
              <a:gd name="connsiteY13" fmla="*/ 36674 h 43809"/>
              <a:gd name="connsiteX14" fmla="*/ 25682 w 45235"/>
              <a:gd name="connsiteY14" fmla="*/ 42965 h 43809"/>
              <a:gd name="connsiteX15" fmla="*/ 18495 w 45235"/>
              <a:gd name="connsiteY15" fmla="*/ 39125 h 43809"/>
              <a:gd name="connsiteX16" fmla="*/ 6076 w 45235"/>
              <a:gd name="connsiteY16" fmla="*/ 41459 h 43809"/>
              <a:gd name="connsiteX17" fmla="*/ 687 w 45235"/>
              <a:gd name="connsiteY17" fmla="*/ 38255 h 43809"/>
              <a:gd name="connsiteX18" fmla="*/ 947 w 45235"/>
              <a:gd name="connsiteY18" fmla="*/ 32698 h 43809"/>
              <a:gd name="connsiteX19" fmla="*/ 4128 w 45235"/>
              <a:gd name="connsiteY19" fmla="*/ 25410 h 43809"/>
              <a:gd name="connsiteX20" fmla="*/ 2010 w 45235"/>
              <a:gd name="connsiteY20" fmla="*/ 19563 h 43809"/>
              <a:gd name="connsiteX21" fmla="*/ 5878 w 45235"/>
              <a:gd name="connsiteY21" fmla="*/ 14366 h 43809"/>
              <a:gd name="connsiteX22" fmla="*/ 5915 w 45235"/>
              <a:gd name="connsiteY22" fmla="*/ 14229 h 43809"/>
              <a:gd name="connsiteX0" fmla="*/ 6708 w 45235"/>
              <a:gd name="connsiteY0" fmla="*/ 26036 h 43809"/>
              <a:gd name="connsiteX1" fmla="*/ 4175 w 45235"/>
              <a:gd name="connsiteY1" fmla="*/ 25239 h 43809"/>
              <a:gd name="connsiteX2" fmla="*/ 8943 w 45235"/>
              <a:gd name="connsiteY2" fmla="*/ 34758 h 43809"/>
              <a:gd name="connsiteX3" fmla="*/ 6525 w 45235"/>
              <a:gd name="connsiteY3" fmla="*/ 41659 h 43809"/>
              <a:gd name="connsiteX4" fmla="*/ 7225 w 45235"/>
              <a:gd name="connsiteY4" fmla="*/ 40927 h 43809"/>
              <a:gd name="connsiteX5" fmla="*/ 18493 w 45235"/>
              <a:gd name="connsiteY5" fmla="*/ 38949 h 43809"/>
              <a:gd name="connsiteX6" fmla="*/ 17825 w 45235"/>
              <a:gd name="connsiteY6" fmla="*/ 37209 h 43809"/>
              <a:gd name="connsiteX7" fmla="*/ 30842 w 45235"/>
              <a:gd name="connsiteY7" fmla="*/ 34610 h 43809"/>
              <a:gd name="connsiteX8" fmla="*/ 30575 w 45235"/>
              <a:gd name="connsiteY8" fmla="*/ 36519 h 43809"/>
              <a:gd name="connsiteX9" fmla="*/ 36144 w 45235"/>
              <a:gd name="connsiteY9" fmla="*/ 22813 h 43809"/>
              <a:gd name="connsiteX10" fmla="*/ 39395 w 45235"/>
              <a:gd name="connsiteY10" fmla="*/ 29949 h 43809"/>
              <a:gd name="connsiteX11" fmla="*/ 43813 w 45235"/>
              <a:gd name="connsiteY11" fmla="*/ 15213 h 43809"/>
              <a:gd name="connsiteX12" fmla="*/ 42365 w 45235"/>
              <a:gd name="connsiteY12" fmla="*/ 17889 h 43809"/>
              <a:gd name="connsiteX13" fmla="*/ 40339 w 45235"/>
              <a:gd name="connsiteY13" fmla="*/ 5285 h 43809"/>
              <a:gd name="connsiteX14" fmla="*/ 40415 w 45235"/>
              <a:gd name="connsiteY14" fmla="*/ 6549 h 43809"/>
              <a:gd name="connsiteX15" fmla="*/ 31093 w 45235"/>
              <a:gd name="connsiteY15" fmla="*/ 3811 h 43809"/>
              <a:gd name="connsiteX16" fmla="*/ 31835 w 45235"/>
              <a:gd name="connsiteY16" fmla="*/ 2199 h 43809"/>
              <a:gd name="connsiteX17" fmla="*/ 24156 w 45235"/>
              <a:gd name="connsiteY17" fmla="*/ 4579 h 43809"/>
              <a:gd name="connsiteX18" fmla="*/ 24515 w 45235"/>
              <a:gd name="connsiteY18" fmla="*/ 3189 h 43809"/>
              <a:gd name="connsiteX19" fmla="*/ 16015 w 45235"/>
              <a:gd name="connsiteY19" fmla="*/ 5051 h 43809"/>
              <a:gd name="connsiteX20" fmla="*/ 17315 w 45235"/>
              <a:gd name="connsiteY20" fmla="*/ 6399 h 43809"/>
              <a:gd name="connsiteX21" fmla="*/ 6142 w 45235"/>
              <a:gd name="connsiteY21" fmla="*/ 15648 h 43809"/>
              <a:gd name="connsiteX22" fmla="*/ 5915 w 45235"/>
              <a:gd name="connsiteY22" fmla="*/ 14229 h 43809"/>
              <a:gd name="connsiteX0" fmla="*/ 5915 w 45235"/>
              <a:gd name="connsiteY0" fmla="*/ 14229 h 43809"/>
              <a:gd name="connsiteX1" fmla="*/ 7638 w 45235"/>
              <a:gd name="connsiteY1" fmla="*/ 6766 h 43809"/>
              <a:gd name="connsiteX2" fmla="*/ 16020 w 45235"/>
              <a:gd name="connsiteY2" fmla="*/ 5061 h 43809"/>
              <a:gd name="connsiteX3" fmla="*/ 24471 w 45235"/>
              <a:gd name="connsiteY3" fmla="*/ 3291 h 43809"/>
              <a:gd name="connsiteX4" fmla="*/ 27764 w 45235"/>
              <a:gd name="connsiteY4" fmla="*/ 59 h 43809"/>
              <a:gd name="connsiteX5" fmla="*/ 31848 w 45235"/>
              <a:gd name="connsiteY5" fmla="*/ 2340 h 43809"/>
              <a:gd name="connsiteX6" fmla="*/ 37478 w 45235"/>
              <a:gd name="connsiteY6" fmla="*/ 549 h 43809"/>
              <a:gd name="connsiteX7" fmla="*/ 40333 w 45235"/>
              <a:gd name="connsiteY7" fmla="*/ 5435 h 43809"/>
              <a:gd name="connsiteX8" fmla="*/ 43997 w 45235"/>
              <a:gd name="connsiteY8" fmla="*/ 10177 h 43809"/>
              <a:gd name="connsiteX9" fmla="*/ 43833 w 45235"/>
              <a:gd name="connsiteY9" fmla="*/ 15319 h 43809"/>
              <a:gd name="connsiteX10" fmla="*/ 45031 w 45235"/>
              <a:gd name="connsiteY10" fmla="*/ 23181 h 43809"/>
              <a:gd name="connsiteX11" fmla="*/ 39419 w 45235"/>
              <a:gd name="connsiteY11" fmla="*/ 30063 h 43809"/>
              <a:gd name="connsiteX12" fmla="*/ 37410 w 45235"/>
              <a:gd name="connsiteY12" fmla="*/ 42874 h 43809"/>
              <a:gd name="connsiteX13" fmla="*/ 30570 w 45235"/>
              <a:gd name="connsiteY13" fmla="*/ 36674 h 43809"/>
              <a:gd name="connsiteX14" fmla="*/ 25682 w 45235"/>
              <a:gd name="connsiteY14" fmla="*/ 42965 h 43809"/>
              <a:gd name="connsiteX15" fmla="*/ 18495 w 45235"/>
              <a:gd name="connsiteY15" fmla="*/ 39125 h 43809"/>
              <a:gd name="connsiteX16" fmla="*/ 6076 w 45235"/>
              <a:gd name="connsiteY16" fmla="*/ 41459 h 43809"/>
              <a:gd name="connsiteX17" fmla="*/ 687 w 45235"/>
              <a:gd name="connsiteY17" fmla="*/ 38255 h 43809"/>
              <a:gd name="connsiteX18" fmla="*/ 947 w 45235"/>
              <a:gd name="connsiteY18" fmla="*/ 32698 h 43809"/>
              <a:gd name="connsiteX19" fmla="*/ 4128 w 45235"/>
              <a:gd name="connsiteY19" fmla="*/ 25410 h 43809"/>
              <a:gd name="connsiteX20" fmla="*/ 2010 w 45235"/>
              <a:gd name="connsiteY20" fmla="*/ 19563 h 43809"/>
              <a:gd name="connsiteX21" fmla="*/ 5878 w 45235"/>
              <a:gd name="connsiteY21" fmla="*/ 14366 h 43809"/>
              <a:gd name="connsiteX22" fmla="*/ 5915 w 45235"/>
              <a:gd name="connsiteY22" fmla="*/ 14229 h 43809"/>
              <a:gd name="connsiteX0" fmla="*/ 6708 w 45235"/>
              <a:gd name="connsiteY0" fmla="*/ 26036 h 43809"/>
              <a:gd name="connsiteX1" fmla="*/ 4175 w 45235"/>
              <a:gd name="connsiteY1" fmla="*/ 25239 h 43809"/>
              <a:gd name="connsiteX2" fmla="*/ 8943 w 45235"/>
              <a:gd name="connsiteY2" fmla="*/ 34758 h 43809"/>
              <a:gd name="connsiteX3" fmla="*/ 6525 w 45235"/>
              <a:gd name="connsiteY3" fmla="*/ 41659 h 43809"/>
              <a:gd name="connsiteX4" fmla="*/ 7225 w 45235"/>
              <a:gd name="connsiteY4" fmla="*/ 40927 h 43809"/>
              <a:gd name="connsiteX5" fmla="*/ 18493 w 45235"/>
              <a:gd name="connsiteY5" fmla="*/ 38949 h 43809"/>
              <a:gd name="connsiteX6" fmla="*/ 17825 w 45235"/>
              <a:gd name="connsiteY6" fmla="*/ 37209 h 43809"/>
              <a:gd name="connsiteX7" fmla="*/ 30842 w 45235"/>
              <a:gd name="connsiteY7" fmla="*/ 34610 h 43809"/>
              <a:gd name="connsiteX8" fmla="*/ 30889 w 45235"/>
              <a:gd name="connsiteY8" fmla="*/ 43001 h 43809"/>
              <a:gd name="connsiteX9" fmla="*/ 36144 w 45235"/>
              <a:gd name="connsiteY9" fmla="*/ 22813 h 43809"/>
              <a:gd name="connsiteX10" fmla="*/ 39395 w 45235"/>
              <a:gd name="connsiteY10" fmla="*/ 29949 h 43809"/>
              <a:gd name="connsiteX11" fmla="*/ 43813 w 45235"/>
              <a:gd name="connsiteY11" fmla="*/ 15213 h 43809"/>
              <a:gd name="connsiteX12" fmla="*/ 42365 w 45235"/>
              <a:gd name="connsiteY12" fmla="*/ 17889 h 43809"/>
              <a:gd name="connsiteX13" fmla="*/ 40339 w 45235"/>
              <a:gd name="connsiteY13" fmla="*/ 5285 h 43809"/>
              <a:gd name="connsiteX14" fmla="*/ 40415 w 45235"/>
              <a:gd name="connsiteY14" fmla="*/ 6549 h 43809"/>
              <a:gd name="connsiteX15" fmla="*/ 31093 w 45235"/>
              <a:gd name="connsiteY15" fmla="*/ 3811 h 43809"/>
              <a:gd name="connsiteX16" fmla="*/ 31835 w 45235"/>
              <a:gd name="connsiteY16" fmla="*/ 2199 h 43809"/>
              <a:gd name="connsiteX17" fmla="*/ 24156 w 45235"/>
              <a:gd name="connsiteY17" fmla="*/ 4579 h 43809"/>
              <a:gd name="connsiteX18" fmla="*/ 24515 w 45235"/>
              <a:gd name="connsiteY18" fmla="*/ 3189 h 43809"/>
              <a:gd name="connsiteX19" fmla="*/ 16015 w 45235"/>
              <a:gd name="connsiteY19" fmla="*/ 5051 h 43809"/>
              <a:gd name="connsiteX20" fmla="*/ 17315 w 45235"/>
              <a:gd name="connsiteY20" fmla="*/ 6399 h 43809"/>
              <a:gd name="connsiteX21" fmla="*/ 6142 w 45235"/>
              <a:gd name="connsiteY21" fmla="*/ 15648 h 43809"/>
              <a:gd name="connsiteX22" fmla="*/ 5915 w 45235"/>
              <a:gd name="connsiteY22" fmla="*/ 14229 h 43809"/>
              <a:gd name="connsiteX0" fmla="*/ 5915 w 45235"/>
              <a:gd name="connsiteY0" fmla="*/ 14229 h 43809"/>
              <a:gd name="connsiteX1" fmla="*/ 7638 w 45235"/>
              <a:gd name="connsiteY1" fmla="*/ 6766 h 43809"/>
              <a:gd name="connsiteX2" fmla="*/ 16020 w 45235"/>
              <a:gd name="connsiteY2" fmla="*/ 5061 h 43809"/>
              <a:gd name="connsiteX3" fmla="*/ 24471 w 45235"/>
              <a:gd name="connsiteY3" fmla="*/ 3291 h 43809"/>
              <a:gd name="connsiteX4" fmla="*/ 27764 w 45235"/>
              <a:gd name="connsiteY4" fmla="*/ 59 h 43809"/>
              <a:gd name="connsiteX5" fmla="*/ 31848 w 45235"/>
              <a:gd name="connsiteY5" fmla="*/ 2340 h 43809"/>
              <a:gd name="connsiteX6" fmla="*/ 37478 w 45235"/>
              <a:gd name="connsiteY6" fmla="*/ 549 h 43809"/>
              <a:gd name="connsiteX7" fmla="*/ 40333 w 45235"/>
              <a:gd name="connsiteY7" fmla="*/ 5435 h 43809"/>
              <a:gd name="connsiteX8" fmla="*/ 43997 w 45235"/>
              <a:gd name="connsiteY8" fmla="*/ 10177 h 43809"/>
              <a:gd name="connsiteX9" fmla="*/ 43833 w 45235"/>
              <a:gd name="connsiteY9" fmla="*/ 15319 h 43809"/>
              <a:gd name="connsiteX10" fmla="*/ 45031 w 45235"/>
              <a:gd name="connsiteY10" fmla="*/ 23181 h 43809"/>
              <a:gd name="connsiteX11" fmla="*/ 39419 w 45235"/>
              <a:gd name="connsiteY11" fmla="*/ 30063 h 43809"/>
              <a:gd name="connsiteX12" fmla="*/ 37410 w 45235"/>
              <a:gd name="connsiteY12" fmla="*/ 42874 h 43809"/>
              <a:gd name="connsiteX13" fmla="*/ 30570 w 45235"/>
              <a:gd name="connsiteY13" fmla="*/ 36674 h 43809"/>
              <a:gd name="connsiteX14" fmla="*/ 25682 w 45235"/>
              <a:gd name="connsiteY14" fmla="*/ 42965 h 43809"/>
              <a:gd name="connsiteX15" fmla="*/ 18495 w 45235"/>
              <a:gd name="connsiteY15" fmla="*/ 39125 h 43809"/>
              <a:gd name="connsiteX16" fmla="*/ 6076 w 45235"/>
              <a:gd name="connsiteY16" fmla="*/ 41459 h 43809"/>
              <a:gd name="connsiteX17" fmla="*/ 687 w 45235"/>
              <a:gd name="connsiteY17" fmla="*/ 38255 h 43809"/>
              <a:gd name="connsiteX18" fmla="*/ 947 w 45235"/>
              <a:gd name="connsiteY18" fmla="*/ 32698 h 43809"/>
              <a:gd name="connsiteX19" fmla="*/ 4128 w 45235"/>
              <a:gd name="connsiteY19" fmla="*/ 25410 h 43809"/>
              <a:gd name="connsiteX20" fmla="*/ 2010 w 45235"/>
              <a:gd name="connsiteY20" fmla="*/ 19563 h 43809"/>
              <a:gd name="connsiteX21" fmla="*/ 5878 w 45235"/>
              <a:gd name="connsiteY21" fmla="*/ 14366 h 43809"/>
              <a:gd name="connsiteX22" fmla="*/ 5915 w 45235"/>
              <a:gd name="connsiteY22" fmla="*/ 14229 h 43809"/>
              <a:gd name="connsiteX0" fmla="*/ 6708 w 45235"/>
              <a:gd name="connsiteY0" fmla="*/ 26036 h 43809"/>
              <a:gd name="connsiteX1" fmla="*/ 4175 w 45235"/>
              <a:gd name="connsiteY1" fmla="*/ 25239 h 43809"/>
              <a:gd name="connsiteX2" fmla="*/ 8943 w 45235"/>
              <a:gd name="connsiteY2" fmla="*/ 34758 h 43809"/>
              <a:gd name="connsiteX3" fmla="*/ 6525 w 45235"/>
              <a:gd name="connsiteY3" fmla="*/ 41659 h 43809"/>
              <a:gd name="connsiteX4" fmla="*/ 7225 w 45235"/>
              <a:gd name="connsiteY4" fmla="*/ 40927 h 43809"/>
              <a:gd name="connsiteX5" fmla="*/ 18493 w 45235"/>
              <a:gd name="connsiteY5" fmla="*/ 38949 h 43809"/>
              <a:gd name="connsiteX6" fmla="*/ 17825 w 45235"/>
              <a:gd name="connsiteY6" fmla="*/ 37209 h 43809"/>
              <a:gd name="connsiteX7" fmla="*/ 30842 w 45235"/>
              <a:gd name="connsiteY7" fmla="*/ 34610 h 43809"/>
              <a:gd name="connsiteX8" fmla="*/ 32980 w 45235"/>
              <a:gd name="connsiteY8" fmla="*/ 35006 h 43809"/>
              <a:gd name="connsiteX9" fmla="*/ 36144 w 45235"/>
              <a:gd name="connsiteY9" fmla="*/ 22813 h 43809"/>
              <a:gd name="connsiteX10" fmla="*/ 39395 w 45235"/>
              <a:gd name="connsiteY10" fmla="*/ 29949 h 43809"/>
              <a:gd name="connsiteX11" fmla="*/ 43813 w 45235"/>
              <a:gd name="connsiteY11" fmla="*/ 15213 h 43809"/>
              <a:gd name="connsiteX12" fmla="*/ 42365 w 45235"/>
              <a:gd name="connsiteY12" fmla="*/ 17889 h 43809"/>
              <a:gd name="connsiteX13" fmla="*/ 40339 w 45235"/>
              <a:gd name="connsiteY13" fmla="*/ 5285 h 43809"/>
              <a:gd name="connsiteX14" fmla="*/ 40415 w 45235"/>
              <a:gd name="connsiteY14" fmla="*/ 6549 h 43809"/>
              <a:gd name="connsiteX15" fmla="*/ 31093 w 45235"/>
              <a:gd name="connsiteY15" fmla="*/ 3811 h 43809"/>
              <a:gd name="connsiteX16" fmla="*/ 31835 w 45235"/>
              <a:gd name="connsiteY16" fmla="*/ 2199 h 43809"/>
              <a:gd name="connsiteX17" fmla="*/ 24156 w 45235"/>
              <a:gd name="connsiteY17" fmla="*/ 4579 h 43809"/>
              <a:gd name="connsiteX18" fmla="*/ 24515 w 45235"/>
              <a:gd name="connsiteY18" fmla="*/ 3189 h 43809"/>
              <a:gd name="connsiteX19" fmla="*/ 16015 w 45235"/>
              <a:gd name="connsiteY19" fmla="*/ 5051 h 43809"/>
              <a:gd name="connsiteX20" fmla="*/ 17315 w 45235"/>
              <a:gd name="connsiteY20" fmla="*/ 6399 h 43809"/>
              <a:gd name="connsiteX21" fmla="*/ 6142 w 45235"/>
              <a:gd name="connsiteY21" fmla="*/ 15648 h 43809"/>
              <a:gd name="connsiteX22" fmla="*/ 5915 w 45235"/>
              <a:gd name="connsiteY22" fmla="*/ 14229 h 43809"/>
              <a:gd name="connsiteX0" fmla="*/ 5915 w 45235"/>
              <a:gd name="connsiteY0" fmla="*/ 14229 h 43898"/>
              <a:gd name="connsiteX1" fmla="*/ 7638 w 45235"/>
              <a:gd name="connsiteY1" fmla="*/ 6766 h 43898"/>
              <a:gd name="connsiteX2" fmla="*/ 16020 w 45235"/>
              <a:gd name="connsiteY2" fmla="*/ 5061 h 43898"/>
              <a:gd name="connsiteX3" fmla="*/ 24471 w 45235"/>
              <a:gd name="connsiteY3" fmla="*/ 3291 h 43898"/>
              <a:gd name="connsiteX4" fmla="*/ 27764 w 45235"/>
              <a:gd name="connsiteY4" fmla="*/ 59 h 43898"/>
              <a:gd name="connsiteX5" fmla="*/ 31848 w 45235"/>
              <a:gd name="connsiteY5" fmla="*/ 2340 h 43898"/>
              <a:gd name="connsiteX6" fmla="*/ 37478 w 45235"/>
              <a:gd name="connsiteY6" fmla="*/ 549 h 43898"/>
              <a:gd name="connsiteX7" fmla="*/ 40333 w 45235"/>
              <a:gd name="connsiteY7" fmla="*/ 5435 h 43898"/>
              <a:gd name="connsiteX8" fmla="*/ 43997 w 45235"/>
              <a:gd name="connsiteY8" fmla="*/ 10177 h 43898"/>
              <a:gd name="connsiteX9" fmla="*/ 43833 w 45235"/>
              <a:gd name="connsiteY9" fmla="*/ 15319 h 43898"/>
              <a:gd name="connsiteX10" fmla="*/ 45031 w 45235"/>
              <a:gd name="connsiteY10" fmla="*/ 23181 h 43898"/>
              <a:gd name="connsiteX11" fmla="*/ 39419 w 45235"/>
              <a:gd name="connsiteY11" fmla="*/ 30063 h 43898"/>
              <a:gd name="connsiteX12" fmla="*/ 37410 w 45235"/>
              <a:gd name="connsiteY12" fmla="*/ 42874 h 43898"/>
              <a:gd name="connsiteX13" fmla="*/ 30675 w 45235"/>
              <a:gd name="connsiteY13" fmla="*/ 41860 h 43898"/>
              <a:gd name="connsiteX14" fmla="*/ 25682 w 45235"/>
              <a:gd name="connsiteY14" fmla="*/ 42965 h 43898"/>
              <a:gd name="connsiteX15" fmla="*/ 18495 w 45235"/>
              <a:gd name="connsiteY15" fmla="*/ 39125 h 43898"/>
              <a:gd name="connsiteX16" fmla="*/ 6076 w 45235"/>
              <a:gd name="connsiteY16" fmla="*/ 41459 h 43898"/>
              <a:gd name="connsiteX17" fmla="*/ 687 w 45235"/>
              <a:gd name="connsiteY17" fmla="*/ 38255 h 43898"/>
              <a:gd name="connsiteX18" fmla="*/ 947 w 45235"/>
              <a:gd name="connsiteY18" fmla="*/ 32698 h 43898"/>
              <a:gd name="connsiteX19" fmla="*/ 4128 w 45235"/>
              <a:gd name="connsiteY19" fmla="*/ 25410 h 43898"/>
              <a:gd name="connsiteX20" fmla="*/ 2010 w 45235"/>
              <a:gd name="connsiteY20" fmla="*/ 19563 h 43898"/>
              <a:gd name="connsiteX21" fmla="*/ 5878 w 45235"/>
              <a:gd name="connsiteY21" fmla="*/ 14366 h 43898"/>
              <a:gd name="connsiteX22" fmla="*/ 5915 w 45235"/>
              <a:gd name="connsiteY22" fmla="*/ 14229 h 43898"/>
              <a:gd name="connsiteX0" fmla="*/ 6708 w 45235"/>
              <a:gd name="connsiteY0" fmla="*/ 26036 h 43898"/>
              <a:gd name="connsiteX1" fmla="*/ 4175 w 45235"/>
              <a:gd name="connsiteY1" fmla="*/ 25239 h 43898"/>
              <a:gd name="connsiteX2" fmla="*/ 8943 w 45235"/>
              <a:gd name="connsiteY2" fmla="*/ 34758 h 43898"/>
              <a:gd name="connsiteX3" fmla="*/ 6525 w 45235"/>
              <a:gd name="connsiteY3" fmla="*/ 41659 h 43898"/>
              <a:gd name="connsiteX4" fmla="*/ 7225 w 45235"/>
              <a:gd name="connsiteY4" fmla="*/ 40927 h 43898"/>
              <a:gd name="connsiteX5" fmla="*/ 18493 w 45235"/>
              <a:gd name="connsiteY5" fmla="*/ 38949 h 43898"/>
              <a:gd name="connsiteX6" fmla="*/ 17825 w 45235"/>
              <a:gd name="connsiteY6" fmla="*/ 37209 h 43898"/>
              <a:gd name="connsiteX7" fmla="*/ 30842 w 45235"/>
              <a:gd name="connsiteY7" fmla="*/ 34610 h 43898"/>
              <a:gd name="connsiteX8" fmla="*/ 32980 w 45235"/>
              <a:gd name="connsiteY8" fmla="*/ 35006 h 43898"/>
              <a:gd name="connsiteX9" fmla="*/ 36144 w 45235"/>
              <a:gd name="connsiteY9" fmla="*/ 22813 h 43898"/>
              <a:gd name="connsiteX10" fmla="*/ 39395 w 45235"/>
              <a:gd name="connsiteY10" fmla="*/ 29949 h 43898"/>
              <a:gd name="connsiteX11" fmla="*/ 43813 w 45235"/>
              <a:gd name="connsiteY11" fmla="*/ 15213 h 43898"/>
              <a:gd name="connsiteX12" fmla="*/ 42365 w 45235"/>
              <a:gd name="connsiteY12" fmla="*/ 17889 h 43898"/>
              <a:gd name="connsiteX13" fmla="*/ 40339 w 45235"/>
              <a:gd name="connsiteY13" fmla="*/ 5285 h 43898"/>
              <a:gd name="connsiteX14" fmla="*/ 40415 w 45235"/>
              <a:gd name="connsiteY14" fmla="*/ 6549 h 43898"/>
              <a:gd name="connsiteX15" fmla="*/ 31093 w 45235"/>
              <a:gd name="connsiteY15" fmla="*/ 3811 h 43898"/>
              <a:gd name="connsiteX16" fmla="*/ 31835 w 45235"/>
              <a:gd name="connsiteY16" fmla="*/ 2199 h 43898"/>
              <a:gd name="connsiteX17" fmla="*/ 24156 w 45235"/>
              <a:gd name="connsiteY17" fmla="*/ 4579 h 43898"/>
              <a:gd name="connsiteX18" fmla="*/ 24515 w 45235"/>
              <a:gd name="connsiteY18" fmla="*/ 3189 h 43898"/>
              <a:gd name="connsiteX19" fmla="*/ 16015 w 45235"/>
              <a:gd name="connsiteY19" fmla="*/ 5051 h 43898"/>
              <a:gd name="connsiteX20" fmla="*/ 17315 w 45235"/>
              <a:gd name="connsiteY20" fmla="*/ 6399 h 43898"/>
              <a:gd name="connsiteX21" fmla="*/ 6142 w 45235"/>
              <a:gd name="connsiteY21" fmla="*/ 15648 h 43898"/>
              <a:gd name="connsiteX22" fmla="*/ 5915 w 45235"/>
              <a:gd name="connsiteY22" fmla="*/ 14229 h 43898"/>
              <a:gd name="connsiteX0" fmla="*/ 5915 w 45235"/>
              <a:gd name="connsiteY0" fmla="*/ 14229 h 43898"/>
              <a:gd name="connsiteX1" fmla="*/ 7638 w 45235"/>
              <a:gd name="connsiteY1" fmla="*/ 6766 h 43898"/>
              <a:gd name="connsiteX2" fmla="*/ 16020 w 45235"/>
              <a:gd name="connsiteY2" fmla="*/ 5061 h 43898"/>
              <a:gd name="connsiteX3" fmla="*/ 24471 w 45235"/>
              <a:gd name="connsiteY3" fmla="*/ 3291 h 43898"/>
              <a:gd name="connsiteX4" fmla="*/ 27764 w 45235"/>
              <a:gd name="connsiteY4" fmla="*/ 59 h 43898"/>
              <a:gd name="connsiteX5" fmla="*/ 31848 w 45235"/>
              <a:gd name="connsiteY5" fmla="*/ 2340 h 43898"/>
              <a:gd name="connsiteX6" fmla="*/ 37478 w 45235"/>
              <a:gd name="connsiteY6" fmla="*/ 549 h 43898"/>
              <a:gd name="connsiteX7" fmla="*/ 40333 w 45235"/>
              <a:gd name="connsiteY7" fmla="*/ 5435 h 43898"/>
              <a:gd name="connsiteX8" fmla="*/ 43997 w 45235"/>
              <a:gd name="connsiteY8" fmla="*/ 10177 h 43898"/>
              <a:gd name="connsiteX9" fmla="*/ 43833 w 45235"/>
              <a:gd name="connsiteY9" fmla="*/ 15319 h 43898"/>
              <a:gd name="connsiteX10" fmla="*/ 45031 w 45235"/>
              <a:gd name="connsiteY10" fmla="*/ 23181 h 43898"/>
              <a:gd name="connsiteX11" fmla="*/ 39419 w 45235"/>
              <a:gd name="connsiteY11" fmla="*/ 30063 h 43898"/>
              <a:gd name="connsiteX12" fmla="*/ 37410 w 45235"/>
              <a:gd name="connsiteY12" fmla="*/ 42874 h 43898"/>
              <a:gd name="connsiteX13" fmla="*/ 30675 w 45235"/>
              <a:gd name="connsiteY13" fmla="*/ 41860 h 43898"/>
              <a:gd name="connsiteX14" fmla="*/ 25682 w 45235"/>
              <a:gd name="connsiteY14" fmla="*/ 42965 h 43898"/>
              <a:gd name="connsiteX15" fmla="*/ 18495 w 45235"/>
              <a:gd name="connsiteY15" fmla="*/ 39125 h 43898"/>
              <a:gd name="connsiteX16" fmla="*/ 6076 w 45235"/>
              <a:gd name="connsiteY16" fmla="*/ 41459 h 43898"/>
              <a:gd name="connsiteX17" fmla="*/ 687 w 45235"/>
              <a:gd name="connsiteY17" fmla="*/ 38255 h 43898"/>
              <a:gd name="connsiteX18" fmla="*/ 947 w 45235"/>
              <a:gd name="connsiteY18" fmla="*/ 32698 h 43898"/>
              <a:gd name="connsiteX19" fmla="*/ 4128 w 45235"/>
              <a:gd name="connsiteY19" fmla="*/ 25410 h 43898"/>
              <a:gd name="connsiteX20" fmla="*/ 2010 w 45235"/>
              <a:gd name="connsiteY20" fmla="*/ 19563 h 43898"/>
              <a:gd name="connsiteX21" fmla="*/ 5878 w 45235"/>
              <a:gd name="connsiteY21" fmla="*/ 14366 h 43898"/>
              <a:gd name="connsiteX22" fmla="*/ 5915 w 45235"/>
              <a:gd name="connsiteY22" fmla="*/ 14229 h 43898"/>
              <a:gd name="connsiteX0" fmla="*/ 6708 w 45235"/>
              <a:gd name="connsiteY0" fmla="*/ 26036 h 43898"/>
              <a:gd name="connsiteX1" fmla="*/ 4175 w 45235"/>
              <a:gd name="connsiteY1" fmla="*/ 25239 h 43898"/>
              <a:gd name="connsiteX2" fmla="*/ 8943 w 45235"/>
              <a:gd name="connsiteY2" fmla="*/ 34758 h 43898"/>
              <a:gd name="connsiteX3" fmla="*/ 6525 w 45235"/>
              <a:gd name="connsiteY3" fmla="*/ 41659 h 43898"/>
              <a:gd name="connsiteX4" fmla="*/ 7225 w 45235"/>
              <a:gd name="connsiteY4" fmla="*/ 40927 h 43898"/>
              <a:gd name="connsiteX5" fmla="*/ 18493 w 45235"/>
              <a:gd name="connsiteY5" fmla="*/ 38949 h 43898"/>
              <a:gd name="connsiteX6" fmla="*/ 17825 w 45235"/>
              <a:gd name="connsiteY6" fmla="*/ 37209 h 43898"/>
              <a:gd name="connsiteX7" fmla="*/ 30842 w 45235"/>
              <a:gd name="connsiteY7" fmla="*/ 34610 h 43898"/>
              <a:gd name="connsiteX8" fmla="*/ 32248 w 45235"/>
              <a:gd name="connsiteY8" fmla="*/ 41056 h 43898"/>
              <a:gd name="connsiteX9" fmla="*/ 36144 w 45235"/>
              <a:gd name="connsiteY9" fmla="*/ 22813 h 43898"/>
              <a:gd name="connsiteX10" fmla="*/ 39395 w 45235"/>
              <a:gd name="connsiteY10" fmla="*/ 29949 h 43898"/>
              <a:gd name="connsiteX11" fmla="*/ 43813 w 45235"/>
              <a:gd name="connsiteY11" fmla="*/ 15213 h 43898"/>
              <a:gd name="connsiteX12" fmla="*/ 42365 w 45235"/>
              <a:gd name="connsiteY12" fmla="*/ 17889 h 43898"/>
              <a:gd name="connsiteX13" fmla="*/ 40339 w 45235"/>
              <a:gd name="connsiteY13" fmla="*/ 5285 h 43898"/>
              <a:gd name="connsiteX14" fmla="*/ 40415 w 45235"/>
              <a:gd name="connsiteY14" fmla="*/ 6549 h 43898"/>
              <a:gd name="connsiteX15" fmla="*/ 31093 w 45235"/>
              <a:gd name="connsiteY15" fmla="*/ 3811 h 43898"/>
              <a:gd name="connsiteX16" fmla="*/ 31835 w 45235"/>
              <a:gd name="connsiteY16" fmla="*/ 2199 h 43898"/>
              <a:gd name="connsiteX17" fmla="*/ 24156 w 45235"/>
              <a:gd name="connsiteY17" fmla="*/ 4579 h 43898"/>
              <a:gd name="connsiteX18" fmla="*/ 24515 w 45235"/>
              <a:gd name="connsiteY18" fmla="*/ 3189 h 43898"/>
              <a:gd name="connsiteX19" fmla="*/ 16015 w 45235"/>
              <a:gd name="connsiteY19" fmla="*/ 5051 h 43898"/>
              <a:gd name="connsiteX20" fmla="*/ 17315 w 45235"/>
              <a:gd name="connsiteY20" fmla="*/ 6399 h 43898"/>
              <a:gd name="connsiteX21" fmla="*/ 6142 w 45235"/>
              <a:gd name="connsiteY21" fmla="*/ 15648 h 43898"/>
              <a:gd name="connsiteX22" fmla="*/ 5915 w 45235"/>
              <a:gd name="connsiteY22" fmla="*/ 14229 h 43898"/>
              <a:gd name="connsiteX0" fmla="*/ 5915 w 45235"/>
              <a:gd name="connsiteY0" fmla="*/ 14229 h 43898"/>
              <a:gd name="connsiteX1" fmla="*/ 7638 w 45235"/>
              <a:gd name="connsiteY1" fmla="*/ 6766 h 43898"/>
              <a:gd name="connsiteX2" fmla="*/ 16020 w 45235"/>
              <a:gd name="connsiteY2" fmla="*/ 5061 h 43898"/>
              <a:gd name="connsiteX3" fmla="*/ 24471 w 45235"/>
              <a:gd name="connsiteY3" fmla="*/ 3291 h 43898"/>
              <a:gd name="connsiteX4" fmla="*/ 27764 w 45235"/>
              <a:gd name="connsiteY4" fmla="*/ 59 h 43898"/>
              <a:gd name="connsiteX5" fmla="*/ 31848 w 45235"/>
              <a:gd name="connsiteY5" fmla="*/ 2340 h 43898"/>
              <a:gd name="connsiteX6" fmla="*/ 37478 w 45235"/>
              <a:gd name="connsiteY6" fmla="*/ 549 h 43898"/>
              <a:gd name="connsiteX7" fmla="*/ 40333 w 45235"/>
              <a:gd name="connsiteY7" fmla="*/ 5435 h 43898"/>
              <a:gd name="connsiteX8" fmla="*/ 43997 w 45235"/>
              <a:gd name="connsiteY8" fmla="*/ 10177 h 43898"/>
              <a:gd name="connsiteX9" fmla="*/ 43833 w 45235"/>
              <a:gd name="connsiteY9" fmla="*/ 15319 h 43898"/>
              <a:gd name="connsiteX10" fmla="*/ 45031 w 45235"/>
              <a:gd name="connsiteY10" fmla="*/ 23181 h 43898"/>
              <a:gd name="connsiteX11" fmla="*/ 39419 w 45235"/>
              <a:gd name="connsiteY11" fmla="*/ 30063 h 43898"/>
              <a:gd name="connsiteX12" fmla="*/ 37410 w 45235"/>
              <a:gd name="connsiteY12" fmla="*/ 42874 h 43898"/>
              <a:gd name="connsiteX13" fmla="*/ 30675 w 45235"/>
              <a:gd name="connsiteY13" fmla="*/ 41860 h 43898"/>
              <a:gd name="connsiteX14" fmla="*/ 25682 w 45235"/>
              <a:gd name="connsiteY14" fmla="*/ 42965 h 43898"/>
              <a:gd name="connsiteX15" fmla="*/ 18495 w 45235"/>
              <a:gd name="connsiteY15" fmla="*/ 39125 h 43898"/>
              <a:gd name="connsiteX16" fmla="*/ 6076 w 45235"/>
              <a:gd name="connsiteY16" fmla="*/ 41459 h 43898"/>
              <a:gd name="connsiteX17" fmla="*/ 687 w 45235"/>
              <a:gd name="connsiteY17" fmla="*/ 38255 h 43898"/>
              <a:gd name="connsiteX18" fmla="*/ 947 w 45235"/>
              <a:gd name="connsiteY18" fmla="*/ 32698 h 43898"/>
              <a:gd name="connsiteX19" fmla="*/ 4128 w 45235"/>
              <a:gd name="connsiteY19" fmla="*/ 25410 h 43898"/>
              <a:gd name="connsiteX20" fmla="*/ 2010 w 45235"/>
              <a:gd name="connsiteY20" fmla="*/ 19563 h 43898"/>
              <a:gd name="connsiteX21" fmla="*/ 5878 w 45235"/>
              <a:gd name="connsiteY21" fmla="*/ 14366 h 43898"/>
              <a:gd name="connsiteX22" fmla="*/ 5915 w 45235"/>
              <a:gd name="connsiteY22" fmla="*/ 14229 h 43898"/>
              <a:gd name="connsiteX0" fmla="*/ 6708 w 45235"/>
              <a:gd name="connsiteY0" fmla="*/ 26036 h 43898"/>
              <a:gd name="connsiteX1" fmla="*/ 4175 w 45235"/>
              <a:gd name="connsiteY1" fmla="*/ 25239 h 43898"/>
              <a:gd name="connsiteX2" fmla="*/ 8943 w 45235"/>
              <a:gd name="connsiteY2" fmla="*/ 34758 h 43898"/>
              <a:gd name="connsiteX3" fmla="*/ 6525 w 45235"/>
              <a:gd name="connsiteY3" fmla="*/ 41659 h 43898"/>
              <a:gd name="connsiteX4" fmla="*/ 7225 w 45235"/>
              <a:gd name="connsiteY4" fmla="*/ 40927 h 43898"/>
              <a:gd name="connsiteX5" fmla="*/ 18493 w 45235"/>
              <a:gd name="connsiteY5" fmla="*/ 38949 h 43898"/>
              <a:gd name="connsiteX6" fmla="*/ 17825 w 45235"/>
              <a:gd name="connsiteY6" fmla="*/ 37209 h 43898"/>
              <a:gd name="connsiteX7" fmla="*/ 31051 w 45235"/>
              <a:gd name="connsiteY7" fmla="*/ 40012 h 43898"/>
              <a:gd name="connsiteX8" fmla="*/ 32248 w 45235"/>
              <a:gd name="connsiteY8" fmla="*/ 41056 h 43898"/>
              <a:gd name="connsiteX9" fmla="*/ 36144 w 45235"/>
              <a:gd name="connsiteY9" fmla="*/ 22813 h 43898"/>
              <a:gd name="connsiteX10" fmla="*/ 39395 w 45235"/>
              <a:gd name="connsiteY10" fmla="*/ 29949 h 43898"/>
              <a:gd name="connsiteX11" fmla="*/ 43813 w 45235"/>
              <a:gd name="connsiteY11" fmla="*/ 15213 h 43898"/>
              <a:gd name="connsiteX12" fmla="*/ 42365 w 45235"/>
              <a:gd name="connsiteY12" fmla="*/ 17889 h 43898"/>
              <a:gd name="connsiteX13" fmla="*/ 40339 w 45235"/>
              <a:gd name="connsiteY13" fmla="*/ 5285 h 43898"/>
              <a:gd name="connsiteX14" fmla="*/ 40415 w 45235"/>
              <a:gd name="connsiteY14" fmla="*/ 6549 h 43898"/>
              <a:gd name="connsiteX15" fmla="*/ 31093 w 45235"/>
              <a:gd name="connsiteY15" fmla="*/ 3811 h 43898"/>
              <a:gd name="connsiteX16" fmla="*/ 31835 w 45235"/>
              <a:gd name="connsiteY16" fmla="*/ 2199 h 43898"/>
              <a:gd name="connsiteX17" fmla="*/ 24156 w 45235"/>
              <a:gd name="connsiteY17" fmla="*/ 4579 h 43898"/>
              <a:gd name="connsiteX18" fmla="*/ 24515 w 45235"/>
              <a:gd name="connsiteY18" fmla="*/ 3189 h 43898"/>
              <a:gd name="connsiteX19" fmla="*/ 16015 w 45235"/>
              <a:gd name="connsiteY19" fmla="*/ 5051 h 43898"/>
              <a:gd name="connsiteX20" fmla="*/ 17315 w 45235"/>
              <a:gd name="connsiteY20" fmla="*/ 6399 h 43898"/>
              <a:gd name="connsiteX21" fmla="*/ 6142 w 45235"/>
              <a:gd name="connsiteY21" fmla="*/ 15648 h 43898"/>
              <a:gd name="connsiteX22" fmla="*/ 5915 w 45235"/>
              <a:gd name="connsiteY22" fmla="*/ 14229 h 4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235" h="43898">
                <a:moveTo>
                  <a:pt x="5915" y="14229"/>
                </a:moveTo>
                <a:cubicBezTo>
                  <a:pt x="5644" y="11516"/>
                  <a:pt x="6276" y="8780"/>
                  <a:pt x="7638" y="6766"/>
                </a:cubicBezTo>
                <a:cubicBezTo>
                  <a:pt x="9790" y="3585"/>
                  <a:pt x="13279" y="2876"/>
                  <a:pt x="16020" y="5061"/>
                </a:cubicBezTo>
                <a:cubicBezTo>
                  <a:pt x="17693" y="768"/>
                  <a:pt x="21929" y="-119"/>
                  <a:pt x="24471" y="3291"/>
                </a:cubicBezTo>
                <a:cubicBezTo>
                  <a:pt x="25112" y="1542"/>
                  <a:pt x="26343" y="333"/>
                  <a:pt x="27764" y="59"/>
                </a:cubicBezTo>
                <a:cubicBezTo>
                  <a:pt x="29328" y="-243"/>
                  <a:pt x="30890" y="629"/>
                  <a:pt x="31848" y="2340"/>
                </a:cubicBezTo>
                <a:cubicBezTo>
                  <a:pt x="33230" y="126"/>
                  <a:pt x="35516" y="-601"/>
                  <a:pt x="37478" y="549"/>
                </a:cubicBezTo>
                <a:cubicBezTo>
                  <a:pt x="38973" y="1425"/>
                  <a:pt x="40045" y="3259"/>
                  <a:pt x="40333" y="5435"/>
                </a:cubicBezTo>
                <a:cubicBezTo>
                  <a:pt x="42061" y="6077"/>
                  <a:pt x="43437" y="7857"/>
                  <a:pt x="43997" y="10177"/>
                </a:cubicBezTo>
                <a:cubicBezTo>
                  <a:pt x="44404" y="11861"/>
                  <a:pt x="44346" y="13690"/>
                  <a:pt x="43833" y="15319"/>
                </a:cubicBezTo>
                <a:cubicBezTo>
                  <a:pt x="45094" y="17553"/>
                  <a:pt x="45535" y="20449"/>
                  <a:pt x="45031" y="23181"/>
                </a:cubicBezTo>
                <a:cubicBezTo>
                  <a:pt x="44361" y="26813"/>
                  <a:pt x="42143" y="29533"/>
                  <a:pt x="39419" y="30063"/>
                </a:cubicBezTo>
                <a:cubicBezTo>
                  <a:pt x="39406" y="32330"/>
                  <a:pt x="38867" y="40908"/>
                  <a:pt x="37410" y="42874"/>
                </a:cubicBezTo>
                <a:cubicBezTo>
                  <a:pt x="35953" y="44840"/>
                  <a:pt x="32824" y="43684"/>
                  <a:pt x="30675" y="41860"/>
                </a:cubicBezTo>
                <a:cubicBezTo>
                  <a:pt x="29980" y="44993"/>
                  <a:pt x="27712" y="43421"/>
                  <a:pt x="25682" y="42965"/>
                </a:cubicBezTo>
                <a:cubicBezTo>
                  <a:pt x="23652" y="42509"/>
                  <a:pt x="20066" y="42332"/>
                  <a:pt x="18495" y="39125"/>
                </a:cubicBezTo>
                <a:cubicBezTo>
                  <a:pt x="14787" y="42169"/>
                  <a:pt x="8228" y="46586"/>
                  <a:pt x="6076" y="41459"/>
                </a:cubicBezTo>
                <a:cubicBezTo>
                  <a:pt x="2135" y="43432"/>
                  <a:pt x="2093" y="41872"/>
                  <a:pt x="687" y="38255"/>
                </a:cubicBezTo>
                <a:cubicBezTo>
                  <a:pt x="-719" y="34638"/>
                  <a:pt x="374" y="34839"/>
                  <a:pt x="947" y="32698"/>
                </a:cubicBezTo>
                <a:cubicBezTo>
                  <a:pt x="1520" y="30557"/>
                  <a:pt x="3075" y="26936"/>
                  <a:pt x="4128" y="25410"/>
                </a:cubicBezTo>
                <a:cubicBezTo>
                  <a:pt x="2634" y="24213"/>
                  <a:pt x="1802" y="21916"/>
                  <a:pt x="2010" y="19563"/>
                </a:cubicBezTo>
                <a:cubicBezTo>
                  <a:pt x="2254" y="16808"/>
                  <a:pt x="3860" y="14650"/>
                  <a:pt x="5878" y="14366"/>
                </a:cubicBezTo>
                <a:cubicBezTo>
                  <a:pt x="5890" y="14320"/>
                  <a:pt x="5903" y="14275"/>
                  <a:pt x="5915" y="14229"/>
                </a:cubicBezTo>
                <a:close/>
              </a:path>
              <a:path w="45235" h="43898" fill="none" extrusionOk="0">
                <a:moveTo>
                  <a:pt x="6708" y="26036"/>
                </a:moveTo>
                <a:cubicBezTo>
                  <a:pt x="5824" y="26130"/>
                  <a:pt x="4940" y="25852"/>
                  <a:pt x="4175" y="25239"/>
                </a:cubicBezTo>
                <a:moveTo>
                  <a:pt x="8943" y="34758"/>
                </a:moveTo>
                <a:cubicBezTo>
                  <a:pt x="9495" y="37362"/>
                  <a:pt x="6811" y="40631"/>
                  <a:pt x="6525" y="41659"/>
                </a:cubicBezTo>
                <a:cubicBezTo>
                  <a:pt x="6239" y="42687"/>
                  <a:pt x="5390" y="41246"/>
                  <a:pt x="7225" y="40927"/>
                </a:cubicBezTo>
                <a:moveTo>
                  <a:pt x="18493" y="38949"/>
                </a:moveTo>
                <a:cubicBezTo>
                  <a:pt x="18226" y="38403"/>
                  <a:pt x="18002" y="37820"/>
                  <a:pt x="17825" y="37209"/>
                </a:cubicBezTo>
                <a:moveTo>
                  <a:pt x="31051" y="40012"/>
                </a:moveTo>
                <a:cubicBezTo>
                  <a:pt x="31012" y="40659"/>
                  <a:pt x="32386" y="40434"/>
                  <a:pt x="32248" y="41056"/>
                </a:cubicBezTo>
                <a:moveTo>
                  <a:pt x="36144" y="22813"/>
                </a:moveTo>
                <a:cubicBezTo>
                  <a:pt x="38148" y="24141"/>
                  <a:pt x="39413" y="26917"/>
                  <a:pt x="39395" y="29949"/>
                </a:cubicBezTo>
                <a:moveTo>
                  <a:pt x="43813" y="15213"/>
                </a:moveTo>
                <a:cubicBezTo>
                  <a:pt x="43488" y="16245"/>
                  <a:pt x="42993" y="17161"/>
                  <a:pt x="42365" y="17889"/>
                </a:cubicBezTo>
                <a:moveTo>
                  <a:pt x="40339" y="5285"/>
                </a:moveTo>
                <a:cubicBezTo>
                  <a:pt x="40394" y="5702"/>
                  <a:pt x="40420" y="6125"/>
                  <a:pt x="40415" y="6549"/>
                </a:cubicBezTo>
                <a:moveTo>
                  <a:pt x="31093" y="3811"/>
                </a:moveTo>
                <a:cubicBezTo>
                  <a:pt x="31282" y="3228"/>
                  <a:pt x="31531" y="2685"/>
                  <a:pt x="31835" y="2199"/>
                </a:cubicBezTo>
                <a:moveTo>
                  <a:pt x="24156" y="4579"/>
                </a:moveTo>
                <a:cubicBezTo>
                  <a:pt x="24233" y="4097"/>
                  <a:pt x="24354" y="3630"/>
                  <a:pt x="24515" y="3189"/>
                </a:cubicBezTo>
                <a:moveTo>
                  <a:pt x="16015" y="5051"/>
                </a:moveTo>
                <a:cubicBezTo>
                  <a:pt x="16487" y="5427"/>
                  <a:pt x="16923" y="5880"/>
                  <a:pt x="17315" y="6399"/>
                </a:cubicBezTo>
                <a:moveTo>
                  <a:pt x="6142" y="15648"/>
                </a:moveTo>
                <a:cubicBezTo>
                  <a:pt x="6039" y="15184"/>
                  <a:pt x="5963" y="14710"/>
                  <a:pt x="5915" y="14229"/>
                </a:cubicBezTo>
              </a:path>
            </a:pathLst>
          </a:custGeom>
          <a:noFill/>
          <a:ln w="38100" cap="flat" cmpd="sng" algn="ctr">
            <a:solidFill>
              <a:srgbClr val="00B4A0"/>
            </a:solidFill>
            <a:prstDash val="solid"/>
            <a:round/>
            <a:headEnd type="none" w="med" len="med"/>
            <a:tailEnd type="none" w="med" len="med"/>
          </a:ln>
          <a:effectLst/>
        </p:spPr>
        <p:txBody>
          <a:bodyPr vert="horz" wrap="none" lIns="90000" tIns="126000" rIns="90000" bIns="126000" numCol="1" rtlCol="0" anchor="ctr" anchorCtr="0" compatLnSpc="1">
            <a:prstTxWarp prst="textNoShape">
              <a:avLst/>
            </a:prstTxWarp>
          </a:bodyPr>
          <a:lstStyle/>
          <a:p>
            <a:pPr algn="ctr"/>
            <a:endParaRPr kumimoji="1" lang="de-DE" sz="1800" b="1" smtClean="0">
              <a:solidFill>
                <a:prstClr val="black"/>
              </a:solidFill>
              <a:latin typeface="Arial" charset="0"/>
              <a:ea typeface="HGP創英角ｺﾞｼｯｸUB" pitchFamily="50" charset="-128"/>
            </a:endParaRPr>
          </a:p>
        </p:txBody>
      </p:sp>
      <p:grpSp>
        <p:nvGrpSpPr>
          <p:cNvPr id="105" name="Group 104"/>
          <p:cNvGrpSpPr/>
          <p:nvPr/>
        </p:nvGrpSpPr>
        <p:grpSpPr>
          <a:xfrm>
            <a:off x="742290" y="6101280"/>
            <a:ext cx="671979" cy="658074"/>
            <a:chOff x="2378802" y="5844105"/>
            <a:chExt cx="671979" cy="658074"/>
          </a:xfrm>
        </p:grpSpPr>
        <p:pic>
          <p:nvPicPr>
            <p:cNvPr id="81" name="Picture 4" descr="Logo"/>
            <p:cNvPicPr>
              <a:picLocks noChangeAspect="1" noChangeArrowheads="1"/>
            </p:cNvPicPr>
            <p:nvPr/>
          </p:nvPicPr>
          <p:blipFill>
            <a:blip r:embed="rId27"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2492769" y="6064923"/>
              <a:ext cx="461240" cy="437256"/>
            </a:xfrm>
            <a:prstGeom prst="rect">
              <a:avLst/>
            </a:prstGeom>
            <a:noFill/>
            <a:extLst>
              <a:ext uri="{909E8E84-426E-40DD-AFC4-6F175D3DCCD1}">
                <a14:hiddenFill xmlns:a14="http://schemas.microsoft.com/office/drawing/2010/main">
                  <a:solidFill>
                    <a:srgbClr val="FFFFFF"/>
                  </a:solidFill>
                </a14:hiddenFill>
              </a:ext>
            </a:extLst>
          </p:spPr>
        </p:pic>
        <p:sp>
          <p:nvSpPr>
            <p:cNvPr id="132" name="TextBox 131"/>
            <p:cNvSpPr txBox="1"/>
            <p:nvPr/>
          </p:nvSpPr>
          <p:spPr>
            <a:xfrm>
              <a:off x="2378802" y="5844105"/>
              <a:ext cx="671979" cy="307777"/>
            </a:xfrm>
            <a:prstGeom prst="rect">
              <a:avLst/>
            </a:prstGeom>
            <a:noFill/>
          </p:spPr>
          <p:txBody>
            <a:bodyPr wrap="none" rtlCol="0">
              <a:spAutoFit/>
            </a:bodyPr>
            <a:lstStyle/>
            <a:p>
              <a:pPr eaLnBrk="0" hangingPunct="0"/>
              <a:r>
                <a:rPr lang="de-DE" sz="1400" dirty="0" smtClean="0">
                  <a:solidFill>
                    <a:prstClr val="black"/>
                  </a:solidFill>
                  <a:latin typeface="Arial" panose="020B0604020202020204" pitchFamily="34" charset="0"/>
                </a:rPr>
                <a:t>Japan</a:t>
              </a:r>
              <a:endParaRPr lang="de-DE" sz="1400" dirty="0">
                <a:solidFill>
                  <a:prstClr val="black"/>
                </a:solidFill>
                <a:latin typeface="Arial" panose="020B0604020202020204" pitchFamily="34" charset="0"/>
              </a:endParaRPr>
            </a:p>
          </p:txBody>
        </p:sp>
      </p:grpSp>
      <p:pic>
        <p:nvPicPr>
          <p:cNvPr id="82" name="Picture 2" descr="http://www.globalplatform.org/images/gplogo_2010.gif"/>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672668" y="5010055"/>
            <a:ext cx="1576166" cy="224512"/>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2" descr="Open Interconnect Consortium"/>
          <p:cNvPicPr>
            <a:picLocks noChangeAspect="1" noChangeArrowheads="1"/>
          </p:cNvPicPr>
          <p:nvPr/>
        </p:nvPicPr>
        <p:blipFill>
          <a:blip r:embed="rId29" cstate="print">
            <a:extLst>
              <a:ext uri="{BEBA8EAE-BF5A-486C-A8C5-ECC9F3942E4B}">
                <a14:imgProps xmlns:a14="http://schemas.microsoft.com/office/drawing/2010/main">
                  <a14:imgLayer r:embed="rId3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062616" y="4864779"/>
            <a:ext cx="879808" cy="314217"/>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146"/>
          <p:cNvPicPr>
            <a:picLocks noChangeAspect="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471861" y="3782360"/>
            <a:ext cx="536098" cy="19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147" descr="M2M World Allianc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956770" y="2410615"/>
            <a:ext cx="1162010" cy="246799"/>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8" descr="knx_logo_testlr"/>
          <p:cNvPicPr>
            <a:picLocks noChangeAspect="1" noChangeArrowheads="1"/>
          </p:cNvPicPr>
          <p:nvPr/>
        </p:nvPicPr>
        <p:blipFill>
          <a:blip r:embed="rId33" cstate="print"/>
          <a:srcRect/>
          <a:stretch>
            <a:fillRect/>
          </a:stretch>
        </p:blipFill>
        <p:spPr bwMode="auto">
          <a:xfrm>
            <a:off x="4952918" y="4018370"/>
            <a:ext cx="440166" cy="244780"/>
          </a:xfrm>
          <a:prstGeom prst="rect">
            <a:avLst/>
          </a:prstGeom>
          <a:noFill/>
          <a:ln w="9525">
            <a:noFill/>
            <a:miter lim="800000"/>
            <a:headEnd/>
            <a:tailEnd/>
          </a:ln>
        </p:spPr>
      </p:pic>
      <p:pic>
        <p:nvPicPr>
          <p:cNvPr id="150" name="Picture 9" descr="zwave_logo"/>
          <p:cNvPicPr>
            <a:picLocks noChangeAspect="1" noChangeArrowheads="1"/>
          </p:cNvPicPr>
          <p:nvPr/>
        </p:nvPicPr>
        <p:blipFill>
          <a:blip r:embed="rId3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5674" y="4072746"/>
            <a:ext cx="761929" cy="2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Picture 150" descr="Clipboard03.gif"/>
          <p:cNvPicPr>
            <a:picLocks noChangeAspect="1"/>
          </p:cNvPicPr>
          <p:nvPr/>
        </p:nvPicPr>
        <p:blipFill>
          <a:blip r:embed="rId35" cstate="print"/>
          <a:stretch>
            <a:fillRect/>
          </a:stretch>
        </p:blipFill>
        <p:spPr>
          <a:xfrm>
            <a:off x="5624646" y="4319214"/>
            <a:ext cx="547687" cy="370657"/>
          </a:xfrm>
          <a:prstGeom prst="rect">
            <a:avLst/>
          </a:prstGeom>
        </p:spPr>
      </p:pic>
      <p:sp>
        <p:nvSpPr>
          <p:cNvPr id="9" name="TextBox 8"/>
          <p:cNvSpPr txBox="1"/>
          <p:nvPr/>
        </p:nvSpPr>
        <p:spPr>
          <a:xfrm>
            <a:off x="1420946" y="6276975"/>
            <a:ext cx="482824" cy="523220"/>
          </a:xfrm>
          <a:prstGeom prst="rect">
            <a:avLst/>
          </a:prstGeom>
          <a:noFill/>
        </p:spPr>
        <p:txBody>
          <a:bodyPr wrap="none" rtlCol="0">
            <a:spAutoFit/>
          </a:bodyPr>
          <a:lstStyle/>
          <a:p>
            <a:pPr eaLnBrk="0" hangingPunct="0"/>
            <a:r>
              <a:rPr lang="de-DE" sz="2800" b="1" dirty="0" smtClean="0">
                <a:solidFill>
                  <a:prstClr val="black"/>
                </a:solidFill>
                <a:latin typeface="Arial" panose="020B0604020202020204" pitchFamily="34" charset="0"/>
              </a:rPr>
              <a:t>...</a:t>
            </a:r>
            <a:endParaRPr lang="de-DE" sz="2800" b="1" dirty="0">
              <a:solidFill>
                <a:prstClr val="black"/>
              </a:solidFill>
              <a:latin typeface="Arial" panose="020B0604020202020204" pitchFamily="34" charset="0"/>
            </a:endParaRPr>
          </a:p>
        </p:txBody>
      </p:sp>
      <p:sp>
        <p:nvSpPr>
          <p:cNvPr id="96" name="Rectangle 95"/>
          <p:cNvSpPr/>
          <p:nvPr/>
        </p:nvSpPr>
        <p:spPr bwMode="auto">
          <a:xfrm>
            <a:off x="208661" y="5228383"/>
            <a:ext cx="1774845" cy="369332"/>
          </a:xfrm>
          <a:prstGeom prst="rect">
            <a:avLst/>
          </a:prstGeom>
          <a:noFill/>
          <a:ln w="19050">
            <a:solidFill>
              <a:srgbClr val="FFC000"/>
            </a:solidFill>
            <a:prstDash val="dash"/>
          </a:ln>
        </p:spPr>
        <p:txBody>
          <a:bodyPr wrap="none" rtlCol="0">
            <a:spAutoFit/>
          </a:bodyPr>
          <a:lstStyle/>
          <a:p>
            <a:pPr eaLnBrk="0" hangingPunct="0"/>
            <a:r>
              <a:rPr lang="de-DE" sz="1800" dirty="0" smtClean="0">
                <a:solidFill>
                  <a:prstClr val="black"/>
                </a:solidFill>
                <a:latin typeface="Arial" panose="020B0604020202020204" pitchFamily="34" charset="0"/>
              </a:rPr>
              <a:t>National SDOs:</a:t>
            </a:r>
            <a:endParaRPr lang="de-DE" sz="1800" dirty="0">
              <a:solidFill>
                <a:prstClr val="black"/>
              </a:solidFill>
              <a:latin typeface="Arial" panose="020B0604020202020204" pitchFamily="34" charset="0"/>
            </a:endParaRPr>
          </a:p>
        </p:txBody>
      </p:sp>
      <p:cxnSp>
        <p:nvCxnSpPr>
          <p:cNvPr id="97" name="Straight Arrow Connector 96"/>
          <p:cNvCxnSpPr/>
          <p:nvPr/>
        </p:nvCxnSpPr>
        <p:spPr bwMode="auto">
          <a:xfrm flipV="1">
            <a:off x="2048553" y="5289559"/>
            <a:ext cx="1964046" cy="231718"/>
          </a:xfrm>
          <a:prstGeom prst="straightConnector1">
            <a:avLst/>
          </a:prstGeom>
          <a:solidFill>
            <a:schemeClr val="bg1"/>
          </a:solidFill>
          <a:ln w="19050" cap="flat" cmpd="sng" algn="ctr">
            <a:solidFill>
              <a:schemeClr val="tx1"/>
            </a:solidFill>
            <a:prstDash val="solid"/>
            <a:round/>
            <a:headEnd type="none" w="med" len="med"/>
            <a:tailEnd type="arrow"/>
          </a:ln>
          <a:effectLst/>
        </p:spPr>
      </p:cxnSp>
      <p:pic>
        <p:nvPicPr>
          <p:cNvPr id="99" name="Picture 98"/>
          <p:cNvPicPr>
            <a:picLocks noChangeAspect="1"/>
          </p:cNvPicPr>
          <p:nvPr/>
        </p:nvPicPr>
        <p:blipFill>
          <a:blip r:embed="rId36">
            <a:clrChange>
              <a:clrFrom>
                <a:srgbClr val="F9F9F7"/>
              </a:clrFrom>
              <a:clrTo>
                <a:srgbClr val="F9F9F7">
                  <a:alpha val="0"/>
                </a:srgbClr>
              </a:clrTo>
            </a:clrChange>
            <a:extLst>
              <a:ext uri="{28A0092B-C50C-407E-A947-70E740481C1C}">
                <a14:useLocalDpi xmlns:a14="http://schemas.microsoft.com/office/drawing/2010/main" val="0"/>
              </a:ext>
            </a:extLst>
          </a:blip>
          <a:stretch>
            <a:fillRect/>
          </a:stretch>
        </p:blipFill>
        <p:spPr>
          <a:xfrm>
            <a:off x="4924993" y="1953798"/>
            <a:ext cx="1201125" cy="388056"/>
          </a:xfrm>
          <a:prstGeom prst="rect">
            <a:avLst/>
          </a:prstGeom>
        </p:spPr>
      </p:pic>
      <p:pic>
        <p:nvPicPr>
          <p:cNvPr id="2050" name="Picture 2" descr="http://www.plattform-i40.de/sites/default/files/i40-logo.gif"/>
          <p:cNvPicPr>
            <a:picLocks noChangeAspect="1" noChangeArrowheads="1"/>
          </p:cNvPicPr>
          <p:nvPr/>
        </p:nvPicPr>
        <p:blipFill>
          <a:blip r:embed="rId3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3590" y="3477138"/>
            <a:ext cx="981291" cy="649522"/>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1" descr="IMC"/>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8330845" y="2827614"/>
            <a:ext cx="724302" cy="415867"/>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02"/>
          <p:cNvPicPr>
            <a:picLocks noChangeAspect="1"/>
          </p:cNvPicPr>
          <p:nvPr/>
        </p:nvPicPr>
        <p:blipFill>
          <a:blip r:embed="rId39"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5898489" y="4722367"/>
            <a:ext cx="1197282" cy="331641"/>
          </a:xfrm>
          <a:prstGeom prst="rect">
            <a:avLst/>
          </a:prstGeom>
        </p:spPr>
      </p:pic>
      <p:pic>
        <p:nvPicPr>
          <p:cNvPr id="104" name="Picture 2" descr="cover-interchange"/>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4880785" y="4357289"/>
            <a:ext cx="714789" cy="282342"/>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06"/>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5890014" y="2546266"/>
            <a:ext cx="825809" cy="365120"/>
          </a:xfrm>
          <a:prstGeom prst="rect">
            <a:avLst/>
          </a:prstGeom>
        </p:spPr>
      </p:pic>
      <p:pic>
        <p:nvPicPr>
          <p:cNvPr id="108" name="Picture 107"/>
          <p:cNvPicPr>
            <a:picLocks noChangeAspect="1"/>
          </p:cNvPicPr>
          <p:nvPr/>
        </p:nvPicPr>
        <p:blipFill>
          <a:blip r:embed="rId4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768844" y="5195726"/>
            <a:ext cx="587544" cy="502712"/>
          </a:xfrm>
          <a:prstGeom prst="rect">
            <a:avLst/>
          </a:prstGeom>
        </p:spPr>
      </p:pic>
      <p:sp>
        <p:nvSpPr>
          <p:cNvPr id="83" name="Rectangle 82"/>
          <p:cNvSpPr/>
          <p:nvPr/>
        </p:nvSpPr>
        <p:spPr bwMode="auto">
          <a:xfrm>
            <a:off x="283683" y="3295640"/>
            <a:ext cx="554828" cy="190500"/>
          </a:xfrm>
          <a:prstGeom prst="rect">
            <a:avLst/>
          </a:prstGeom>
          <a:solidFill>
            <a:schemeClr val="bg1"/>
          </a:solidFill>
          <a:ln w="38100" cap="flat" cmpd="sng" algn="ctr">
            <a:solidFill>
              <a:srgbClr val="00B4A0"/>
            </a:solidFill>
            <a:prstDash val="solid"/>
            <a:round/>
            <a:headEnd type="none" w="med" len="med"/>
            <a:tailEnd type="none" w="med" len="med"/>
          </a:ln>
          <a:effectLst/>
        </p:spPr>
        <p:txBody>
          <a:bodyPr vert="horz" wrap="none" lIns="90000" tIns="126000" rIns="90000" bIns="126000" numCol="1" rtlCol="0" anchor="ctr" anchorCtr="0" compatLnSpc="1">
            <a:prstTxWarp prst="textNoShape">
              <a:avLst/>
            </a:prstTxWarp>
          </a:bodyPr>
          <a:lstStyle/>
          <a:p>
            <a:pPr algn="ctr" eaLnBrk="0" hangingPunct="0"/>
            <a:r>
              <a:rPr lang="de-DE" sz="1200" b="1" dirty="0">
                <a:solidFill>
                  <a:prstClr val="black"/>
                </a:solidFill>
                <a:latin typeface="Arial" charset="0"/>
                <a:ea typeface="HGP創英角ｺﾞｼｯｸUB" pitchFamily="50" charset="-128"/>
              </a:rPr>
              <a:t>SG-20</a:t>
            </a:r>
          </a:p>
        </p:txBody>
      </p:sp>
      <p:sp>
        <p:nvSpPr>
          <p:cNvPr id="89" name="Cloud 1049"/>
          <p:cNvSpPr/>
          <p:nvPr/>
        </p:nvSpPr>
        <p:spPr bwMode="auto">
          <a:xfrm rot="5400000">
            <a:off x="5549330" y="4135953"/>
            <a:ext cx="1277613" cy="4159688"/>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5016 w 44336"/>
              <a:gd name="connsiteY0" fmla="*/ 14229 h 43219"/>
              <a:gd name="connsiteX1" fmla="*/ 6739 w 44336"/>
              <a:gd name="connsiteY1" fmla="*/ 6766 h 43219"/>
              <a:gd name="connsiteX2" fmla="*/ 15121 w 44336"/>
              <a:gd name="connsiteY2" fmla="*/ 5061 h 43219"/>
              <a:gd name="connsiteX3" fmla="*/ 23572 w 44336"/>
              <a:gd name="connsiteY3" fmla="*/ 3291 h 43219"/>
              <a:gd name="connsiteX4" fmla="*/ 26865 w 44336"/>
              <a:gd name="connsiteY4" fmla="*/ 59 h 43219"/>
              <a:gd name="connsiteX5" fmla="*/ 30949 w 44336"/>
              <a:gd name="connsiteY5" fmla="*/ 2340 h 43219"/>
              <a:gd name="connsiteX6" fmla="*/ 36579 w 44336"/>
              <a:gd name="connsiteY6" fmla="*/ 549 h 43219"/>
              <a:gd name="connsiteX7" fmla="*/ 39434 w 44336"/>
              <a:gd name="connsiteY7" fmla="*/ 5435 h 43219"/>
              <a:gd name="connsiteX8" fmla="*/ 43098 w 44336"/>
              <a:gd name="connsiteY8" fmla="*/ 10177 h 43219"/>
              <a:gd name="connsiteX9" fmla="*/ 42934 w 44336"/>
              <a:gd name="connsiteY9" fmla="*/ 15319 h 43219"/>
              <a:gd name="connsiteX10" fmla="*/ 44132 w 44336"/>
              <a:gd name="connsiteY10" fmla="*/ 23181 h 43219"/>
              <a:gd name="connsiteX11" fmla="*/ 38520 w 44336"/>
              <a:gd name="connsiteY11" fmla="*/ 30063 h 43219"/>
              <a:gd name="connsiteX12" fmla="*/ 36511 w 44336"/>
              <a:gd name="connsiteY12" fmla="*/ 35960 h 43219"/>
              <a:gd name="connsiteX13" fmla="*/ 29671 w 44336"/>
              <a:gd name="connsiteY13" fmla="*/ 36674 h 43219"/>
              <a:gd name="connsiteX14" fmla="*/ 24783 w 44336"/>
              <a:gd name="connsiteY14" fmla="*/ 42965 h 43219"/>
              <a:gd name="connsiteX15" fmla="*/ 17596 w 44336"/>
              <a:gd name="connsiteY15" fmla="*/ 39125 h 43219"/>
              <a:gd name="connsiteX16" fmla="*/ 6920 w 44336"/>
              <a:gd name="connsiteY16" fmla="*/ 35331 h 43219"/>
              <a:gd name="connsiteX17" fmla="*/ 48 w 44336"/>
              <a:gd name="connsiteY17" fmla="*/ 32698 h 43219"/>
              <a:gd name="connsiteX18" fmla="*/ 3229 w 44336"/>
              <a:gd name="connsiteY18" fmla="*/ 25410 h 43219"/>
              <a:gd name="connsiteX19" fmla="*/ 1111 w 44336"/>
              <a:gd name="connsiteY19" fmla="*/ 19563 h 43219"/>
              <a:gd name="connsiteX20" fmla="*/ 4979 w 44336"/>
              <a:gd name="connsiteY20" fmla="*/ 14366 h 43219"/>
              <a:gd name="connsiteX21" fmla="*/ 5016 w 44336"/>
              <a:gd name="connsiteY21" fmla="*/ 14229 h 43219"/>
              <a:gd name="connsiteX0" fmla="*/ 5809 w 44336"/>
              <a:gd name="connsiteY0" fmla="*/ 26036 h 43219"/>
              <a:gd name="connsiteX1" fmla="*/ 3276 w 44336"/>
              <a:gd name="connsiteY1" fmla="*/ 25239 h 43219"/>
              <a:gd name="connsiteX2" fmla="*/ 8044 w 44336"/>
              <a:gd name="connsiteY2" fmla="*/ 34758 h 43219"/>
              <a:gd name="connsiteX3" fmla="*/ 6936 w 44336"/>
              <a:gd name="connsiteY3" fmla="*/ 35139 h 43219"/>
              <a:gd name="connsiteX4" fmla="*/ 17594 w 44336"/>
              <a:gd name="connsiteY4" fmla="*/ 38949 h 43219"/>
              <a:gd name="connsiteX5" fmla="*/ 16926 w 44336"/>
              <a:gd name="connsiteY5" fmla="*/ 37209 h 43219"/>
              <a:gd name="connsiteX6" fmla="*/ 29943 w 44336"/>
              <a:gd name="connsiteY6" fmla="*/ 34610 h 43219"/>
              <a:gd name="connsiteX7" fmla="*/ 29676 w 44336"/>
              <a:gd name="connsiteY7" fmla="*/ 36519 h 43219"/>
              <a:gd name="connsiteX8" fmla="*/ 35245 w 44336"/>
              <a:gd name="connsiteY8" fmla="*/ 22813 h 43219"/>
              <a:gd name="connsiteX9" fmla="*/ 38496 w 44336"/>
              <a:gd name="connsiteY9" fmla="*/ 29949 h 43219"/>
              <a:gd name="connsiteX10" fmla="*/ 42914 w 44336"/>
              <a:gd name="connsiteY10" fmla="*/ 15213 h 43219"/>
              <a:gd name="connsiteX11" fmla="*/ 41466 w 44336"/>
              <a:gd name="connsiteY11" fmla="*/ 17889 h 43219"/>
              <a:gd name="connsiteX12" fmla="*/ 39440 w 44336"/>
              <a:gd name="connsiteY12" fmla="*/ 5285 h 43219"/>
              <a:gd name="connsiteX13" fmla="*/ 39516 w 44336"/>
              <a:gd name="connsiteY13" fmla="*/ 6549 h 43219"/>
              <a:gd name="connsiteX14" fmla="*/ 30194 w 44336"/>
              <a:gd name="connsiteY14" fmla="*/ 3811 h 43219"/>
              <a:gd name="connsiteX15" fmla="*/ 30936 w 44336"/>
              <a:gd name="connsiteY15" fmla="*/ 2199 h 43219"/>
              <a:gd name="connsiteX16" fmla="*/ 23257 w 44336"/>
              <a:gd name="connsiteY16" fmla="*/ 4579 h 43219"/>
              <a:gd name="connsiteX17" fmla="*/ 23616 w 44336"/>
              <a:gd name="connsiteY17" fmla="*/ 3189 h 43219"/>
              <a:gd name="connsiteX18" fmla="*/ 15116 w 44336"/>
              <a:gd name="connsiteY18" fmla="*/ 5051 h 43219"/>
              <a:gd name="connsiteX19" fmla="*/ 16416 w 44336"/>
              <a:gd name="connsiteY19" fmla="*/ 6399 h 43219"/>
              <a:gd name="connsiteX20" fmla="*/ 5243 w 44336"/>
              <a:gd name="connsiteY20" fmla="*/ 15648 h 43219"/>
              <a:gd name="connsiteX21" fmla="*/ 5016 w 44336"/>
              <a:gd name="connsiteY21" fmla="*/ 14229 h 43219"/>
              <a:gd name="connsiteX0" fmla="*/ 5800 w 45120"/>
              <a:gd name="connsiteY0" fmla="*/ 14229 h 43219"/>
              <a:gd name="connsiteX1" fmla="*/ 7523 w 45120"/>
              <a:gd name="connsiteY1" fmla="*/ 6766 h 43219"/>
              <a:gd name="connsiteX2" fmla="*/ 15905 w 45120"/>
              <a:gd name="connsiteY2" fmla="*/ 5061 h 43219"/>
              <a:gd name="connsiteX3" fmla="*/ 24356 w 45120"/>
              <a:gd name="connsiteY3" fmla="*/ 3291 h 43219"/>
              <a:gd name="connsiteX4" fmla="*/ 27649 w 45120"/>
              <a:gd name="connsiteY4" fmla="*/ 59 h 43219"/>
              <a:gd name="connsiteX5" fmla="*/ 31733 w 45120"/>
              <a:gd name="connsiteY5" fmla="*/ 2340 h 43219"/>
              <a:gd name="connsiteX6" fmla="*/ 37363 w 45120"/>
              <a:gd name="connsiteY6" fmla="*/ 549 h 43219"/>
              <a:gd name="connsiteX7" fmla="*/ 40218 w 45120"/>
              <a:gd name="connsiteY7" fmla="*/ 5435 h 43219"/>
              <a:gd name="connsiteX8" fmla="*/ 43882 w 45120"/>
              <a:gd name="connsiteY8" fmla="*/ 10177 h 43219"/>
              <a:gd name="connsiteX9" fmla="*/ 43718 w 45120"/>
              <a:gd name="connsiteY9" fmla="*/ 15319 h 43219"/>
              <a:gd name="connsiteX10" fmla="*/ 44916 w 45120"/>
              <a:gd name="connsiteY10" fmla="*/ 23181 h 43219"/>
              <a:gd name="connsiteX11" fmla="*/ 39304 w 45120"/>
              <a:gd name="connsiteY11" fmla="*/ 30063 h 43219"/>
              <a:gd name="connsiteX12" fmla="*/ 37295 w 45120"/>
              <a:gd name="connsiteY12" fmla="*/ 35960 h 43219"/>
              <a:gd name="connsiteX13" fmla="*/ 30455 w 45120"/>
              <a:gd name="connsiteY13" fmla="*/ 36674 h 43219"/>
              <a:gd name="connsiteX14" fmla="*/ 25567 w 45120"/>
              <a:gd name="connsiteY14" fmla="*/ 42965 h 43219"/>
              <a:gd name="connsiteX15" fmla="*/ 18380 w 45120"/>
              <a:gd name="connsiteY15" fmla="*/ 39125 h 43219"/>
              <a:gd name="connsiteX16" fmla="*/ 7704 w 45120"/>
              <a:gd name="connsiteY16" fmla="*/ 35331 h 43219"/>
              <a:gd name="connsiteX17" fmla="*/ 572 w 45120"/>
              <a:gd name="connsiteY17" fmla="*/ 38255 h 43219"/>
              <a:gd name="connsiteX18" fmla="*/ 832 w 45120"/>
              <a:gd name="connsiteY18" fmla="*/ 32698 h 43219"/>
              <a:gd name="connsiteX19" fmla="*/ 4013 w 45120"/>
              <a:gd name="connsiteY19" fmla="*/ 25410 h 43219"/>
              <a:gd name="connsiteX20" fmla="*/ 1895 w 45120"/>
              <a:gd name="connsiteY20" fmla="*/ 19563 h 43219"/>
              <a:gd name="connsiteX21" fmla="*/ 5763 w 45120"/>
              <a:gd name="connsiteY21" fmla="*/ 14366 h 43219"/>
              <a:gd name="connsiteX22" fmla="*/ 5800 w 45120"/>
              <a:gd name="connsiteY22" fmla="*/ 14229 h 43219"/>
              <a:gd name="connsiteX0" fmla="*/ 6593 w 45120"/>
              <a:gd name="connsiteY0" fmla="*/ 26036 h 43219"/>
              <a:gd name="connsiteX1" fmla="*/ 4060 w 45120"/>
              <a:gd name="connsiteY1" fmla="*/ 25239 h 43219"/>
              <a:gd name="connsiteX2" fmla="*/ 8828 w 45120"/>
              <a:gd name="connsiteY2" fmla="*/ 34758 h 43219"/>
              <a:gd name="connsiteX3" fmla="*/ 7720 w 45120"/>
              <a:gd name="connsiteY3" fmla="*/ 35139 h 43219"/>
              <a:gd name="connsiteX4" fmla="*/ 18378 w 45120"/>
              <a:gd name="connsiteY4" fmla="*/ 38949 h 43219"/>
              <a:gd name="connsiteX5" fmla="*/ 17710 w 45120"/>
              <a:gd name="connsiteY5" fmla="*/ 37209 h 43219"/>
              <a:gd name="connsiteX6" fmla="*/ 30727 w 45120"/>
              <a:gd name="connsiteY6" fmla="*/ 34610 h 43219"/>
              <a:gd name="connsiteX7" fmla="*/ 30460 w 45120"/>
              <a:gd name="connsiteY7" fmla="*/ 36519 h 43219"/>
              <a:gd name="connsiteX8" fmla="*/ 36029 w 45120"/>
              <a:gd name="connsiteY8" fmla="*/ 22813 h 43219"/>
              <a:gd name="connsiteX9" fmla="*/ 39280 w 45120"/>
              <a:gd name="connsiteY9" fmla="*/ 29949 h 43219"/>
              <a:gd name="connsiteX10" fmla="*/ 43698 w 45120"/>
              <a:gd name="connsiteY10" fmla="*/ 15213 h 43219"/>
              <a:gd name="connsiteX11" fmla="*/ 42250 w 45120"/>
              <a:gd name="connsiteY11" fmla="*/ 17889 h 43219"/>
              <a:gd name="connsiteX12" fmla="*/ 40224 w 45120"/>
              <a:gd name="connsiteY12" fmla="*/ 5285 h 43219"/>
              <a:gd name="connsiteX13" fmla="*/ 40300 w 45120"/>
              <a:gd name="connsiteY13" fmla="*/ 6549 h 43219"/>
              <a:gd name="connsiteX14" fmla="*/ 30978 w 45120"/>
              <a:gd name="connsiteY14" fmla="*/ 3811 h 43219"/>
              <a:gd name="connsiteX15" fmla="*/ 31720 w 45120"/>
              <a:gd name="connsiteY15" fmla="*/ 2199 h 43219"/>
              <a:gd name="connsiteX16" fmla="*/ 24041 w 45120"/>
              <a:gd name="connsiteY16" fmla="*/ 4579 h 43219"/>
              <a:gd name="connsiteX17" fmla="*/ 24400 w 45120"/>
              <a:gd name="connsiteY17" fmla="*/ 3189 h 43219"/>
              <a:gd name="connsiteX18" fmla="*/ 15900 w 45120"/>
              <a:gd name="connsiteY18" fmla="*/ 5051 h 43219"/>
              <a:gd name="connsiteX19" fmla="*/ 17200 w 45120"/>
              <a:gd name="connsiteY19" fmla="*/ 6399 h 43219"/>
              <a:gd name="connsiteX20" fmla="*/ 6027 w 45120"/>
              <a:gd name="connsiteY20" fmla="*/ 15648 h 43219"/>
              <a:gd name="connsiteX21" fmla="*/ 5800 w 45120"/>
              <a:gd name="connsiteY21" fmla="*/ 14229 h 43219"/>
              <a:gd name="connsiteX0" fmla="*/ 5800 w 45120"/>
              <a:gd name="connsiteY0" fmla="*/ 14229 h 43219"/>
              <a:gd name="connsiteX1" fmla="*/ 7523 w 45120"/>
              <a:gd name="connsiteY1" fmla="*/ 6766 h 43219"/>
              <a:gd name="connsiteX2" fmla="*/ 15905 w 45120"/>
              <a:gd name="connsiteY2" fmla="*/ 5061 h 43219"/>
              <a:gd name="connsiteX3" fmla="*/ 24356 w 45120"/>
              <a:gd name="connsiteY3" fmla="*/ 3291 h 43219"/>
              <a:gd name="connsiteX4" fmla="*/ 27649 w 45120"/>
              <a:gd name="connsiteY4" fmla="*/ 59 h 43219"/>
              <a:gd name="connsiteX5" fmla="*/ 31733 w 45120"/>
              <a:gd name="connsiteY5" fmla="*/ 2340 h 43219"/>
              <a:gd name="connsiteX6" fmla="*/ 37363 w 45120"/>
              <a:gd name="connsiteY6" fmla="*/ 549 h 43219"/>
              <a:gd name="connsiteX7" fmla="*/ 40218 w 45120"/>
              <a:gd name="connsiteY7" fmla="*/ 5435 h 43219"/>
              <a:gd name="connsiteX8" fmla="*/ 43882 w 45120"/>
              <a:gd name="connsiteY8" fmla="*/ 10177 h 43219"/>
              <a:gd name="connsiteX9" fmla="*/ 43718 w 45120"/>
              <a:gd name="connsiteY9" fmla="*/ 15319 h 43219"/>
              <a:gd name="connsiteX10" fmla="*/ 44916 w 45120"/>
              <a:gd name="connsiteY10" fmla="*/ 23181 h 43219"/>
              <a:gd name="connsiteX11" fmla="*/ 39304 w 45120"/>
              <a:gd name="connsiteY11" fmla="*/ 30063 h 43219"/>
              <a:gd name="connsiteX12" fmla="*/ 37295 w 45120"/>
              <a:gd name="connsiteY12" fmla="*/ 35960 h 43219"/>
              <a:gd name="connsiteX13" fmla="*/ 30455 w 45120"/>
              <a:gd name="connsiteY13" fmla="*/ 36674 h 43219"/>
              <a:gd name="connsiteX14" fmla="*/ 25567 w 45120"/>
              <a:gd name="connsiteY14" fmla="*/ 42965 h 43219"/>
              <a:gd name="connsiteX15" fmla="*/ 18380 w 45120"/>
              <a:gd name="connsiteY15" fmla="*/ 39125 h 43219"/>
              <a:gd name="connsiteX16" fmla="*/ 7704 w 45120"/>
              <a:gd name="connsiteY16" fmla="*/ 35331 h 43219"/>
              <a:gd name="connsiteX17" fmla="*/ 572 w 45120"/>
              <a:gd name="connsiteY17" fmla="*/ 38255 h 43219"/>
              <a:gd name="connsiteX18" fmla="*/ 832 w 45120"/>
              <a:gd name="connsiteY18" fmla="*/ 32698 h 43219"/>
              <a:gd name="connsiteX19" fmla="*/ 4013 w 45120"/>
              <a:gd name="connsiteY19" fmla="*/ 25410 h 43219"/>
              <a:gd name="connsiteX20" fmla="*/ 1895 w 45120"/>
              <a:gd name="connsiteY20" fmla="*/ 19563 h 43219"/>
              <a:gd name="connsiteX21" fmla="*/ 5763 w 45120"/>
              <a:gd name="connsiteY21" fmla="*/ 14366 h 43219"/>
              <a:gd name="connsiteX22" fmla="*/ 5800 w 45120"/>
              <a:gd name="connsiteY22" fmla="*/ 14229 h 43219"/>
              <a:gd name="connsiteX0" fmla="*/ 6593 w 45120"/>
              <a:gd name="connsiteY0" fmla="*/ 26036 h 43219"/>
              <a:gd name="connsiteX1" fmla="*/ 4060 w 45120"/>
              <a:gd name="connsiteY1" fmla="*/ 25239 h 43219"/>
              <a:gd name="connsiteX2" fmla="*/ 8828 w 45120"/>
              <a:gd name="connsiteY2" fmla="*/ 34758 h 43219"/>
              <a:gd name="connsiteX3" fmla="*/ 7110 w 45120"/>
              <a:gd name="connsiteY3" fmla="*/ 40927 h 43219"/>
              <a:gd name="connsiteX4" fmla="*/ 18378 w 45120"/>
              <a:gd name="connsiteY4" fmla="*/ 38949 h 43219"/>
              <a:gd name="connsiteX5" fmla="*/ 17710 w 45120"/>
              <a:gd name="connsiteY5" fmla="*/ 37209 h 43219"/>
              <a:gd name="connsiteX6" fmla="*/ 30727 w 45120"/>
              <a:gd name="connsiteY6" fmla="*/ 34610 h 43219"/>
              <a:gd name="connsiteX7" fmla="*/ 30460 w 45120"/>
              <a:gd name="connsiteY7" fmla="*/ 36519 h 43219"/>
              <a:gd name="connsiteX8" fmla="*/ 36029 w 45120"/>
              <a:gd name="connsiteY8" fmla="*/ 22813 h 43219"/>
              <a:gd name="connsiteX9" fmla="*/ 39280 w 45120"/>
              <a:gd name="connsiteY9" fmla="*/ 29949 h 43219"/>
              <a:gd name="connsiteX10" fmla="*/ 43698 w 45120"/>
              <a:gd name="connsiteY10" fmla="*/ 15213 h 43219"/>
              <a:gd name="connsiteX11" fmla="*/ 42250 w 45120"/>
              <a:gd name="connsiteY11" fmla="*/ 17889 h 43219"/>
              <a:gd name="connsiteX12" fmla="*/ 40224 w 45120"/>
              <a:gd name="connsiteY12" fmla="*/ 5285 h 43219"/>
              <a:gd name="connsiteX13" fmla="*/ 40300 w 45120"/>
              <a:gd name="connsiteY13" fmla="*/ 6549 h 43219"/>
              <a:gd name="connsiteX14" fmla="*/ 30978 w 45120"/>
              <a:gd name="connsiteY14" fmla="*/ 3811 h 43219"/>
              <a:gd name="connsiteX15" fmla="*/ 31720 w 45120"/>
              <a:gd name="connsiteY15" fmla="*/ 2199 h 43219"/>
              <a:gd name="connsiteX16" fmla="*/ 24041 w 45120"/>
              <a:gd name="connsiteY16" fmla="*/ 4579 h 43219"/>
              <a:gd name="connsiteX17" fmla="*/ 24400 w 45120"/>
              <a:gd name="connsiteY17" fmla="*/ 3189 h 43219"/>
              <a:gd name="connsiteX18" fmla="*/ 15900 w 45120"/>
              <a:gd name="connsiteY18" fmla="*/ 5051 h 43219"/>
              <a:gd name="connsiteX19" fmla="*/ 17200 w 45120"/>
              <a:gd name="connsiteY19" fmla="*/ 6399 h 43219"/>
              <a:gd name="connsiteX20" fmla="*/ 6027 w 45120"/>
              <a:gd name="connsiteY20" fmla="*/ 15648 h 43219"/>
              <a:gd name="connsiteX21" fmla="*/ 5800 w 45120"/>
              <a:gd name="connsiteY21" fmla="*/ 14229 h 43219"/>
              <a:gd name="connsiteX0" fmla="*/ 5800 w 45120"/>
              <a:gd name="connsiteY0" fmla="*/ 14229 h 43809"/>
              <a:gd name="connsiteX1" fmla="*/ 7523 w 45120"/>
              <a:gd name="connsiteY1" fmla="*/ 6766 h 43809"/>
              <a:gd name="connsiteX2" fmla="*/ 15905 w 45120"/>
              <a:gd name="connsiteY2" fmla="*/ 5061 h 43809"/>
              <a:gd name="connsiteX3" fmla="*/ 24356 w 45120"/>
              <a:gd name="connsiteY3" fmla="*/ 3291 h 43809"/>
              <a:gd name="connsiteX4" fmla="*/ 27649 w 45120"/>
              <a:gd name="connsiteY4" fmla="*/ 59 h 43809"/>
              <a:gd name="connsiteX5" fmla="*/ 31733 w 45120"/>
              <a:gd name="connsiteY5" fmla="*/ 2340 h 43809"/>
              <a:gd name="connsiteX6" fmla="*/ 37363 w 45120"/>
              <a:gd name="connsiteY6" fmla="*/ 549 h 43809"/>
              <a:gd name="connsiteX7" fmla="*/ 40218 w 45120"/>
              <a:gd name="connsiteY7" fmla="*/ 5435 h 43809"/>
              <a:gd name="connsiteX8" fmla="*/ 43882 w 45120"/>
              <a:gd name="connsiteY8" fmla="*/ 10177 h 43809"/>
              <a:gd name="connsiteX9" fmla="*/ 43718 w 45120"/>
              <a:gd name="connsiteY9" fmla="*/ 15319 h 43809"/>
              <a:gd name="connsiteX10" fmla="*/ 44916 w 45120"/>
              <a:gd name="connsiteY10" fmla="*/ 23181 h 43809"/>
              <a:gd name="connsiteX11" fmla="*/ 39304 w 45120"/>
              <a:gd name="connsiteY11" fmla="*/ 30063 h 43809"/>
              <a:gd name="connsiteX12" fmla="*/ 37295 w 45120"/>
              <a:gd name="connsiteY12" fmla="*/ 35960 h 43809"/>
              <a:gd name="connsiteX13" fmla="*/ 30455 w 45120"/>
              <a:gd name="connsiteY13" fmla="*/ 36674 h 43809"/>
              <a:gd name="connsiteX14" fmla="*/ 25567 w 45120"/>
              <a:gd name="connsiteY14" fmla="*/ 42965 h 43809"/>
              <a:gd name="connsiteX15" fmla="*/ 18380 w 45120"/>
              <a:gd name="connsiteY15" fmla="*/ 39125 h 43809"/>
              <a:gd name="connsiteX16" fmla="*/ 5961 w 45120"/>
              <a:gd name="connsiteY16" fmla="*/ 41459 h 43809"/>
              <a:gd name="connsiteX17" fmla="*/ 572 w 45120"/>
              <a:gd name="connsiteY17" fmla="*/ 38255 h 43809"/>
              <a:gd name="connsiteX18" fmla="*/ 832 w 45120"/>
              <a:gd name="connsiteY18" fmla="*/ 32698 h 43809"/>
              <a:gd name="connsiteX19" fmla="*/ 4013 w 45120"/>
              <a:gd name="connsiteY19" fmla="*/ 25410 h 43809"/>
              <a:gd name="connsiteX20" fmla="*/ 1895 w 45120"/>
              <a:gd name="connsiteY20" fmla="*/ 19563 h 43809"/>
              <a:gd name="connsiteX21" fmla="*/ 5763 w 45120"/>
              <a:gd name="connsiteY21" fmla="*/ 14366 h 43809"/>
              <a:gd name="connsiteX22" fmla="*/ 5800 w 45120"/>
              <a:gd name="connsiteY22" fmla="*/ 14229 h 43809"/>
              <a:gd name="connsiteX0" fmla="*/ 6593 w 45120"/>
              <a:gd name="connsiteY0" fmla="*/ 26036 h 43809"/>
              <a:gd name="connsiteX1" fmla="*/ 4060 w 45120"/>
              <a:gd name="connsiteY1" fmla="*/ 25239 h 43809"/>
              <a:gd name="connsiteX2" fmla="*/ 8828 w 45120"/>
              <a:gd name="connsiteY2" fmla="*/ 34758 h 43809"/>
              <a:gd name="connsiteX3" fmla="*/ 7110 w 45120"/>
              <a:gd name="connsiteY3" fmla="*/ 40927 h 43809"/>
              <a:gd name="connsiteX4" fmla="*/ 18378 w 45120"/>
              <a:gd name="connsiteY4" fmla="*/ 38949 h 43809"/>
              <a:gd name="connsiteX5" fmla="*/ 17710 w 45120"/>
              <a:gd name="connsiteY5" fmla="*/ 37209 h 43809"/>
              <a:gd name="connsiteX6" fmla="*/ 30727 w 45120"/>
              <a:gd name="connsiteY6" fmla="*/ 34610 h 43809"/>
              <a:gd name="connsiteX7" fmla="*/ 30460 w 45120"/>
              <a:gd name="connsiteY7" fmla="*/ 36519 h 43809"/>
              <a:gd name="connsiteX8" fmla="*/ 36029 w 45120"/>
              <a:gd name="connsiteY8" fmla="*/ 22813 h 43809"/>
              <a:gd name="connsiteX9" fmla="*/ 39280 w 45120"/>
              <a:gd name="connsiteY9" fmla="*/ 29949 h 43809"/>
              <a:gd name="connsiteX10" fmla="*/ 43698 w 45120"/>
              <a:gd name="connsiteY10" fmla="*/ 15213 h 43809"/>
              <a:gd name="connsiteX11" fmla="*/ 42250 w 45120"/>
              <a:gd name="connsiteY11" fmla="*/ 17889 h 43809"/>
              <a:gd name="connsiteX12" fmla="*/ 40224 w 45120"/>
              <a:gd name="connsiteY12" fmla="*/ 5285 h 43809"/>
              <a:gd name="connsiteX13" fmla="*/ 40300 w 45120"/>
              <a:gd name="connsiteY13" fmla="*/ 6549 h 43809"/>
              <a:gd name="connsiteX14" fmla="*/ 30978 w 45120"/>
              <a:gd name="connsiteY14" fmla="*/ 3811 h 43809"/>
              <a:gd name="connsiteX15" fmla="*/ 31720 w 45120"/>
              <a:gd name="connsiteY15" fmla="*/ 2199 h 43809"/>
              <a:gd name="connsiteX16" fmla="*/ 24041 w 45120"/>
              <a:gd name="connsiteY16" fmla="*/ 4579 h 43809"/>
              <a:gd name="connsiteX17" fmla="*/ 24400 w 45120"/>
              <a:gd name="connsiteY17" fmla="*/ 3189 h 43809"/>
              <a:gd name="connsiteX18" fmla="*/ 15900 w 45120"/>
              <a:gd name="connsiteY18" fmla="*/ 5051 h 43809"/>
              <a:gd name="connsiteX19" fmla="*/ 17200 w 45120"/>
              <a:gd name="connsiteY19" fmla="*/ 6399 h 43809"/>
              <a:gd name="connsiteX20" fmla="*/ 6027 w 45120"/>
              <a:gd name="connsiteY20" fmla="*/ 15648 h 43809"/>
              <a:gd name="connsiteX21" fmla="*/ 5800 w 45120"/>
              <a:gd name="connsiteY21" fmla="*/ 14229 h 43809"/>
              <a:gd name="connsiteX0" fmla="*/ 5800 w 45120"/>
              <a:gd name="connsiteY0" fmla="*/ 14229 h 43809"/>
              <a:gd name="connsiteX1" fmla="*/ 7523 w 45120"/>
              <a:gd name="connsiteY1" fmla="*/ 6766 h 43809"/>
              <a:gd name="connsiteX2" fmla="*/ 15905 w 45120"/>
              <a:gd name="connsiteY2" fmla="*/ 5061 h 43809"/>
              <a:gd name="connsiteX3" fmla="*/ 24356 w 45120"/>
              <a:gd name="connsiteY3" fmla="*/ 3291 h 43809"/>
              <a:gd name="connsiteX4" fmla="*/ 27649 w 45120"/>
              <a:gd name="connsiteY4" fmla="*/ 59 h 43809"/>
              <a:gd name="connsiteX5" fmla="*/ 31733 w 45120"/>
              <a:gd name="connsiteY5" fmla="*/ 2340 h 43809"/>
              <a:gd name="connsiteX6" fmla="*/ 37363 w 45120"/>
              <a:gd name="connsiteY6" fmla="*/ 549 h 43809"/>
              <a:gd name="connsiteX7" fmla="*/ 40218 w 45120"/>
              <a:gd name="connsiteY7" fmla="*/ 5435 h 43809"/>
              <a:gd name="connsiteX8" fmla="*/ 43882 w 45120"/>
              <a:gd name="connsiteY8" fmla="*/ 10177 h 43809"/>
              <a:gd name="connsiteX9" fmla="*/ 43718 w 45120"/>
              <a:gd name="connsiteY9" fmla="*/ 15319 h 43809"/>
              <a:gd name="connsiteX10" fmla="*/ 44916 w 45120"/>
              <a:gd name="connsiteY10" fmla="*/ 23181 h 43809"/>
              <a:gd name="connsiteX11" fmla="*/ 39304 w 45120"/>
              <a:gd name="connsiteY11" fmla="*/ 30063 h 43809"/>
              <a:gd name="connsiteX12" fmla="*/ 37295 w 45120"/>
              <a:gd name="connsiteY12" fmla="*/ 35960 h 43809"/>
              <a:gd name="connsiteX13" fmla="*/ 30455 w 45120"/>
              <a:gd name="connsiteY13" fmla="*/ 36674 h 43809"/>
              <a:gd name="connsiteX14" fmla="*/ 25567 w 45120"/>
              <a:gd name="connsiteY14" fmla="*/ 42965 h 43809"/>
              <a:gd name="connsiteX15" fmla="*/ 18380 w 45120"/>
              <a:gd name="connsiteY15" fmla="*/ 39125 h 43809"/>
              <a:gd name="connsiteX16" fmla="*/ 5961 w 45120"/>
              <a:gd name="connsiteY16" fmla="*/ 41459 h 43809"/>
              <a:gd name="connsiteX17" fmla="*/ 572 w 45120"/>
              <a:gd name="connsiteY17" fmla="*/ 38255 h 43809"/>
              <a:gd name="connsiteX18" fmla="*/ 832 w 45120"/>
              <a:gd name="connsiteY18" fmla="*/ 32698 h 43809"/>
              <a:gd name="connsiteX19" fmla="*/ 4013 w 45120"/>
              <a:gd name="connsiteY19" fmla="*/ 25410 h 43809"/>
              <a:gd name="connsiteX20" fmla="*/ 1895 w 45120"/>
              <a:gd name="connsiteY20" fmla="*/ 19563 h 43809"/>
              <a:gd name="connsiteX21" fmla="*/ 5763 w 45120"/>
              <a:gd name="connsiteY21" fmla="*/ 14366 h 43809"/>
              <a:gd name="connsiteX22" fmla="*/ 5800 w 45120"/>
              <a:gd name="connsiteY22" fmla="*/ 14229 h 43809"/>
              <a:gd name="connsiteX0" fmla="*/ 6593 w 45120"/>
              <a:gd name="connsiteY0" fmla="*/ 26036 h 43809"/>
              <a:gd name="connsiteX1" fmla="*/ 4060 w 45120"/>
              <a:gd name="connsiteY1" fmla="*/ 25239 h 43809"/>
              <a:gd name="connsiteX2" fmla="*/ 8828 w 45120"/>
              <a:gd name="connsiteY2" fmla="*/ 34758 h 43809"/>
              <a:gd name="connsiteX3" fmla="*/ 7110 w 45120"/>
              <a:gd name="connsiteY3" fmla="*/ 40927 h 43809"/>
              <a:gd name="connsiteX4" fmla="*/ 18378 w 45120"/>
              <a:gd name="connsiteY4" fmla="*/ 38949 h 43809"/>
              <a:gd name="connsiteX5" fmla="*/ 17710 w 45120"/>
              <a:gd name="connsiteY5" fmla="*/ 37209 h 43809"/>
              <a:gd name="connsiteX6" fmla="*/ 30727 w 45120"/>
              <a:gd name="connsiteY6" fmla="*/ 34610 h 43809"/>
              <a:gd name="connsiteX7" fmla="*/ 30460 w 45120"/>
              <a:gd name="connsiteY7" fmla="*/ 36519 h 43809"/>
              <a:gd name="connsiteX8" fmla="*/ 36029 w 45120"/>
              <a:gd name="connsiteY8" fmla="*/ 22813 h 43809"/>
              <a:gd name="connsiteX9" fmla="*/ 39280 w 45120"/>
              <a:gd name="connsiteY9" fmla="*/ 29949 h 43809"/>
              <a:gd name="connsiteX10" fmla="*/ 43698 w 45120"/>
              <a:gd name="connsiteY10" fmla="*/ 15213 h 43809"/>
              <a:gd name="connsiteX11" fmla="*/ 42250 w 45120"/>
              <a:gd name="connsiteY11" fmla="*/ 17889 h 43809"/>
              <a:gd name="connsiteX12" fmla="*/ 40224 w 45120"/>
              <a:gd name="connsiteY12" fmla="*/ 5285 h 43809"/>
              <a:gd name="connsiteX13" fmla="*/ 40300 w 45120"/>
              <a:gd name="connsiteY13" fmla="*/ 6549 h 43809"/>
              <a:gd name="connsiteX14" fmla="*/ 30978 w 45120"/>
              <a:gd name="connsiteY14" fmla="*/ 3811 h 43809"/>
              <a:gd name="connsiteX15" fmla="*/ 31720 w 45120"/>
              <a:gd name="connsiteY15" fmla="*/ 2199 h 43809"/>
              <a:gd name="connsiteX16" fmla="*/ 24041 w 45120"/>
              <a:gd name="connsiteY16" fmla="*/ 4579 h 43809"/>
              <a:gd name="connsiteX17" fmla="*/ 24400 w 45120"/>
              <a:gd name="connsiteY17" fmla="*/ 3189 h 43809"/>
              <a:gd name="connsiteX18" fmla="*/ 15900 w 45120"/>
              <a:gd name="connsiteY18" fmla="*/ 5051 h 43809"/>
              <a:gd name="connsiteX19" fmla="*/ 17200 w 45120"/>
              <a:gd name="connsiteY19" fmla="*/ 6399 h 43809"/>
              <a:gd name="connsiteX20" fmla="*/ 6027 w 45120"/>
              <a:gd name="connsiteY20" fmla="*/ 15648 h 43809"/>
              <a:gd name="connsiteX21" fmla="*/ 5800 w 45120"/>
              <a:gd name="connsiteY21" fmla="*/ 14229 h 43809"/>
              <a:gd name="connsiteX0" fmla="*/ 5800 w 45120"/>
              <a:gd name="connsiteY0" fmla="*/ 14229 h 43809"/>
              <a:gd name="connsiteX1" fmla="*/ 7523 w 45120"/>
              <a:gd name="connsiteY1" fmla="*/ 6766 h 43809"/>
              <a:gd name="connsiteX2" fmla="*/ 15905 w 45120"/>
              <a:gd name="connsiteY2" fmla="*/ 5061 h 43809"/>
              <a:gd name="connsiteX3" fmla="*/ 24356 w 45120"/>
              <a:gd name="connsiteY3" fmla="*/ 3291 h 43809"/>
              <a:gd name="connsiteX4" fmla="*/ 27649 w 45120"/>
              <a:gd name="connsiteY4" fmla="*/ 59 h 43809"/>
              <a:gd name="connsiteX5" fmla="*/ 31733 w 45120"/>
              <a:gd name="connsiteY5" fmla="*/ 2340 h 43809"/>
              <a:gd name="connsiteX6" fmla="*/ 37363 w 45120"/>
              <a:gd name="connsiteY6" fmla="*/ 549 h 43809"/>
              <a:gd name="connsiteX7" fmla="*/ 40218 w 45120"/>
              <a:gd name="connsiteY7" fmla="*/ 5435 h 43809"/>
              <a:gd name="connsiteX8" fmla="*/ 43882 w 45120"/>
              <a:gd name="connsiteY8" fmla="*/ 10177 h 43809"/>
              <a:gd name="connsiteX9" fmla="*/ 43718 w 45120"/>
              <a:gd name="connsiteY9" fmla="*/ 15319 h 43809"/>
              <a:gd name="connsiteX10" fmla="*/ 44916 w 45120"/>
              <a:gd name="connsiteY10" fmla="*/ 23181 h 43809"/>
              <a:gd name="connsiteX11" fmla="*/ 39304 w 45120"/>
              <a:gd name="connsiteY11" fmla="*/ 30063 h 43809"/>
              <a:gd name="connsiteX12" fmla="*/ 37295 w 45120"/>
              <a:gd name="connsiteY12" fmla="*/ 35960 h 43809"/>
              <a:gd name="connsiteX13" fmla="*/ 30455 w 45120"/>
              <a:gd name="connsiteY13" fmla="*/ 36674 h 43809"/>
              <a:gd name="connsiteX14" fmla="*/ 25567 w 45120"/>
              <a:gd name="connsiteY14" fmla="*/ 42965 h 43809"/>
              <a:gd name="connsiteX15" fmla="*/ 18380 w 45120"/>
              <a:gd name="connsiteY15" fmla="*/ 39125 h 43809"/>
              <a:gd name="connsiteX16" fmla="*/ 5961 w 45120"/>
              <a:gd name="connsiteY16" fmla="*/ 41459 h 43809"/>
              <a:gd name="connsiteX17" fmla="*/ 572 w 45120"/>
              <a:gd name="connsiteY17" fmla="*/ 38255 h 43809"/>
              <a:gd name="connsiteX18" fmla="*/ 832 w 45120"/>
              <a:gd name="connsiteY18" fmla="*/ 32698 h 43809"/>
              <a:gd name="connsiteX19" fmla="*/ 4013 w 45120"/>
              <a:gd name="connsiteY19" fmla="*/ 25410 h 43809"/>
              <a:gd name="connsiteX20" fmla="*/ 1895 w 45120"/>
              <a:gd name="connsiteY20" fmla="*/ 19563 h 43809"/>
              <a:gd name="connsiteX21" fmla="*/ 5763 w 45120"/>
              <a:gd name="connsiteY21" fmla="*/ 14366 h 43809"/>
              <a:gd name="connsiteX22" fmla="*/ 5800 w 45120"/>
              <a:gd name="connsiteY22" fmla="*/ 14229 h 43809"/>
              <a:gd name="connsiteX0" fmla="*/ 6593 w 45120"/>
              <a:gd name="connsiteY0" fmla="*/ 26036 h 43809"/>
              <a:gd name="connsiteX1" fmla="*/ 4060 w 45120"/>
              <a:gd name="connsiteY1" fmla="*/ 25239 h 43809"/>
              <a:gd name="connsiteX2" fmla="*/ 8828 w 45120"/>
              <a:gd name="connsiteY2" fmla="*/ 34758 h 43809"/>
              <a:gd name="connsiteX3" fmla="*/ 6410 w 45120"/>
              <a:gd name="connsiteY3" fmla="*/ 41659 h 43809"/>
              <a:gd name="connsiteX4" fmla="*/ 7110 w 45120"/>
              <a:gd name="connsiteY4" fmla="*/ 40927 h 43809"/>
              <a:gd name="connsiteX5" fmla="*/ 18378 w 45120"/>
              <a:gd name="connsiteY5" fmla="*/ 38949 h 43809"/>
              <a:gd name="connsiteX6" fmla="*/ 17710 w 45120"/>
              <a:gd name="connsiteY6" fmla="*/ 37209 h 43809"/>
              <a:gd name="connsiteX7" fmla="*/ 30727 w 45120"/>
              <a:gd name="connsiteY7" fmla="*/ 34610 h 43809"/>
              <a:gd name="connsiteX8" fmla="*/ 30460 w 45120"/>
              <a:gd name="connsiteY8" fmla="*/ 36519 h 43809"/>
              <a:gd name="connsiteX9" fmla="*/ 36029 w 45120"/>
              <a:gd name="connsiteY9" fmla="*/ 22813 h 43809"/>
              <a:gd name="connsiteX10" fmla="*/ 39280 w 45120"/>
              <a:gd name="connsiteY10" fmla="*/ 29949 h 43809"/>
              <a:gd name="connsiteX11" fmla="*/ 43698 w 45120"/>
              <a:gd name="connsiteY11" fmla="*/ 15213 h 43809"/>
              <a:gd name="connsiteX12" fmla="*/ 42250 w 45120"/>
              <a:gd name="connsiteY12" fmla="*/ 17889 h 43809"/>
              <a:gd name="connsiteX13" fmla="*/ 40224 w 45120"/>
              <a:gd name="connsiteY13" fmla="*/ 5285 h 43809"/>
              <a:gd name="connsiteX14" fmla="*/ 40300 w 45120"/>
              <a:gd name="connsiteY14" fmla="*/ 6549 h 43809"/>
              <a:gd name="connsiteX15" fmla="*/ 30978 w 45120"/>
              <a:gd name="connsiteY15" fmla="*/ 3811 h 43809"/>
              <a:gd name="connsiteX16" fmla="*/ 31720 w 45120"/>
              <a:gd name="connsiteY16" fmla="*/ 2199 h 43809"/>
              <a:gd name="connsiteX17" fmla="*/ 24041 w 45120"/>
              <a:gd name="connsiteY17" fmla="*/ 4579 h 43809"/>
              <a:gd name="connsiteX18" fmla="*/ 24400 w 45120"/>
              <a:gd name="connsiteY18" fmla="*/ 3189 h 43809"/>
              <a:gd name="connsiteX19" fmla="*/ 15900 w 45120"/>
              <a:gd name="connsiteY19" fmla="*/ 5051 h 43809"/>
              <a:gd name="connsiteX20" fmla="*/ 17200 w 45120"/>
              <a:gd name="connsiteY20" fmla="*/ 6399 h 43809"/>
              <a:gd name="connsiteX21" fmla="*/ 6027 w 45120"/>
              <a:gd name="connsiteY21" fmla="*/ 15648 h 43809"/>
              <a:gd name="connsiteX22" fmla="*/ 5800 w 45120"/>
              <a:gd name="connsiteY22" fmla="*/ 14229 h 43809"/>
              <a:gd name="connsiteX0" fmla="*/ 5800 w 45120"/>
              <a:gd name="connsiteY0" fmla="*/ 14229 h 43809"/>
              <a:gd name="connsiteX1" fmla="*/ 7523 w 45120"/>
              <a:gd name="connsiteY1" fmla="*/ 6766 h 43809"/>
              <a:gd name="connsiteX2" fmla="*/ 15905 w 45120"/>
              <a:gd name="connsiteY2" fmla="*/ 5061 h 43809"/>
              <a:gd name="connsiteX3" fmla="*/ 24356 w 45120"/>
              <a:gd name="connsiteY3" fmla="*/ 3291 h 43809"/>
              <a:gd name="connsiteX4" fmla="*/ 27649 w 45120"/>
              <a:gd name="connsiteY4" fmla="*/ 59 h 43809"/>
              <a:gd name="connsiteX5" fmla="*/ 31733 w 45120"/>
              <a:gd name="connsiteY5" fmla="*/ 2340 h 43809"/>
              <a:gd name="connsiteX6" fmla="*/ 37363 w 45120"/>
              <a:gd name="connsiteY6" fmla="*/ 549 h 43809"/>
              <a:gd name="connsiteX7" fmla="*/ 40218 w 45120"/>
              <a:gd name="connsiteY7" fmla="*/ 5435 h 43809"/>
              <a:gd name="connsiteX8" fmla="*/ 43882 w 45120"/>
              <a:gd name="connsiteY8" fmla="*/ 10177 h 43809"/>
              <a:gd name="connsiteX9" fmla="*/ 43718 w 45120"/>
              <a:gd name="connsiteY9" fmla="*/ 15319 h 43809"/>
              <a:gd name="connsiteX10" fmla="*/ 44916 w 45120"/>
              <a:gd name="connsiteY10" fmla="*/ 23181 h 43809"/>
              <a:gd name="connsiteX11" fmla="*/ 39304 w 45120"/>
              <a:gd name="connsiteY11" fmla="*/ 30063 h 43809"/>
              <a:gd name="connsiteX12" fmla="*/ 37295 w 45120"/>
              <a:gd name="connsiteY12" fmla="*/ 35960 h 43809"/>
              <a:gd name="connsiteX13" fmla="*/ 30455 w 45120"/>
              <a:gd name="connsiteY13" fmla="*/ 36674 h 43809"/>
              <a:gd name="connsiteX14" fmla="*/ 25567 w 45120"/>
              <a:gd name="connsiteY14" fmla="*/ 42965 h 43809"/>
              <a:gd name="connsiteX15" fmla="*/ 18380 w 45120"/>
              <a:gd name="connsiteY15" fmla="*/ 39125 h 43809"/>
              <a:gd name="connsiteX16" fmla="*/ 5961 w 45120"/>
              <a:gd name="connsiteY16" fmla="*/ 41459 h 43809"/>
              <a:gd name="connsiteX17" fmla="*/ 572 w 45120"/>
              <a:gd name="connsiteY17" fmla="*/ 38255 h 43809"/>
              <a:gd name="connsiteX18" fmla="*/ 832 w 45120"/>
              <a:gd name="connsiteY18" fmla="*/ 32698 h 43809"/>
              <a:gd name="connsiteX19" fmla="*/ 4013 w 45120"/>
              <a:gd name="connsiteY19" fmla="*/ 25410 h 43809"/>
              <a:gd name="connsiteX20" fmla="*/ 1895 w 45120"/>
              <a:gd name="connsiteY20" fmla="*/ 19563 h 43809"/>
              <a:gd name="connsiteX21" fmla="*/ 5763 w 45120"/>
              <a:gd name="connsiteY21" fmla="*/ 14366 h 43809"/>
              <a:gd name="connsiteX22" fmla="*/ 5800 w 45120"/>
              <a:gd name="connsiteY22" fmla="*/ 14229 h 43809"/>
              <a:gd name="connsiteX0" fmla="*/ 6593 w 45120"/>
              <a:gd name="connsiteY0" fmla="*/ 26036 h 43809"/>
              <a:gd name="connsiteX1" fmla="*/ 4060 w 45120"/>
              <a:gd name="connsiteY1" fmla="*/ 25239 h 43809"/>
              <a:gd name="connsiteX2" fmla="*/ 8828 w 45120"/>
              <a:gd name="connsiteY2" fmla="*/ 34758 h 43809"/>
              <a:gd name="connsiteX3" fmla="*/ 6410 w 45120"/>
              <a:gd name="connsiteY3" fmla="*/ 41659 h 43809"/>
              <a:gd name="connsiteX4" fmla="*/ 7110 w 45120"/>
              <a:gd name="connsiteY4" fmla="*/ 40927 h 43809"/>
              <a:gd name="connsiteX5" fmla="*/ 18378 w 45120"/>
              <a:gd name="connsiteY5" fmla="*/ 38949 h 43809"/>
              <a:gd name="connsiteX6" fmla="*/ 17710 w 45120"/>
              <a:gd name="connsiteY6" fmla="*/ 37209 h 43809"/>
              <a:gd name="connsiteX7" fmla="*/ 30727 w 45120"/>
              <a:gd name="connsiteY7" fmla="*/ 34610 h 43809"/>
              <a:gd name="connsiteX8" fmla="*/ 30460 w 45120"/>
              <a:gd name="connsiteY8" fmla="*/ 36519 h 43809"/>
              <a:gd name="connsiteX9" fmla="*/ 36029 w 45120"/>
              <a:gd name="connsiteY9" fmla="*/ 22813 h 43809"/>
              <a:gd name="connsiteX10" fmla="*/ 39280 w 45120"/>
              <a:gd name="connsiteY10" fmla="*/ 29949 h 43809"/>
              <a:gd name="connsiteX11" fmla="*/ 43698 w 45120"/>
              <a:gd name="connsiteY11" fmla="*/ 15213 h 43809"/>
              <a:gd name="connsiteX12" fmla="*/ 42250 w 45120"/>
              <a:gd name="connsiteY12" fmla="*/ 17889 h 43809"/>
              <a:gd name="connsiteX13" fmla="*/ 40224 w 45120"/>
              <a:gd name="connsiteY13" fmla="*/ 5285 h 43809"/>
              <a:gd name="connsiteX14" fmla="*/ 40300 w 45120"/>
              <a:gd name="connsiteY14" fmla="*/ 6549 h 43809"/>
              <a:gd name="connsiteX15" fmla="*/ 30978 w 45120"/>
              <a:gd name="connsiteY15" fmla="*/ 3811 h 43809"/>
              <a:gd name="connsiteX16" fmla="*/ 31720 w 45120"/>
              <a:gd name="connsiteY16" fmla="*/ 2199 h 43809"/>
              <a:gd name="connsiteX17" fmla="*/ 24041 w 45120"/>
              <a:gd name="connsiteY17" fmla="*/ 4579 h 43809"/>
              <a:gd name="connsiteX18" fmla="*/ 24400 w 45120"/>
              <a:gd name="connsiteY18" fmla="*/ 3189 h 43809"/>
              <a:gd name="connsiteX19" fmla="*/ 15900 w 45120"/>
              <a:gd name="connsiteY19" fmla="*/ 5051 h 43809"/>
              <a:gd name="connsiteX20" fmla="*/ 17200 w 45120"/>
              <a:gd name="connsiteY20" fmla="*/ 6399 h 43809"/>
              <a:gd name="connsiteX21" fmla="*/ 6027 w 45120"/>
              <a:gd name="connsiteY21" fmla="*/ 15648 h 43809"/>
              <a:gd name="connsiteX22" fmla="*/ 5800 w 45120"/>
              <a:gd name="connsiteY22" fmla="*/ 14229 h 43809"/>
              <a:gd name="connsiteX0" fmla="*/ 5800 w 45120"/>
              <a:gd name="connsiteY0" fmla="*/ 14229 h 43809"/>
              <a:gd name="connsiteX1" fmla="*/ 7523 w 45120"/>
              <a:gd name="connsiteY1" fmla="*/ 6766 h 43809"/>
              <a:gd name="connsiteX2" fmla="*/ 15905 w 45120"/>
              <a:gd name="connsiteY2" fmla="*/ 5061 h 43809"/>
              <a:gd name="connsiteX3" fmla="*/ 24356 w 45120"/>
              <a:gd name="connsiteY3" fmla="*/ 3291 h 43809"/>
              <a:gd name="connsiteX4" fmla="*/ 27649 w 45120"/>
              <a:gd name="connsiteY4" fmla="*/ 59 h 43809"/>
              <a:gd name="connsiteX5" fmla="*/ 31733 w 45120"/>
              <a:gd name="connsiteY5" fmla="*/ 2340 h 43809"/>
              <a:gd name="connsiteX6" fmla="*/ 37363 w 45120"/>
              <a:gd name="connsiteY6" fmla="*/ 549 h 43809"/>
              <a:gd name="connsiteX7" fmla="*/ 40218 w 45120"/>
              <a:gd name="connsiteY7" fmla="*/ 5435 h 43809"/>
              <a:gd name="connsiteX8" fmla="*/ 43882 w 45120"/>
              <a:gd name="connsiteY8" fmla="*/ 10177 h 43809"/>
              <a:gd name="connsiteX9" fmla="*/ 43718 w 45120"/>
              <a:gd name="connsiteY9" fmla="*/ 15319 h 43809"/>
              <a:gd name="connsiteX10" fmla="*/ 44916 w 45120"/>
              <a:gd name="connsiteY10" fmla="*/ 23181 h 43809"/>
              <a:gd name="connsiteX11" fmla="*/ 39304 w 45120"/>
              <a:gd name="connsiteY11" fmla="*/ 30063 h 43809"/>
              <a:gd name="connsiteX12" fmla="*/ 37295 w 45120"/>
              <a:gd name="connsiteY12" fmla="*/ 35960 h 43809"/>
              <a:gd name="connsiteX13" fmla="*/ 30455 w 45120"/>
              <a:gd name="connsiteY13" fmla="*/ 36674 h 43809"/>
              <a:gd name="connsiteX14" fmla="*/ 25567 w 45120"/>
              <a:gd name="connsiteY14" fmla="*/ 42965 h 43809"/>
              <a:gd name="connsiteX15" fmla="*/ 18380 w 45120"/>
              <a:gd name="connsiteY15" fmla="*/ 39125 h 43809"/>
              <a:gd name="connsiteX16" fmla="*/ 5961 w 45120"/>
              <a:gd name="connsiteY16" fmla="*/ 41459 h 43809"/>
              <a:gd name="connsiteX17" fmla="*/ 572 w 45120"/>
              <a:gd name="connsiteY17" fmla="*/ 38255 h 43809"/>
              <a:gd name="connsiteX18" fmla="*/ 832 w 45120"/>
              <a:gd name="connsiteY18" fmla="*/ 32698 h 43809"/>
              <a:gd name="connsiteX19" fmla="*/ 4013 w 45120"/>
              <a:gd name="connsiteY19" fmla="*/ 25410 h 43809"/>
              <a:gd name="connsiteX20" fmla="*/ 1895 w 45120"/>
              <a:gd name="connsiteY20" fmla="*/ 19563 h 43809"/>
              <a:gd name="connsiteX21" fmla="*/ 5763 w 45120"/>
              <a:gd name="connsiteY21" fmla="*/ 14366 h 43809"/>
              <a:gd name="connsiteX22" fmla="*/ 5800 w 45120"/>
              <a:gd name="connsiteY22" fmla="*/ 14229 h 43809"/>
              <a:gd name="connsiteX0" fmla="*/ 6593 w 45120"/>
              <a:gd name="connsiteY0" fmla="*/ 26036 h 43809"/>
              <a:gd name="connsiteX1" fmla="*/ 4060 w 45120"/>
              <a:gd name="connsiteY1" fmla="*/ 25239 h 43809"/>
              <a:gd name="connsiteX2" fmla="*/ 8828 w 45120"/>
              <a:gd name="connsiteY2" fmla="*/ 34758 h 43809"/>
              <a:gd name="connsiteX3" fmla="*/ 6410 w 45120"/>
              <a:gd name="connsiteY3" fmla="*/ 41659 h 43809"/>
              <a:gd name="connsiteX4" fmla="*/ 7110 w 45120"/>
              <a:gd name="connsiteY4" fmla="*/ 40927 h 43809"/>
              <a:gd name="connsiteX5" fmla="*/ 18378 w 45120"/>
              <a:gd name="connsiteY5" fmla="*/ 38949 h 43809"/>
              <a:gd name="connsiteX6" fmla="*/ 17710 w 45120"/>
              <a:gd name="connsiteY6" fmla="*/ 37209 h 43809"/>
              <a:gd name="connsiteX7" fmla="*/ 30727 w 45120"/>
              <a:gd name="connsiteY7" fmla="*/ 34610 h 43809"/>
              <a:gd name="connsiteX8" fmla="*/ 30460 w 45120"/>
              <a:gd name="connsiteY8" fmla="*/ 36519 h 43809"/>
              <a:gd name="connsiteX9" fmla="*/ 36029 w 45120"/>
              <a:gd name="connsiteY9" fmla="*/ 22813 h 43809"/>
              <a:gd name="connsiteX10" fmla="*/ 39280 w 45120"/>
              <a:gd name="connsiteY10" fmla="*/ 29949 h 43809"/>
              <a:gd name="connsiteX11" fmla="*/ 43698 w 45120"/>
              <a:gd name="connsiteY11" fmla="*/ 15213 h 43809"/>
              <a:gd name="connsiteX12" fmla="*/ 42250 w 45120"/>
              <a:gd name="connsiteY12" fmla="*/ 17889 h 43809"/>
              <a:gd name="connsiteX13" fmla="*/ 40224 w 45120"/>
              <a:gd name="connsiteY13" fmla="*/ 5285 h 43809"/>
              <a:gd name="connsiteX14" fmla="*/ 40300 w 45120"/>
              <a:gd name="connsiteY14" fmla="*/ 6549 h 43809"/>
              <a:gd name="connsiteX15" fmla="*/ 30978 w 45120"/>
              <a:gd name="connsiteY15" fmla="*/ 3811 h 43809"/>
              <a:gd name="connsiteX16" fmla="*/ 31720 w 45120"/>
              <a:gd name="connsiteY16" fmla="*/ 2199 h 43809"/>
              <a:gd name="connsiteX17" fmla="*/ 24041 w 45120"/>
              <a:gd name="connsiteY17" fmla="*/ 4579 h 43809"/>
              <a:gd name="connsiteX18" fmla="*/ 24400 w 45120"/>
              <a:gd name="connsiteY18" fmla="*/ 3189 h 43809"/>
              <a:gd name="connsiteX19" fmla="*/ 15900 w 45120"/>
              <a:gd name="connsiteY19" fmla="*/ 5051 h 43809"/>
              <a:gd name="connsiteX20" fmla="*/ 17200 w 45120"/>
              <a:gd name="connsiteY20" fmla="*/ 6399 h 43809"/>
              <a:gd name="connsiteX21" fmla="*/ 6027 w 45120"/>
              <a:gd name="connsiteY21" fmla="*/ 15648 h 43809"/>
              <a:gd name="connsiteX22" fmla="*/ 5800 w 45120"/>
              <a:gd name="connsiteY22" fmla="*/ 14229 h 43809"/>
              <a:gd name="connsiteX0" fmla="*/ 5915 w 45235"/>
              <a:gd name="connsiteY0" fmla="*/ 14229 h 43809"/>
              <a:gd name="connsiteX1" fmla="*/ 7638 w 45235"/>
              <a:gd name="connsiteY1" fmla="*/ 6766 h 43809"/>
              <a:gd name="connsiteX2" fmla="*/ 16020 w 45235"/>
              <a:gd name="connsiteY2" fmla="*/ 5061 h 43809"/>
              <a:gd name="connsiteX3" fmla="*/ 24471 w 45235"/>
              <a:gd name="connsiteY3" fmla="*/ 3291 h 43809"/>
              <a:gd name="connsiteX4" fmla="*/ 27764 w 45235"/>
              <a:gd name="connsiteY4" fmla="*/ 59 h 43809"/>
              <a:gd name="connsiteX5" fmla="*/ 31848 w 45235"/>
              <a:gd name="connsiteY5" fmla="*/ 2340 h 43809"/>
              <a:gd name="connsiteX6" fmla="*/ 37478 w 45235"/>
              <a:gd name="connsiteY6" fmla="*/ 549 h 43809"/>
              <a:gd name="connsiteX7" fmla="*/ 40333 w 45235"/>
              <a:gd name="connsiteY7" fmla="*/ 5435 h 43809"/>
              <a:gd name="connsiteX8" fmla="*/ 43997 w 45235"/>
              <a:gd name="connsiteY8" fmla="*/ 10177 h 43809"/>
              <a:gd name="connsiteX9" fmla="*/ 43833 w 45235"/>
              <a:gd name="connsiteY9" fmla="*/ 15319 h 43809"/>
              <a:gd name="connsiteX10" fmla="*/ 45031 w 45235"/>
              <a:gd name="connsiteY10" fmla="*/ 23181 h 43809"/>
              <a:gd name="connsiteX11" fmla="*/ 39419 w 45235"/>
              <a:gd name="connsiteY11" fmla="*/ 30063 h 43809"/>
              <a:gd name="connsiteX12" fmla="*/ 37410 w 45235"/>
              <a:gd name="connsiteY12" fmla="*/ 35960 h 43809"/>
              <a:gd name="connsiteX13" fmla="*/ 30570 w 45235"/>
              <a:gd name="connsiteY13" fmla="*/ 36674 h 43809"/>
              <a:gd name="connsiteX14" fmla="*/ 25682 w 45235"/>
              <a:gd name="connsiteY14" fmla="*/ 42965 h 43809"/>
              <a:gd name="connsiteX15" fmla="*/ 18495 w 45235"/>
              <a:gd name="connsiteY15" fmla="*/ 39125 h 43809"/>
              <a:gd name="connsiteX16" fmla="*/ 6076 w 45235"/>
              <a:gd name="connsiteY16" fmla="*/ 41459 h 43809"/>
              <a:gd name="connsiteX17" fmla="*/ 687 w 45235"/>
              <a:gd name="connsiteY17" fmla="*/ 38255 h 43809"/>
              <a:gd name="connsiteX18" fmla="*/ 947 w 45235"/>
              <a:gd name="connsiteY18" fmla="*/ 32698 h 43809"/>
              <a:gd name="connsiteX19" fmla="*/ 4128 w 45235"/>
              <a:gd name="connsiteY19" fmla="*/ 25410 h 43809"/>
              <a:gd name="connsiteX20" fmla="*/ 2010 w 45235"/>
              <a:gd name="connsiteY20" fmla="*/ 19563 h 43809"/>
              <a:gd name="connsiteX21" fmla="*/ 5878 w 45235"/>
              <a:gd name="connsiteY21" fmla="*/ 14366 h 43809"/>
              <a:gd name="connsiteX22" fmla="*/ 5915 w 45235"/>
              <a:gd name="connsiteY22" fmla="*/ 14229 h 43809"/>
              <a:gd name="connsiteX0" fmla="*/ 6708 w 45235"/>
              <a:gd name="connsiteY0" fmla="*/ 26036 h 43809"/>
              <a:gd name="connsiteX1" fmla="*/ 4175 w 45235"/>
              <a:gd name="connsiteY1" fmla="*/ 25239 h 43809"/>
              <a:gd name="connsiteX2" fmla="*/ 8943 w 45235"/>
              <a:gd name="connsiteY2" fmla="*/ 34758 h 43809"/>
              <a:gd name="connsiteX3" fmla="*/ 6525 w 45235"/>
              <a:gd name="connsiteY3" fmla="*/ 41659 h 43809"/>
              <a:gd name="connsiteX4" fmla="*/ 7225 w 45235"/>
              <a:gd name="connsiteY4" fmla="*/ 40927 h 43809"/>
              <a:gd name="connsiteX5" fmla="*/ 18493 w 45235"/>
              <a:gd name="connsiteY5" fmla="*/ 38949 h 43809"/>
              <a:gd name="connsiteX6" fmla="*/ 17825 w 45235"/>
              <a:gd name="connsiteY6" fmla="*/ 37209 h 43809"/>
              <a:gd name="connsiteX7" fmla="*/ 30842 w 45235"/>
              <a:gd name="connsiteY7" fmla="*/ 34610 h 43809"/>
              <a:gd name="connsiteX8" fmla="*/ 30575 w 45235"/>
              <a:gd name="connsiteY8" fmla="*/ 36519 h 43809"/>
              <a:gd name="connsiteX9" fmla="*/ 36144 w 45235"/>
              <a:gd name="connsiteY9" fmla="*/ 22813 h 43809"/>
              <a:gd name="connsiteX10" fmla="*/ 39395 w 45235"/>
              <a:gd name="connsiteY10" fmla="*/ 29949 h 43809"/>
              <a:gd name="connsiteX11" fmla="*/ 43813 w 45235"/>
              <a:gd name="connsiteY11" fmla="*/ 15213 h 43809"/>
              <a:gd name="connsiteX12" fmla="*/ 42365 w 45235"/>
              <a:gd name="connsiteY12" fmla="*/ 17889 h 43809"/>
              <a:gd name="connsiteX13" fmla="*/ 40339 w 45235"/>
              <a:gd name="connsiteY13" fmla="*/ 5285 h 43809"/>
              <a:gd name="connsiteX14" fmla="*/ 40415 w 45235"/>
              <a:gd name="connsiteY14" fmla="*/ 6549 h 43809"/>
              <a:gd name="connsiteX15" fmla="*/ 31093 w 45235"/>
              <a:gd name="connsiteY15" fmla="*/ 3811 h 43809"/>
              <a:gd name="connsiteX16" fmla="*/ 31835 w 45235"/>
              <a:gd name="connsiteY16" fmla="*/ 2199 h 43809"/>
              <a:gd name="connsiteX17" fmla="*/ 24156 w 45235"/>
              <a:gd name="connsiteY17" fmla="*/ 4579 h 43809"/>
              <a:gd name="connsiteX18" fmla="*/ 24515 w 45235"/>
              <a:gd name="connsiteY18" fmla="*/ 3189 h 43809"/>
              <a:gd name="connsiteX19" fmla="*/ 16015 w 45235"/>
              <a:gd name="connsiteY19" fmla="*/ 5051 h 43809"/>
              <a:gd name="connsiteX20" fmla="*/ 17315 w 45235"/>
              <a:gd name="connsiteY20" fmla="*/ 6399 h 43809"/>
              <a:gd name="connsiteX21" fmla="*/ 6142 w 45235"/>
              <a:gd name="connsiteY21" fmla="*/ 15648 h 43809"/>
              <a:gd name="connsiteX22" fmla="*/ 5915 w 45235"/>
              <a:gd name="connsiteY22" fmla="*/ 14229 h 43809"/>
              <a:gd name="connsiteX0" fmla="*/ 5915 w 45235"/>
              <a:gd name="connsiteY0" fmla="*/ 14229 h 43809"/>
              <a:gd name="connsiteX1" fmla="*/ 7638 w 45235"/>
              <a:gd name="connsiteY1" fmla="*/ 6766 h 43809"/>
              <a:gd name="connsiteX2" fmla="*/ 16020 w 45235"/>
              <a:gd name="connsiteY2" fmla="*/ 5061 h 43809"/>
              <a:gd name="connsiteX3" fmla="*/ 24471 w 45235"/>
              <a:gd name="connsiteY3" fmla="*/ 3291 h 43809"/>
              <a:gd name="connsiteX4" fmla="*/ 27764 w 45235"/>
              <a:gd name="connsiteY4" fmla="*/ 59 h 43809"/>
              <a:gd name="connsiteX5" fmla="*/ 31848 w 45235"/>
              <a:gd name="connsiteY5" fmla="*/ 2340 h 43809"/>
              <a:gd name="connsiteX6" fmla="*/ 37478 w 45235"/>
              <a:gd name="connsiteY6" fmla="*/ 549 h 43809"/>
              <a:gd name="connsiteX7" fmla="*/ 40333 w 45235"/>
              <a:gd name="connsiteY7" fmla="*/ 5435 h 43809"/>
              <a:gd name="connsiteX8" fmla="*/ 43997 w 45235"/>
              <a:gd name="connsiteY8" fmla="*/ 10177 h 43809"/>
              <a:gd name="connsiteX9" fmla="*/ 43833 w 45235"/>
              <a:gd name="connsiteY9" fmla="*/ 15319 h 43809"/>
              <a:gd name="connsiteX10" fmla="*/ 45031 w 45235"/>
              <a:gd name="connsiteY10" fmla="*/ 23181 h 43809"/>
              <a:gd name="connsiteX11" fmla="*/ 39419 w 45235"/>
              <a:gd name="connsiteY11" fmla="*/ 30063 h 43809"/>
              <a:gd name="connsiteX12" fmla="*/ 37410 w 45235"/>
              <a:gd name="connsiteY12" fmla="*/ 35960 h 43809"/>
              <a:gd name="connsiteX13" fmla="*/ 30570 w 45235"/>
              <a:gd name="connsiteY13" fmla="*/ 36674 h 43809"/>
              <a:gd name="connsiteX14" fmla="*/ 25682 w 45235"/>
              <a:gd name="connsiteY14" fmla="*/ 42965 h 43809"/>
              <a:gd name="connsiteX15" fmla="*/ 18495 w 45235"/>
              <a:gd name="connsiteY15" fmla="*/ 39125 h 43809"/>
              <a:gd name="connsiteX16" fmla="*/ 6076 w 45235"/>
              <a:gd name="connsiteY16" fmla="*/ 41459 h 43809"/>
              <a:gd name="connsiteX17" fmla="*/ 687 w 45235"/>
              <a:gd name="connsiteY17" fmla="*/ 38255 h 43809"/>
              <a:gd name="connsiteX18" fmla="*/ 947 w 45235"/>
              <a:gd name="connsiteY18" fmla="*/ 32698 h 43809"/>
              <a:gd name="connsiteX19" fmla="*/ 4128 w 45235"/>
              <a:gd name="connsiteY19" fmla="*/ 25410 h 43809"/>
              <a:gd name="connsiteX20" fmla="*/ 2010 w 45235"/>
              <a:gd name="connsiteY20" fmla="*/ 19563 h 43809"/>
              <a:gd name="connsiteX21" fmla="*/ 5878 w 45235"/>
              <a:gd name="connsiteY21" fmla="*/ 14366 h 43809"/>
              <a:gd name="connsiteX22" fmla="*/ 5915 w 45235"/>
              <a:gd name="connsiteY22" fmla="*/ 14229 h 43809"/>
              <a:gd name="connsiteX0" fmla="*/ 6708 w 45235"/>
              <a:gd name="connsiteY0" fmla="*/ 26036 h 43809"/>
              <a:gd name="connsiteX1" fmla="*/ 4175 w 45235"/>
              <a:gd name="connsiteY1" fmla="*/ 25239 h 43809"/>
              <a:gd name="connsiteX2" fmla="*/ 8943 w 45235"/>
              <a:gd name="connsiteY2" fmla="*/ 34758 h 43809"/>
              <a:gd name="connsiteX3" fmla="*/ 6525 w 45235"/>
              <a:gd name="connsiteY3" fmla="*/ 41659 h 43809"/>
              <a:gd name="connsiteX4" fmla="*/ 7225 w 45235"/>
              <a:gd name="connsiteY4" fmla="*/ 40927 h 43809"/>
              <a:gd name="connsiteX5" fmla="*/ 18493 w 45235"/>
              <a:gd name="connsiteY5" fmla="*/ 38949 h 43809"/>
              <a:gd name="connsiteX6" fmla="*/ 17825 w 45235"/>
              <a:gd name="connsiteY6" fmla="*/ 37209 h 43809"/>
              <a:gd name="connsiteX7" fmla="*/ 30842 w 45235"/>
              <a:gd name="connsiteY7" fmla="*/ 34610 h 43809"/>
              <a:gd name="connsiteX8" fmla="*/ 30575 w 45235"/>
              <a:gd name="connsiteY8" fmla="*/ 36519 h 43809"/>
              <a:gd name="connsiteX9" fmla="*/ 36144 w 45235"/>
              <a:gd name="connsiteY9" fmla="*/ 22813 h 43809"/>
              <a:gd name="connsiteX10" fmla="*/ 39395 w 45235"/>
              <a:gd name="connsiteY10" fmla="*/ 29949 h 43809"/>
              <a:gd name="connsiteX11" fmla="*/ 43813 w 45235"/>
              <a:gd name="connsiteY11" fmla="*/ 15213 h 43809"/>
              <a:gd name="connsiteX12" fmla="*/ 42365 w 45235"/>
              <a:gd name="connsiteY12" fmla="*/ 17889 h 43809"/>
              <a:gd name="connsiteX13" fmla="*/ 40339 w 45235"/>
              <a:gd name="connsiteY13" fmla="*/ 5285 h 43809"/>
              <a:gd name="connsiteX14" fmla="*/ 40415 w 45235"/>
              <a:gd name="connsiteY14" fmla="*/ 6549 h 43809"/>
              <a:gd name="connsiteX15" fmla="*/ 31093 w 45235"/>
              <a:gd name="connsiteY15" fmla="*/ 3811 h 43809"/>
              <a:gd name="connsiteX16" fmla="*/ 31835 w 45235"/>
              <a:gd name="connsiteY16" fmla="*/ 2199 h 43809"/>
              <a:gd name="connsiteX17" fmla="*/ 24156 w 45235"/>
              <a:gd name="connsiteY17" fmla="*/ 4579 h 43809"/>
              <a:gd name="connsiteX18" fmla="*/ 24515 w 45235"/>
              <a:gd name="connsiteY18" fmla="*/ 3189 h 43809"/>
              <a:gd name="connsiteX19" fmla="*/ 16015 w 45235"/>
              <a:gd name="connsiteY19" fmla="*/ 5051 h 43809"/>
              <a:gd name="connsiteX20" fmla="*/ 17315 w 45235"/>
              <a:gd name="connsiteY20" fmla="*/ 6399 h 43809"/>
              <a:gd name="connsiteX21" fmla="*/ 6142 w 45235"/>
              <a:gd name="connsiteY21" fmla="*/ 15648 h 43809"/>
              <a:gd name="connsiteX22" fmla="*/ 5915 w 45235"/>
              <a:gd name="connsiteY22" fmla="*/ 14229 h 4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235" h="43809">
                <a:moveTo>
                  <a:pt x="5915" y="14229"/>
                </a:moveTo>
                <a:cubicBezTo>
                  <a:pt x="5644" y="11516"/>
                  <a:pt x="6276" y="8780"/>
                  <a:pt x="7638" y="6766"/>
                </a:cubicBezTo>
                <a:cubicBezTo>
                  <a:pt x="9790" y="3585"/>
                  <a:pt x="13279" y="2876"/>
                  <a:pt x="16020" y="5061"/>
                </a:cubicBezTo>
                <a:cubicBezTo>
                  <a:pt x="17693" y="768"/>
                  <a:pt x="21929" y="-119"/>
                  <a:pt x="24471" y="3291"/>
                </a:cubicBezTo>
                <a:cubicBezTo>
                  <a:pt x="25112" y="1542"/>
                  <a:pt x="26343" y="333"/>
                  <a:pt x="27764" y="59"/>
                </a:cubicBezTo>
                <a:cubicBezTo>
                  <a:pt x="29328" y="-243"/>
                  <a:pt x="30890" y="629"/>
                  <a:pt x="31848" y="2340"/>
                </a:cubicBezTo>
                <a:cubicBezTo>
                  <a:pt x="33230" y="126"/>
                  <a:pt x="35516" y="-601"/>
                  <a:pt x="37478" y="549"/>
                </a:cubicBezTo>
                <a:cubicBezTo>
                  <a:pt x="38973" y="1425"/>
                  <a:pt x="40045" y="3259"/>
                  <a:pt x="40333" y="5435"/>
                </a:cubicBezTo>
                <a:cubicBezTo>
                  <a:pt x="42061" y="6077"/>
                  <a:pt x="43437" y="7857"/>
                  <a:pt x="43997" y="10177"/>
                </a:cubicBezTo>
                <a:cubicBezTo>
                  <a:pt x="44404" y="11861"/>
                  <a:pt x="44346" y="13690"/>
                  <a:pt x="43833" y="15319"/>
                </a:cubicBezTo>
                <a:cubicBezTo>
                  <a:pt x="45094" y="17553"/>
                  <a:pt x="45535" y="20449"/>
                  <a:pt x="45031" y="23181"/>
                </a:cubicBezTo>
                <a:cubicBezTo>
                  <a:pt x="44361" y="26813"/>
                  <a:pt x="42143" y="29533"/>
                  <a:pt x="39419" y="30063"/>
                </a:cubicBezTo>
                <a:cubicBezTo>
                  <a:pt x="39406" y="32330"/>
                  <a:pt x="38673" y="34480"/>
                  <a:pt x="37410" y="35960"/>
                </a:cubicBezTo>
                <a:cubicBezTo>
                  <a:pt x="35491" y="38209"/>
                  <a:pt x="32719" y="38498"/>
                  <a:pt x="30570" y="36674"/>
                </a:cubicBezTo>
                <a:cubicBezTo>
                  <a:pt x="29875" y="39807"/>
                  <a:pt x="28014" y="42202"/>
                  <a:pt x="25682" y="42965"/>
                </a:cubicBezTo>
                <a:cubicBezTo>
                  <a:pt x="22934" y="43864"/>
                  <a:pt x="20066" y="42332"/>
                  <a:pt x="18495" y="39125"/>
                </a:cubicBezTo>
                <a:cubicBezTo>
                  <a:pt x="14787" y="42169"/>
                  <a:pt x="8228" y="46586"/>
                  <a:pt x="6076" y="41459"/>
                </a:cubicBezTo>
                <a:cubicBezTo>
                  <a:pt x="2135" y="43432"/>
                  <a:pt x="2093" y="41872"/>
                  <a:pt x="687" y="38255"/>
                </a:cubicBezTo>
                <a:cubicBezTo>
                  <a:pt x="-719" y="34638"/>
                  <a:pt x="374" y="34839"/>
                  <a:pt x="947" y="32698"/>
                </a:cubicBezTo>
                <a:cubicBezTo>
                  <a:pt x="1520" y="30557"/>
                  <a:pt x="3075" y="26936"/>
                  <a:pt x="4128" y="25410"/>
                </a:cubicBezTo>
                <a:cubicBezTo>
                  <a:pt x="2634" y="24213"/>
                  <a:pt x="1802" y="21916"/>
                  <a:pt x="2010" y="19563"/>
                </a:cubicBezTo>
                <a:cubicBezTo>
                  <a:pt x="2254" y="16808"/>
                  <a:pt x="3860" y="14650"/>
                  <a:pt x="5878" y="14366"/>
                </a:cubicBezTo>
                <a:cubicBezTo>
                  <a:pt x="5890" y="14320"/>
                  <a:pt x="5903" y="14275"/>
                  <a:pt x="5915" y="14229"/>
                </a:cubicBezTo>
                <a:close/>
              </a:path>
              <a:path w="45235" h="43809" fill="none" extrusionOk="0">
                <a:moveTo>
                  <a:pt x="6708" y="26036"/>
                </a:moveTo>
                <a:cubicBezTo>
                  <a:pt x="5824" y="26130"/>
                  <a:pt x="4940" y="25852"/>
                  <a:pt x="4175" y="25239"/>
                </a:cubicBezTo>
                <a:moveTo>
                  <a:pt x="8943" y="34758"/>
                </a:moveTo>
                <a:cubicBezTo>
                  <a:pt x="9495" y="37362"/>
                  <a:pt x="6811" y="40631"/>
                  <a:pt x="6525" y="41659"/>
                </a:cubicBezTo>
                <a:cubicBezTo>
                  <a:pt x="6239" y="42687"/>
                  <a:pt x="5390" y="41246"/>
                  <a:pt x="7225" y="40927"/>
                </a:cubicBezTo>
                <a:moveTo>
                  <a:pt x="18493" y="38949"/>
                </a:moveTo>
                <a:cubicBezTo>
                  <a:pt x="18226" y="38403"/>
                  <a:pt x="18002" y="37820"/>
                  <a:pt x="17825" y="37209"/>
                </a:cubicBezTo>
                <a:moveTo>
                  <a:pt x="30842" y="34610"/>
                </a:moveTo>
                <a:cubicBezTo>
                  <a:pt x="30803" y="35257"/>
                  <a:pt x="30713" y="35897"/>
                  <a:pt x="30575" y="36519"/>
                </a:cubicBezTo>
                <a:moveTo>
                  <a:pt x="36144" y="22813"/>
                </a:moveTo>
                <a:cubicBezTo>
                  <a:pt x="38148" y="24141"/>
                  <a:pt x="39413" y="26917"/>
                  <a:pt x="39395" y="29949"/>
                </a:cubicBezTo>
                <a:moveTo>
                  <a:pt x="43813" y="15213"/>
                </a:moveTo>
                <a:cubicBezTo>
                  <a:pt x="43488" y="16245"/>
                  <a:pt x="42993" y="17161"/>
                  <a:pt x="42365" y="17889"/>
                </a:cubicBezTo>
                <a:moveTo>
                  <a:pt x="40339" y="5285"/>
                </a:moveTo>
                <a:cubicBezTo>
                  <a:pt x="40394" y="5702"/>
                  <a:pt x="40420" y="6125"/>
                  <a:pt x="40415" y="6549"/>
                </a:cubicBezTo>
                <a:moveTo>
                  <a:pt x="31093" y="3811"/>
                </a:moveTo>
                <a:cubicBezTo>
                  <a:pt x="31282" y="3228"/>
                  <a:pt x="31531" y="2685"/>
                  <a:pt x="31835" y="2199"/>
                </a:cubicBezTo>
                <a:moveTo>
                  <a:pt x="24156" y="4579"/>
                </a:moveTo>
                <a:cubicBezTo>
                  <a:pt x="24233" y="4097"/>
                  <a:pt x="24354" y="3630"/>
                  <a:pt x="24515" y="3189"/>
                </a:cubicBezTo>
                <a:moveTo>
                  <a:pt x="16015" y="5051"/>
                </a:moveTo>
                <a:cubicBezTo>
                  <a:pt x="16487" y="5427"/>
                  <a:pt x="16923" y="5880"/>
                  <a:pt x="17315" y="6399"/>
                </a:cubicBezTo>
                <a:moveTo>
                  <a:pt x="6142" y="15648"/>
                </a:moveTo>
                <a:cubicBezTo>
                  <a:pt x="6039" y="15184"/>
                  <a:pt x="5963" y="14710"/>
                  <a:pt x="5915" y="14229"/>
                </a:cubicBezTo>
              </a:path>
            </a:pathLst>
          </a:custGeom>
          <a:solidFill>
            <a:srgbClr val="FFFFFF">
              <a:alpha val="45098"/>
            </a:srgbClr>
          </a:solidFill>
          <a:ln w="38100" cap="flat" cmpd="sng" algn="ctr">
            <a:solidFill>
              <a:schemeClr val="accent6">
                <a:lumMod val="50000"/>
                <a:lumOff val="50000"/>
              </a:schemeClr>
            </a:solidFill>
            <a:prstDash val="solid"/>
            <a:round/>
            <a:headEnd type="none" w="med" len="med"/>
            <a:tailEnd type="none" w="med" len="med"/>
          </a:ln>
          <a:effectLst/>
        </p:spPr>
        <p:txBody>
          <a:bodyPr vert="horz" wrap="none" lIns="90000" tIns="126000" rIns="90000" bIns="126000" numCol="1" rtlCol="0" anchor="ctr" anchorCtr="0" compatLnSpc="1">
            <a:prstTxWarp prst="textNoShape">
              <a:avLst/>
            </a:prstTxWarp>
          </a:bodyPr>
          <a:lstStyle/>
          <a:p>
            <a:pPr algn="ctr"/>
            <a:endParaRPr kumimoji="1" lang="de-DE" sz="1800" b="1" smtClean="0">
              <a:ln>
                <a:solidFill>
                  <a:srgbClr val="F79646">
                    <a:lumMod val="50000"/>
                    <a:lumOff val="50000"/>
                  </a:srgbClr>
                </a:solidFill>
              </a:ln>
              <a:solidFill>
                <a:prstClr val="black"/>
              </a:solidFill>
              <a:latin typeface="Arial" charset="0"/>
              <a:ea typeface="HGP創英角ｺﾞｼｯｸUB" pitchFamily="50" charset="-128"/>
            </a:endParaRPr>
          </a:p>
        </p:txBody>
      </p:sp>
      <p:pic>
        <p:nvPicPr>
          <p:cNvPr id="16" name="Picture 15"/>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6395041" y="5275711"/>
            <a:ext cx="728783" cy="278299"/>
          </a:xfrm>
          <a:prstGeom prst="rect">
            <a:avLst/>
          </a:prstGeom>
        </p:spPr>
      </p:pic>
      <p:sp>
        <p:nvSpPr>
          <p:cNvPr id="94" name="TextBox 93"/>
          <p:cNvSpPr txBox="1"/>
          <p:nvPr/>
        </p:nvSpPr>
        <p:spPr>
          <a:xfrm>
            <a:off x="4700284" y="6457340"/>
            <a:ext cx="1694053" cy="369332"/>
          </a:xfrm>
          <a:prstGeom prst="rect">
            <a:avLst/>
          </a:prstGeom>
          <a:solidFill>
            <a:schemeClr val="bg1"/>
          </a:solidFill>
          <a:ln w="28575">
            <a:solidFill>
              <a:schemeClr val="accent6">
                <a:lumMod val="50000"/>
                <a:lumOff val="50000"/>
              </a:schemeClr>
            </a:solidFill>
            <a:prstDash val="lgDash"/>
          </a:ln>
        </p:spPr>
        <p:txBody>
          <a:bodyPr wrap="none" rtlCol="0">
            <a:spAutoFit/>
          </a:bodyPr>
          <a:lstStyle/>
          <a:p>
            <a:pPr eaLnBrk="0" hangingPunct="0"/>
            <a:r>
              <a:rPr lang="de-DE" sz="1800" dirty="0" smtClean="0">
                <a:solidFill>
                  <a:prstClr val="black"/>
                </a:solidFill>
                <a:latin typeface="Arial" panose="020B0604020202020204" pitchFamily="34" charset="0"/>
              </a:rPr>
              <a:t>Open-Source</a:t>
            </a:r>
            <a:endParaRPr lang="de-DE" sz="1800" dirty="0">
              <a:solidFill>
                <a:prstClr val="black"/>
              </a:solidFill>
              <a:latin typeface="Arial" panose="020B0604020202020204" pitchFamily="34" charset="0"/>
            </a:endParaRPr>
          </a:p>
        </p:txBody>
      </p:sp>
      <p:grpSp>
        <p:nvGrpSpPr>
          <p:cNvPr id="22" name="Group 21"/>
          <p:cNvGrpSpPr/>
          <p:nvPr/>
        </p:nvGrpSpPr>
        <p:grpSpPr>
          <a:xfrm>
            <a:off x="8312639" y="5042395"/>
            <a:ext cx="732893" cy="662543"/>
            <a:chOff x="8312639" y="4689970"/>
            <a:chExt cx="732893" cy="662543"/>
          </a:xfrm>
        </p:grpSpPr>
        <p:pic>
          <p:nvPicPr>
            <p:cNvPr id="95" name="Picture 94"/>
            <p:cNvPicPr>
              <a:picLocks noChangeAspect="1"/>
            </p:cNvPicPr>
            <p:nvPr/>
          </p:nvPicPr>
          <p:blipFill>
            <a:blip r:embed="rId44">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8338342" y="4689970"/>
              <a:ext cx="662543" cy="662543"/>
            </a:xfrm>
            <a:prstGeom prst="rect">
              <a:avLst/>
            </a:prstGeom>
          </p:spPr>
        </p:pic>
        <p:sp>
          <p:nvSpPr>
            <p:cNvPr id="21" name="TextBox 20"/>
            <p:cNvSpPr txBox="1"/>
            <p:nvPr/>
          </p:nvSpPr>
          <p:spPr>
            <a:xfrm>
              <a:off x="8312639" y="5007459"/>
              <a:ext cx="732893" cy="338554"/>
            </a:xfrm>
            <a:prstGeom prst="rect">
              <a:avLst/>
            </a:prstGeom>
            <a:noFill/>
          </p:spPr>
          <p:txBody>
            <a:bodyPr wrap="none" rtlCol="0">
              <a:spAutoFit/>
            </a:bodyPr>
            <a:lstStyle/>
            <a:p>
              <a:pPr eaLnBrk="0" hangingPunct="0"/>
              <a:r>
                <a:rPr lang="de-DE" sz="1600" b="1" dirty="0" smtClean="0">
                  <a:solidFill>
                    <a:prstClr val="black"/>
                  </a:solidFill>
                  <a:latin typeface="Arial" panose="020B0604020202020204" pitchFamily="34" charset="0"/>
                </a:rPr>
                <a:t>AIOTI</a:t>
              </a:r>
              <a:endParaRPr lang="de-DE" sz="1600" b="1" dirty="0">
                <a:solidFill>
                  <a:prstClr val="black"/>
                </a:solidFill>
                <a:latin typeface="Arial" panose="020B0604020202020204" pitchFamily="34" charset="0"/>
              </a:endParaRPr>
            </a:p>
          </p:txBody>
        </p:sp>
      </p:grpSp>
      <p:pic>
        <p:nvPicPr>
          <p:cNvPr id="98" name="Content Placeholder 4"/>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bwMode="gray">
          <a:xfrm>
            <a:off x="4572000" y="6215797"/>
            <a:ext cx="927024" cy="165705"/>
          </a:xfrm>
          <a:prstGeom prst="rect">
            <a:avLst/>
          </a:prstGeom>
        </p:spPr>
      </p:pic>
      <p:pic>
        <p:nvPicPr>
          <p:cNvPr id="100" name="Picture 2" descr="Alliance"/>
          <p:cNvPicPr>
            <a:picLocks noChangeAspect="1" noChangeArrowheads="1"/>
          </p:cNvPicPr>
          <p:nvPr/>
        </p:nvPicPr>
        <p:blipFill rotWithShape="1">
          <a:blip r:embed="rId4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285849" y="3247497"/>
            <a:ext cx="776137" cy="389227"/>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3"/>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8221263" y="3295640"/>
            <a:ext cx="862858" cy="258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 name="Picture 105"/>
          <p:cNvPicPr>
            <a:picLocks noChangeAspect="1"/>
          </p:cNvPicPr>
          <p:nvPr/>
        </p:nvPicPr>
        <p:blipFill>
          <a:blip r:embed="rId48"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202495" y="2965293"/>
            <a:ext cx="888875" cy="380735"/>
          </a:xfrm>
          <a:prstGeom prst="rect">
            <a:avLst/>
          </a:prstGeom>
          <a:ln>
            <a:solidFill>
              <a:schemeClr val="accent6">
                <a:lumMod val="75000"/>
                <a:lumOff val="25000"/>
              </a:schemeClr>
            </a:solidFill>
          </a:ln>
        </p:spPr>
      </p:pic>
      <p:pic>
        <p:nvPicPr>
          <p:cNvPr id="110" name="Content Placeholder 3"/>
          <p:cNvPicPr>
            <a:picLocks noChangeAspect="1"/>
          </p:cNvPicPr>
          <p:nvPr/>
        </p:nvPicPr>
        <p:blipFill>
          <a:blip r:embed="rId49"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bwMode="gray">
          <a:xfrm>
            <a:off x="5853972" y="5248655"/>
            <a:ext cx="458229" cy="313526"/>
          </a:xfrm>
          <a:prstGeom prst="rect">
            <a:avLst/>
          </a:prstGeom>
        </p:spPr>
      </p:pic>
      <p:pic>
        <p:nvPicPr>
          <p:cNvPr id="111" name="Picture 110"/>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4644948" y="5864397"/>
            <a:ext cx="894179" cy="207497"/>
          </a:xfrm>
          <a:prstGeom prst="rect">
            <a:avLst/>
          </a:prstGeom>
        </p:spPr>
      </p:pic>
      <p:pic>
        <p:nvPicPr>
          <p:cNvPr id="112" name="Picture 111"/>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5447439" y="6119793"/>
            <a:ext cx="1378271" cy="337298"/>
          </a:xfrm>
          <a:prstGeom prst="rect">
            <a:avLst/>
          </a:prstGeom>
        </p:spPr>
      </p:pic>
      <p:pic>
        <p:nvPicPr>
          <p:cNvPr id="113" name="Content Placeholder 4"/>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bwMode="gray">
          <a:xfrm>
            <a:off x="6601083" y="6451908"/>
            <a:ext cx="895313" cy="275110"/>
          </a:xfrm>
          <a:prstGeom prst="rect">
            <a:avLst/>
          </a:prstGeom>
        </p:spPr>
      </p:pic>
      <p:pic>
        <p:nvPicPr>
          <p:cNvPr id="114" name="Imagen 8" descr="OpenMTC logo.png"/>
          <p:cNvPicPr>
            <a:picLocks noChangeAspect="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6394336" y="5845076"/>
            <a:ext cx="1123111" cy="37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6194079" y="3716513"/>
            <a:ext cx="720651" cy="310681"/>
          </a:xfrm>
          <a:prstGeom prst="rect">
            <a:avLst/>
          </a:prstGeom>
          <a:ln>
            <a:solidFill>
              <a:schemeClr val="accent6">
                <a:lumMod val="25000"/>
                <a:lumOff val="75000"/>
              </a:schemeClr>
            </a:solidFill>
          </a:ln>
        </p:spPr>
      </p:pic>
      <p:pic>
        <p:nvPicPr>
          <p:cNvPr id="21506" name="Picture 2" descr="http://oascities.org/wp-content/uploads/2016/01/sort-oasc-logo.png"/>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8074292" y="5717676"/>
            <a:ext cx="850799" cy="40838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17"/>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6323170" y="4005525"/>
            <a:ext cx="800653" cy="376592"/>
          </a:xfrm>
          <a:prstGeom prst="rect">
            <a:avLst/>
          </a:prstGeom>
        </p:spPr>
      </p:pic>
      <p:pic>
        <p:nvPicPr>
          <p:cNvPr id="119" name="Picture 118"/>
          <p:cNvPicPr>
            <a:picLocks noChangeAspect="1"/>
          </p:cNvPicPr>
          <p:nvPr/>
        </p:nvPicPr>
        <p:blipFill>
          <a:blip r:embed="rId57" cstate="print">
            <a:extLst>
              <a:ext uri="{28A0092B-C50C-407E-A947-70E740481C1C}">
                <a14:useLocalDpi xmlns:a14="http://schemas.microsoft.com/office/drawing/2010/main" val="0"/>
              </a:ext>
            </a:extLst>
          </a:blip>
          <a:stretch>
            <a:fillRect/>
          </a:stretch>
        </p:blipFill>
        <p:spPr>
          <a:xfrm>
            <a:off x="7159697" y="2671868"/>
            <a:ext cx="1218294" cy="264123"/>
          </a:xfrm>
          <a:prstGeom prst="rect">
            <a:avLst/>
          </a:prstGeom>
        </p:spPr>
      </p:pic>
      <p:pic>
        <p:nvPicPr>
          <p:cNvPr id="120" name="Picture 119"/>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7311795" y="4687357"/>
            <a:ext cx="1283988" cy="147022"/>
          </a:xfrm>
          <a:prstGeom prst="rect">
            <a:avLst/>
          </a:prstGeom>
        </p:spPr>
      </p:pic>
      <p:pic>
        <p:nvPicPr>
          <p:cNvPr id="121" name="Picture 2" descr="logo"/>
          <p:cNvPicPr>
            <a:picLocks noChangeAspect="1" noChangeArrowheads="1"/>
          </p:cNvPicPr>
          <p:nvPr/>
        </p:nvPicPr>
        <p:blipFill>
          <a:blip r:embed="rId5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2495" y="1839331"/>
            <a:ext cx="973648" cy="661777"/>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9" descr="http://iotforum.org/wp-content/uploads/2013/07/logo1.png"/>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7340314" y="4090482"/>
            <a:ext cx="932233" cy="14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Picture 2" descr="http://www.ecconsortium.net/en/images/index/logo.png"/>
          <p:cNvPicPr>
            <a:picLocks noChangeAspect="1" noChangeArrowheads="1"/>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7174102" y="4226283"/>
            <a:ext cx="866934" cy="272177"/>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2" descr="Alliance"/>
          <p:cNvPicPr>
            <a:picLocks noChangeAspect="1" noChangeArrowheads="1"/>
          </p:cNvPicPr>
          <p:nvPr/>
        </p:nvPicPr>
        <p:blipFill rotWithShape="1">
          <a:blip r:embed="rId6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303066" y="4857287"/>
            <a:ext cx="665184" cy="333585"/>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129"/>
          <p:cNvPicPr>
            <a:picLocks noChangeAspect="1"/>
          </p:cNvPicPr>
          <p:nvPr/>
        </p:nvPicPr>
        <p:blipFill>
          <a:blip r:embed="rId63">
            <a:extLst>
              <a:ext uri="{28A0092B-C50C-407E-A947-70E740481C1C}">
                <a14:useLocalDpi xmlns:a14="http://schemas.microsoft.com/office/drawing/2010/main" val="0"/>
              </a:ext>
            </a:extLst>
          </a:blip>
          <a:stretch>
            <a:fillRect/>
          </a:stretch>
        </p:blipFill>
        <p:spPr>
          <a:xfrm>
            <a:off x="5609987" y="4616862"/>
            <a:ext cx="312094" cy="316311"/>
          </a:xfrm>
          <a:prstGeom prst="rect">
            <a:avLst/>
          </a:prstGeom>
        </p:spPr>
      </p:pic>
      <p:pic>
        <p:nvPicPr>
          <p:cNvPr id="10" name="Picture 9"/>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8377991" y="4079231"/>
            <a:ext cx="817500" cy="419231"/>
          </a:xfrm>
          <a:prstGeom prst="rect">
            <a:avLst/>
          </a:prstGeom>
        </p:spPr>
      </p:pic>
      <p:sp>
        <p:nvSpPr>
          <p:cNvPr id="133" name="Title 1"/>
          <p:cNvSpPr txBox="1">
            <a:spLocks/>
          </p:cNvSpPr>
          <p:nvPr/>
        </p:nvSpPr>
        <p:spPr bwMode="auto">
          <a:xfrm>
            <a:off x="276225" y="334963"/>
            <a:ext cx="87836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kern="1200">
                <a:solidFill>
                  <a:schemeClr val="tx2"/>
                </a:solidFill>
                <a:latin typeface="Calibri" pitchFamily="34" charset="0"/>
                <a:ea typeface="+mj-ea"/>
                <a:cs typeface="+mj-cs"/>
              </a:defRPr>
            </a:lvl1pPr>
            <a:lvl2pPr algn="l" rtl="0" eaLnBrk="0" fontAlgn="base" hangingPunct="0">
              <a:spcBef>
                <a:spcPct val="0"/>
              </a:spcBef>
              <a:spcAft>
                <a:spcPct val="0"/>
              </a:spcAft>
              <a:defRPr sz="2800" b="1">
                <a:solidFill>
                  <a:schemeClr val="tx2"/>
                </a:solidFill>
                <a:latin typeface="Calibri" pitchFamily="34" charset="0"/>
              </a:defRPr>
            </a:lvl2pPr>
            <a:lvl3pPr algn="l" rtl="0" eaLnBrk="0" fontAlgn="base" hangingPunct="0">
              <a:spcBef>
                <a:spcPct val="0"/>
              </a:spcBef>
              <a:spcAft>
                <a:spcPct val="0"/>
              </a:spcAft>
              <a:defRPr sz="2800" b="1">
                <a:solidFill>
                  <a:schemeClr val="tx2"/>
                </a:solidFill>
                <a:latin typeface="Calibri" pitchFamily="34" charset="0"/>
              </a:defRPr>
            </a:lvl3pPr>
            <a:lvl4pPr algn="l" rtl="0" eaLnBrk="0" fontAlgn="base" hangingPunct="0">
              <a:spcBef>
                <a:spcPct val="0"/>
              </a:spcBef>
              <a:spcAft>
                <a:spcPct val="0"/>
              </a:spcAft>
              <a:defRPr sz="2800" b="1">
                <a:solidFill>
                  <a:schemeClr val="tx2"/>
                </a:solidFill>
                <a:latin typeface="Calibri" pitchFamily="34" charset="0"/>
              </a:defRPr>
            </a:lvl4pPr>
            <a:lvl5pPr algn="l" rtl="0" eaLnBrk="0" fontAlgn="base" hangingPunct="0">
              <a:spcBef>
                <a:spcPct val="0"/>
              </a:spcBef>
              <a:spcAft>
                <a:spcPct val="0"/>
              </a:spcAft>
              <a:defRPr sz="2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de-DE" smtClean="0">
                <a:solidFill>
                  <a:srgbClr val="1F497D"/>
                </a:solidFill>
              </a:rPr>
              <a:t>Cities need help in the Specifications Jungle</a:t>
            </a:r>
            <a:endParaRPr lang="de-DE" dirty="0">
              <a:solidFill>
                <a:srgbClr val="1F497D"/>
              </a:solidFill>
            </a:endParaRPr>
          </a:p>
        </p:txBody>
      </p:sp>
      <p:sp>
        <p:nvSpPr>
          <p:cNvPr id="135" name="Rectangle 134"/>
          <p:cNvSpPr/>
          <p:nvPr/>
        </p:nvSpPr>
        <p:spPr bwMode="auto">
          <a:xfrm>
            <a:off x="218186" y="4190158"/>
            <a:ext cx="1915909" cy="369332"/>
          </a:xfrm>
          <a:prstGeom prst="rect">
            <a:avLst/>
          </a:prstGeom>
          <a:noFill/>
          <a:ln w="19050">
            <a:solidFill>
              <a:srgbClr val="FFC000"/>
            </a:solidFill>
            <a:prstDash val="dash"/>
          </a:ln>
        </p:spPr>
        <p:txBody>
          <a:bodyPr wrap="none" rtlCol="0">
            <a:spAutoFit/>
          </a:bodyPr>
          <a:lstStyle/>
          <a:p>
            <a:pPr eaLnBrk="0" hangingPunct="0"/>
            <a:r>
              <a:rPr lang="de-DE" sz="1800" smtClean="0">
                <a:solidFill>
                  <a:prstClr val="black"/>
                </a:solidFill>
                <a:latin typeface="Arial" panose="020B0604020202020204" pitchFamily="34" charset="0"/>
              </a:rPr>
              <a:t>European ESOs</a:t>
            </a:r>
            <a:r>
              <a:rPr lang="de-DE" sz="1800" dirty="0" smtClean="0">
                <a:solidFill>
                  <a:prstClr val="black"/>
                </a:solidFill>
                <a:latin typeface="Arial" panose="020B0604020202020204" pitchFamily="34" charset="0"/>
              </a:rPr>
              <a:t>:</a:t>
            </a:r>
            <a:endParaRPr lang="de-DE"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5901648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4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5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5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1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8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1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3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8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1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1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1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9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1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7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6"/>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84"/>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46"/>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4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2050"/>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02"/>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08"/>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22"/>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01"/>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21506"/>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20"/>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21"/>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22"/>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28"/>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0"/>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050"/>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06"/>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19"/>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 grpId="0" animBg="1"/>
      <p:bldP spid="74" grpId="0" animBg="1"/>
      <p:bldP spid="75" grpId="0"/>
      <p:bldP spid="131" grpId="0" animBg="1"/>
      <p:bldP spid="9" grpId="0"/>
      <p:bldP spid="96" grpId="0" animBg="1"/>
      <p:bldP spid="89" grpId="0" animBg="1"/>
      <p:bldP spid="9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a:xfrm>
            <a:off x="8643431" y="6286585"/>
            <a:ext cx="381000" cy="365125"/>
          </a:xfrm>
        </p:spPr>
        <p:txBody>
          <a:bodyPr/>
          <a:lstStyle/>
          <a:p>
            <a:fld id="{1AD20DFC-E2D5-4BD6-B744-D8DEEAB5F7C2}" type="slidenum">
              <a:rPr lang="en-US" smtClean="0"/>
              <a:pPr/>
              <a:t>24</a:t>
            </a:fld>
            <a:endParaRPr lang="en-US" dirty="0"/>
          </a:p>
        </p:txBody>
      </p:sp>
      <p:sp>
        <p:nvSpPr>
          <p:cNvPr id="6" name="Rectangle à coins arrondis 5"/>
          <p:cNvSpPr/>
          <p:nvPr/>
        </p:nvSpPr>
        <p:spPr>
          <a:xfrm>
            <a:off x="3375270" y="1648329"/>
            <a:ext cx="5364088" cy="4002281"/>
          </a:xfrm>
          <a:prstGeom prst="roundRect">
            <a:avLst>
              <a:gd name="adj" fmla="val 1955"/>
            </a:avLst>
          </a:prstGeom>
          <a:solidFill>
            <a:schemeClr val="accent6">
              <a:lumMod val="40000"/>
              <a:lumOff val="60000"/>
            </a:schemeClr>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eaLnBrk="0" hangingPunct="0"/>
            <a:endParaRPr lang="en-US" sz="1400" dirty="0">
              <a:solidFill>
                <a:srgbClr val="FFFFFF"/>
              </a:solidFill>
            </a:endParaRPr>
          </a:p>
        </p:txBody>
      </p:sp>
      <p:sp>
        <p:nvSpPr>
          <p:cNvPr id="7" name="Rectangle à coins arrondis 6"/>
          <p:cNvSpPr/>
          <p:nvPr/>
        </p:nvSpPr>
        <p:spPr>
          <a:xfrm>
            <a:off x="350934" y="1628800"/>
            <a:ext cx="2875712" cy="4021810"/>
          </a:xfrm>
          <a:prstGeom prst="roundRect">
            <a:avLst>
              <a:gd name="adj" fmla="val 3326"/>
            </a:avLst>
          </a:prstGeom>
          <a:solidFill>
            <a:schemeClr val="accent6">
              <a:lumMod val="40000"/>
              <a:lumOff val="60000"/>
            </a:schemeClr>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eaLnBrk="0" hangingPunct="0"/>
            <a:endParaRPr lang="en-US" sz="1400" dirty="0">
              <a:solidFill>
                <a:srgbClr val="FFFFFF"/>
              </a:solidFill>
            </a:endParaRPr>
          </a:p>
        </p:txBody>
      </p:sp>
      <p:sp>
        <p:nvSpPr>
          <p:cNvPr id="8" name="Rectangle à coins arrondis 7"/>
          <p:cNvSpPr/>
          <p:nvPr/>
        </p:nvSpPr>
        <p:spPr>
          <a:xfrm>
            <a:off x="456142" y="3470685"/>
            <a:ext cx="2641412" cy="1239286"/>
          </a:xfrm>
          <a:prstGeom prst="roundRect">
            <a:avLst/>
          </a:prstGeom>
          <a:solidFill>
            <a:schemeClr val="accent3">
              <a:lumMod val="40000"/>
              <a:lumOff val="60000"/>
            </a:schemeClr>
          </a:solidFill>
          <a:ln w="76200">
            <a:solidFill>
              <a:srgbClr val="4DB849"/>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eaLnBrk="0" hangingPunct="0"/>
            <a:endParaRPr lang="en-US" sz="1400" dirty="0">
              <a:solidFill>
                <a:srgbClr val="FFFFFF"/>
              </a:solidFill>
            </a:endParaRPr>
          </a:p>
        </p:txBody>
      </p:sp>
      <p:sp>
        <p:nvSpPr>
          <p:cNvPr id="9" name="Rectangle à coins arrondis 8"/>
          <p:cNvSpPr/>
          <p:nvPr/>
        </p:nvSpPr>
        <p:spPr>
          <a:xfrm>
            <a:off x="530806" y="1687271"/>
            <a:ext cx="2566747" cy="1678003"/>
          </a:xfrm>
          <a:prstGeom prst="roundRect">
            <a:avLst/>
          </a:prstGeom>
          <a:ln>
            <a:solidFill>
              <a:srgbClr val="4DB849"/>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eaLnBrk="0" hangingPunct="0"/>
            <a:endParaRPr lang="en-US" sz="1400" dirty="0">
              <a:solidFill>
                <a:srgbClr val="FFFFFF"/>
              </a:solidFill>
            </a:endParaRPr>
          </a:p>
        </p:txBody>
      </p:sp>
      <p:sp>
        <p:nvSpPr>
          <p:cNvPr id="11" name="Rectangle à coins arrondis 10"/>
          <p:cNvSpPr/>
          <p:nvPr/>
        </p:nvSpPr>
        <p:spPr>
          <a:xfrm>
            <a:off x="3522549" y="1709061"/>
            <a:ext cx="2504573" cy="1664985"/>
          </a:xfrm>
          <a:prstGeom prst="roundRect">
            <a:avLst/>
          </a:prstGeom>
          <a:solidFill>
            <a:schemeClr val="accent1">
              <a:lumMod val="40000"/>
              <a:lumOff val="60000"/>
            </a:schemeClr>
          </a:solidFill>
          <a:ln w="76200"/>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eaLnBrk="0" hangingPunct="0"/>
            <a:endParaRPr lang="en-US" sz="1400" dirty="0">
              <a:solidFill>
                <a:srgbClr val="FFFFFF"/>
              </a:solidFill>
            </a:endParaRPr>
          </a:p>
        </p:txBody>
      </p:sp>
      <p:sp>
        <p:nvSpPr>
          <p:cNvPr id="12" name="ZoneTexte 11"/>
          <p:cNvSpPr txBox="1"/>
          <p:nvPr/>
        </p:nvSpPr>
        <p:spPr>
          <a:xfrm>
            <a:off x="3735310" y="1767988"/>
            <a:ext cx="2138600" cy="615553"/>
          </a:xfrm>
          <a:prstGeom prst="rect">
            <a:avLst/>
          </a:prstGeom>
          <a:noFill/>
        </p:spPr>
        <p:txBody>
          <a:bodyPr wrap="square" lIns="36000" tIns="0" rIns="36000" bIns="0" rtlCol="0">
            <a:spAutoFit/>
          </a:bodyPr>
          <a:lstStyle/>
          <a:p>
            <a:pPr algn="ctr" eaLnBrk="0" hangingPunct="0"/>
            <a:r>
              <a:rPr lang="en-US" sz="2000" b="1" dirty="0" smtClean="0">
                <a:solidFill>
                  <a:prstClr val="black"/>
                </a:solidFill>
                <a:latin typeface="Arial" panose="020B0604020202020204" pitchFamily="34" charset="0"/>
              </a:rPr>
              <a:t>ISO/TC 268 ISO/TC 268/SC 1</a:t>
            </a:r>
            <a:endParaRPr lang="en-US" sz="2000" b="1" dirty="0">
              <a:solidFill>
                <a:prstClr val="black"/>
              </a:solidFill>
              <a:latin typeface="Arial" panose="020B0604020202020204" pitchFamily="34" charset="0"/>
            </a:endParaRPr>
          </a:p>
        </p:txBody>
      </p:sp>
      <p:sp>
        <p:nvSpPr>
          <p:cNvPr id="13" name="ZoneTexte 12"/>
          <p:cNvSpPr txBox="1"/>
          <p:nvPr/>
        </p:nvSpPr>
        <p:spPr>
          <a:xfrm>
            <a:off x="473779" y="3503550"/>
            <a:ext cx="2739323" cy="553998"/>
          </a:xfrm>
          <a:prstGeom prst="rect">
            <a:avLst/>
          </a:prstGeom>
          <a:noFill/>
        </p:spPr>
        <p:txBody>
          <a:bodyPr wrap="square" lIns="36000" tIns="0" rIns="36000" bIns="0" rtlCol="0">
            <a:spAutoFit/>
          </a:bodyPr>
          <a:lstStyle/>
          <a:p>
            <a:pPr eaLnBrk="0" hangingPunct="0"/>
            <a:r>
              <a:rPr lang="en-US" sz="1800" b="1" dirty="0" smtClean="0">
                <a:solidFill>
                  <a:prstClr val="black"/>
                </a:solidFill>
                <a:latin typeface="Arial" panose="020B0604020202020204" pitchFamily="34" charset="0"/>
              </a:rPr>
              <a:t>CEN-CENELEC-ETSI Sector Forum on SSCC</a:t>
            </a:r>
            <a:endParaRPr lang="en-US" sz="1800" b="1" dirty="0">
              <a:solidFill>
                <a:prstClr val="black"/>
              </a:solidFill>
              <a:latin typeface="Arial" panose="020B0604020202020204" pitchFamily="34" charset="0"/>
            </a:endParaRPr>
          </a:p>
        </p:txBody>
      </p:sp>
      <p:sp>
        <p:nvSpPr>
          <p:cNvPr id="14" name="ZoneTexte 13"/>
          <p:cNvSpPr txBox="1"/>
          <p:nvPr/>
        </p:nvSpPr>
        <p:spPr>
          <a:xfrm>
            <a:off x="845502" y="1715931"/>
            <a:ext cx="1875236" cy="738664"/>
          </a:xfrm>
          <a:prstGeom prst="rect">
            <a:avLst/>
          </a:prstGeom>
          <a:noFill/>
        </p:spPr>
        <p:txBody>
          <a:bodyPr wrap="square" lIns="36000" tIns="0" rIns="36000" bIns="0" rtlCol="0">
            <a:spAutoFit/>
          </a:bodyPr>
          <a:lstStyle/>
          <a:p>
            <a:pPr algn="ctr" eaLnBrk="0" hangingPunct="0"/>
            <a:r>
              <a:rPr lang="en-US" sz="1600" b="1" dirty="0" smtClean="0">
                <a:solidFill>
                  <a:prstClr val="black"/>
                </a:solidFill>
                <a:latin typeface="Arial" panose="020B0604020202020204" pitchFamily="34" charset="0"/>
              </a:rPr>
              <a:t>ISO/TMB/</a:t>
            </a:r>
          </a:p>
          <a:p>
            <a:pPr algn="ctr" eaLnBrk="0" hangingPunct="0"/>
            <a:r>
              <a:rPr lang="en-US" sz="1600" b="1" dirty="0" smtClean="0">
                <a:solidFill>
                  <a:prstClr val="black"/>
                </a:solidFill>
                <a:latin typeface="Arial" panose="020B0604020202020204" pitchFamily="34" charset="0"/>
              </a:rPr>
              <a:t>Smart Cities SAG + TF</a:t>
            </a:r>
            <a:endParaRPr lang="en-US" sz="1600" b="1" dirty="0">
              <a:solidFill>
                <a:prstClr val="black"/>
              </a:solidFill>
              <a:latin typeface="Arial" panose="020B0604020202020204" pitchFamily="34" charset="0"/>
            </a:endParaRPr>
          </a:p>
        </p:txBody>
      </p:sp>
      <p:sp>
        <p:nvSpPr>
          <p:cNvPr id="15" name="AutoShape 4" descr="data:image/jpeg;base64,/9j/4AAQSkZJRgABAQAAAQABAAD/2wCEAAkGBxQSEBAUEBQVFBIXFhQWGRgXFRQVFRoYFBYYFhUWFBQYHCggGBwlHBUWITEiJSkrMS4uFx8zODMsNygtLisBCgoKDg0OGxAQGzImHyQwLCwsLCwxLywsLCwsLCwsLCwsLCwsLCwsLCwsLCwsLCwsLCwsLCwsLCwsLCwsLCwsLP/AABEIAJABXQMBEQACEQEDEQH/xAAcAAEAAgIDAQAAAAAAAAAAAAAABgcEBQECAwj/xABOEAABAwIBBQsHBwoFBAMAAAABAAIDBBESBQYHITETIjJBUWFxgZGSsRc1VHOh0dIUFkJScpPBFTNiY4KDorKzwiM0Q1N0JOHw8SVElP/EABoBAQADAQEBAAAAAAAAAAAAAAADBAUCAQb/xAAxEQACAgEBBQYGAwEBAQEAAAAAAQIDBBEFEiExURQVMjNBUhMiYXGBoUKR8LEj0UP/2gAMAwEAAhEDEQA/ALxQBAEAQBAEAQBAEAQBAEAQBAEAQBAEAQBAEAQBAEAQBAEAQBAEAQBAEAQBAEAQBAEAQBAEAQBAEAQBAEAQBAEAQBAEAQBAEAQBAEAQBAEAQBAEAQBAEAQBAEAQBAEAQHnNJYC20kAdJ/7XPUgPRAEAQBAEAQBAEAQBAEAQBARXSPlSWmoxJTvLH7qxtwGnUQ64s4EcSs4tcZ2aSKmbbKuveiysvn1X+ku7kPwLT7HT0Mft1/uOPn1X+ku7kPwJ2Onp+x26/wBw+fVf6S7uQ/AnY6en7Hbr/cPn1X+ku7kPwJ2Onp+x26/3D59V/pLu5D8Cdjp6fsduv9w+fVf6S7uQ/AnY6en7Hbr/AHD59V/pLu5D8Cdjp6fsduv9w+fVf6S7uQ/AnY6en7Hbr/cPn1X+ku7kPwJ2Onp+x26/3D59V/pLu5D8Cdjp6fsduv8AcPn1X+ku7kPwJ2Onp+x26/3D59V/pLu5D8Cdjp6fsduv9x2jz4ry5o+Uu2j6EXL9hcyxKlF6I6jm3NrWReoWKfQI5Q9CAIAgCAIAgCAIAgCAIDwZNeV7ORjHd4vH9iA90AQGFE/HM76sYw/tHb2DV1oDNQBAEAQBAEAQBAEAQBAEAQEK0t+bx66PwcrmD5pQ2j5P5KaWyYAQBeDQIAvQEAQBAEAQBAEB3h4TekeK5n4WdQ8SPpYL5w+sRygCAIAgCAIAgCAIAgCAIDUZPmxVtaPqtpm+yR39yA26AxcpVW5xudx7B0nYgOMlQYImg7Tvj0u1oDLQBAEAQBAEAQBAEAQBAEAQEK0t+bx66PwcrmD5pQ2j5P5IvmVmB8oY2erLmxHW2ManPHE5zvotPFbWdurjsZOZuvdgVMXA3lvWcuhYtLmzRxizKaHpMbXO63OBJWfK6b5yNSNFceUUZH5FpvR4fuo/cvPiT6v+zr4cOi/o6S5FpsLv+nh2H/Sj5OhFZPXm/wCzx1w05L+ircxsxDVNbNUEsgPBA1Pk57/Rbz7TzbVp5OZufLHmZGLg/E+afIs6jzapIhaOniHOWNc49LnAk9qzXbN8WzWjj1x5RR4ZRzQopgQ6njaT9JjRG7tbb2r2GRZHkzmeLVPmiq89Mz30Lg9pMlO42Djwmnia+2roPHzLVxspW8HzMbKw3TxXFEeoqR80jI4ml0jjZrRtJ/Acd+ZWZzUFqypCDm0olqZA0ZwsaHVZM0nG0EtjHMLWc7pNuhZNudOT0hwNqnZ0I+PiySNzUorW+SwfdtJ7SLqv8e33Fvs1XtRqsr6O6OYHc2mB/EWE4euN2q3RZSwzLI8+JDbgVT5cCrsvZvTUU7WTAEEgseOC4A8XIRxji7CtOu+NsG0Y9uPKmaUj6ACwj6VHKAIAgCAIAgCAIAgOksgba5tcgdZ1BAd0AQEXzUmx1mVD+tY3uY2f2oCUIDQ1r92qWRjgtOvpGs+5Ab5AEAQBAEAQBAEAQBAEAQBAEBoc7sliqZTRO4BqGF32WNe5w67W61LVPcba6EF9fxEo/UyM4crsoqZ8rxcNADWjVicdTWjk/AAryut2T3Ue3WqqG8ymcrZ31dQ4l0z2N4mRuMbQOTem56yVs141cFy1MG3Ltm+en0Nd+V6j/fm+9k+JSfCh0RF8az3M2ebUlRVVcEJqJ8L3b7/Fk4DQXP8ApfVBHWob1Cuty0RNjystsUd5l4VErIIXuNmxxsJ1bA1jb6h0BYqTk9D6FtRjr6IpHLGfNVPI5zZnRMvvWRuwgDiBcNbjyk+xbVeLXFceLMC3Mtm+D0RItHue0r6hlPUybo2S4Y51sTXAXALhwgbEa9d7Ktl40FHegWsPLsctyZZOWMntqIJYX62vaW9B4iOcGx6lnwm4yUkadsFODiyvtEWSrPqpZBv2O3EcxGuS38I6lfzrd5RS9eJnbOq3XJv04Epz4zm+QwAtAMzyWxg7NQu57hyC41cpCrY9Dtlp6FvKyPgw1XMp6rziq5H4n1E1+aRzB1NaQB2LXjRXFabphSyLZPVyZMMxM+Zd2ZT1bzIx5DWPPCa46mtcfpAnVc67nsp5WIlHfh/Rfw82TluT9SeZ2ZIFVSyMI3437Dxh7NbbdOzoJVCqxwlqaV9ashoblqjJkcoAgOLoDm6AIAgF0AugNHnBlwUslNj/ADTy9rjxi2Gzuq5v0oDzzhq77m1p1cO45+CQUBuMn1G6RtdyjX0jagPdzrAk7BrQEI0aS43Vrjtc6N3aZD+KAluUqrc43O49g6TsQGuzbg1PkO06h4n22QG8ugF0AQBAEAugF0AQC6AIAgCAIAgOjyLi+2+rpsfwugIHpijcaSAjgibfdbHBpPtHWr2A1vv7GbtJP4af1KkWuYYQEt0XPAylHfaWSAdOG/gCqecv/L8l/Zz/APb8F1yEAEuthsb3ta3He/EsY3ny4mD8tpv9yDvx+9SaT+pxvV9UBXU3FJD34/evNJ/Ua1/Q7/lSD/ei+8Z715uS6Hu/HqR3MG2PKmEgtNbKQRrGsA6j1qfI5Q16FbF5z06kU0xvPymmHEInHrL9fgOxXNn+GRR2o/miV+tAywHlu+abEaweQjWCuZLVNHsXo0fS7DcBfOPgz6xcUd0PQgNTnTlkUdJNO4YsAGFt7YnOIaxt+IXIvzXUlVfxJqJHbYq4uTKIyjnnXTuLnVMrNepsT3RNHMAwgkdJK24YtUV4U/uZEsmyXqYjc5awG4rKn/8ARMfYXLvs9XtR58ezqye6N8+6iWqZTVT91EmIMeQA9rmtLrOItiBDSNeu9lQy8SMY78C5jZMpS3ZGfpey7UU0lIKaZ8Qc2Uuw214Sy17jiue1R4NMLNd5HWZbKGm6yvvntlD0qXtb7lodkp9v/Sn2m3qbLNrO+tkraNklTI5jp4WuBIsWueAQdXIor8WqNcmo+hJVkWSmk2WDpQ4NL0yeDVimsR/IGU9kTzzMJ/l9yAnObdTZzmHYdY6Rt9nggNnl2fBS1DuMRvt04Tb2oCI6LdlV+58Hrxgr7PDOarFbVRid+5smkDW3FgAdg1Lbx8aqVabjxMm7IsU2kzWxZ5VzQA2qkA5Lt9ym7JT7f+kfabepYWiLLtRUy1YqZnyhrIi0OtqxF97WHMOxZ+dVCvTcRdw7ZT13mazShnJVU9fucE742blG7C21rkuudY5gpMKiudeslx1I8u6cJ6RZn6JMvVNTUVLaiZ8jWxtIDraiXWvqC4zqYVpbq0O8S2U2956lolZxeKk0rZxVVNXRsp53xsNOxxa21sRklBOsbbNHYtPCornBuS9TPy7ZwklFkO+e2UPSpe1vuVzslPt/6Ve029TfZhZ1Vk2UqSOaokfG5z8TSRY2ikcL6uUA9Sr5WPXCpyUehNj32SsSbLD0h50Ggpg6MAzSOwMvrAsLueRx2HFykKhi0fGno+RcyLvhR1XMpapzrrZHFzquoB/RlfG3usIA7FsxxqktFFGW8ix82ziHOmtaQW1dRfnmkcO64kFHjVP+KCvsXqy1NFueMtYZYakh0jGh7XgBpc2+EhwGq4JGsWvfZq15eZjRr0lH1NDFvdmql6FgqkXAgCAj+eWVfksdPMeC2oYHfYc17XauYEnqU1NfxG4/Qr5Nnw4qX1NlX0cVVA6OQB8UjRsO0HW1zSOPYQVHCUoS1XMllCNkdHyZWWUtFs7XH5PJG9nFjJY8dNgQenV0LThnxa+dGRZsyWvyPgYfkzrf1P3jvhXfb6vqR922/QyMnZhV9PLHMzccUbg8f4jtdtoO92EXHWuJ5dU4uL14ndeDdXJSWnAs3JOUYqynbJHZ0b2kEHaLizmOHKNYKzZRlCWjNeE42Q1XJlb5V0XTCR3yV8boidQeXNe0cTTqIdblWjXnx0+bmZVuzZ73yPgYPkyrf1P3h+FSdvr+pF3bb9B5Mq39R94fhTt9f1Hdtv0J5o9zfmooJmT4MTpMYwOLhbA1uvUOMFUMq6Nsk0aWHRKmDUiIaYv81T+pP85VzZ/gl9yjtPxxIAtAyzh+w9BXj5Bcz6Yi4I6AvnHzPrI+FHdeHQQEE0yH/wCN6Zo/Bx/BXMDzl9mVczyylKJgdLGDrBewHoLgCtqfCL+zMmC1ktS0NMmSoIaWldFFFE7dsF2MazemNxsbDXraOxZez7JOb1foaGZWlBaIhWjpw/KtFrHDd/TermZ5Mitip/FRLtOf5yh+xP4xqrs3+X4J8/miL6NaKObKMLJmNkYWyEte0OabMJFwVZzZONTaIMSKlZoy7IM1aJjmvZSwNe0hzXCJgIc03BBtqIKxndY+DkzVVUFxSI9pQ4NL0yeDVGSEBQEuzdytiw3P+Iyx+0OX3oCT561Q/J8haeHuYH7TgT7AUBHMwarc4qx3H/ggdJElkYKqzkP/AFlT61/ivosfy0YV/mMsbRFkKmqKOZ1RBFK4TloL2NcQNzYbAkbLk9qz8+yUbEovTgXcOEZQeq9Sxcm5Fp6cuNPDHEXWDsDGtva9r2Gvae1Z8pyl4nqXoxjHkim9MfnP9zF4vWxs/wAp/cy87zPwbHQf/mav1Tf51HtLwx/JJg82XGsk0ikNNXnGL/ix/wBWZbGzvLf3MvP8aMXRNk6KorpGVEbJWCne7C9ocMQkiANjx2JHWV1nzca009OJxhRUptMuKjzZpIntkipoWSNvhc2NrXC4INiBq1EjrWRK2cuDkzUVcFxSK806cKg6KjxiWhs3+RRz/Qhuj+mZLlOkZK0PYXOu1wBabRvcLg7dYB6lcy240trmVcZJ2JM3WmKiihrIBExkYdDchrWsBIe4XIGq9lX2fJuEtWT5sEpLRGRoScPl0+v/AED/AFGL3aPgX3PcFaSf2LqWOaYQBAQrS35vHro/ByuYPmlDaPk/khGaefctG0RPbusA2C9ns5mO4x+ie0K5fhxs+ZcGZ+PnSqW6+KJpFpPoyLls7TyFjT7Q5VHg2mgto0vmd/KdRck33Y+JedhtPe8aTrJpMoyCLTawf9MfEiwrUzx7QpaKyzbzinon4oXajbEx2tjrco4jzhaVuPC1fNz6mTTkzqeseXQsSh0p05A3aKVjuPDhe3qNwfYs+WBNPgzThtKt+JaGX5TqLkm+7HxLnsNpJ3jT1/Q8p1FyTfdj4k7DaO8Kev6HlOouSb7sfEnYbR3hT1/RA9IOcEVbPE+DFhbHhOIYTfETq1nlV7EplVFqRm518LpJxIsrZROHDUV4wuZcsWkuj3otNfUOAOj6yxpYVi1Zvwz6eC1JqCqhfOUBBNMvm0euj8HK5g+d+GVczyylsnfnofWM/mC2rPA/96GVX419z6icwHaAV8ybzWvM4ETeQdgRjRFS6c/zlD9ifxjWps3+RnZ/oV/kPK8lJO2aHDujQ4DEMQ3wsdV+daFtUbI7sinXY63vIn+Z+kKsqa6mhlMW5vc4OwxkGwY5wscWrWAs/Iw64VuSLtOVOc91m80mT3dC0bG4u1wH4WWWaJiZrZuiqpagnU7FZh5HNAOvm126+ZARoF8MnG17DbrG0FASHLWWhNQRMGo7rcjkAa7V0XcgPDNU6peln9y8fILmV5nJ/nKn1r/FfR4/lowr/MZsM2886mhjfHT7nhc8vOJhcbkBu244mhcW41dr1kd1ZE61oi1tGWc09dFUOqMF2Pa0YG4RYtub6ysrLpjVJKJo41srE2yAaY/Of7mLxer+z/Kf3KWd5n4NjoP/AMzV+qb/ADrjaXhj+STB5suNZJpFIaavOMX/ABY/6sy2NneW/uZef40RbN3L0tDK6Wnw4ywxnE3EMLnNcdVxruwK3dTG1aSK1VrreqLH0fZ81VZWiGcx4Nze7esLTdtra7nlWblYsK4b0S/j5MrJ6MxtOnDoPs1HjCutm/y/3U4z/QiWjXzrR/af/SereZ5L/wB6oq4vmo+hDGDtAPUsE2mteYbGBsAHUg0SO6HoQBAQrS35vHro/ByuYPmlDaPk/kppbJgBAEPAgCHoQBDwIehACUBnUOR55rbjDK/naxxb1utYdqildXHxMljRZLlFm9pNHdc/bGyP7cjfBmJQSzqly4lmOz7nzWhuaXRXNcF9RG2xBs1jn7OckKGW0E00kWIbMaerkWqFmGvyOUPSCaZfNo9dH4OVzB878Mq5nllLZO/PQ+sZ/MFtWeB/70Mqvxr7n0JnhnQzJ8UckkbpA9+ABpaCDhLrm/2VgUUO16I2rbVWtWaPIWk2GqqYYGwStdI4tDnFlhZpdrsb8Sltwp1wcm+RFXlxnLdRHtOf5yh+xP4xqxs3+RXz/Qiej3JUVVXxQ1DccbmyEi7m62sJGtpB2q3l2Srr1iyviwU7NJFxUOZFDTSNnihwvju4O3SU23pB1OcQdRKx55Ns1pJ8DThj1xeqREc8JS4scdpc8+CgJyZZgQ4aGM/Wc938RHgAgNHn1kW8hkYN8Rfp5R08fWgIMgJDmkwuMgG0lgHXiR8giA53x4a+saNgmkHYV9DjP/yRhX+Yya6Ls06SspZn1MZe9sxYDjkbvQxhtZrgNpKp5uRZXNKL9C1i0QshrJFl5Bzep6Jr20rMAeQXb57rkCw1uJss6y2dj1ky/XVGtaRKg0x+c/3MXi9a2z/Kf3M3O8z8Gx0H/wCZq/VN/nUe0vDH8kmDzZcayTSKQ01ecYv+LH/VmWxs3y39zLz/ABowNGGRIayskjqWY4xA94GJzd8JImg3aQdjndqkzbZ1wTi9OJHiVxnJ7xb2RszKOkl3WniLJLFt90kdqda4s5xHEFk2ZNli0kzShRCD1iiC6dOHQdFR4wq7s3+X+6lTP9CJaNfOtH9p/wDSereZ5L/3qiri+ai2s78+o8nyxxyRSSF7MYLS0ADEW2NzzLKoxpXJtehp3ZEanozjNDPuPKEz4o4pIy1mO7i0i2INtqP6S9vxZUrVsU5EbXoiXKqWAgCAhWlvzePXR+DlcwfNKG0fJ/JTS2TACAIAgCAIDvFGXODWAucdgAJJ6ANZXjklxbPYxcnokSbJeYFbNYmMRN5ZThPcALu0BVZ5tUfqXa9n3S58CW5N0XQtF6mZ8hG0NtG3rOs+0KpPPm/CtC7Xs2C4zepv4MmZNowDhp47bHPc1zup7ySq8rLrOpZjXRXx4I8qzP6hj2TYzyRtc722DfavY4tsvT+zmWbRH1/oj1fpWb/9enceeRwb/Cy9+1WYbPf8mVp7Uj/FGmdpNrC4YWwDXswPPacam7DUlxbIFtK2T0SRLxV5ZdqEFKz9IuJHYHnwVPdxl6svb2U1wSN5m/HWAE1r4iTsbGwjCftl2+FuYa1BY69fkLFXxf8A9CPaY2E5NJGxssRPMDdvi4KxgeciPM8opGmlwPY618Lmuty2IK2prei0jJi9GmTnSLnvDlCGCOFkrS2TdHGQMA4Lm4Rhcb8L2KjiY06ptyLeTkRsjojT6Noy7KtHbic89QieT4KbM0VLI8Vf+qJVpz/OUP2J/GNVdm/y/BPn80QzMvLbaKsjnka57Wh4s22LfNLRa5A41cyanbDdRVx7FXPeZYNZpVglbubIZ2lxaLnc7azzPWc9n2Jato0Fmwb0R5Z1xERwu4i54H7IbfxVAuFhZtw4KSmb+qYT0kAn2lAc5dpscRI2t3w6OP2eCArHL+TsJ3Rg3p4Q5CePoKA3WjWnxSTOOxuA9ZxAfigKxz08413r5PFfQ43lRMLI8xkj0fZ9Q5Pp5IpYpXudKXgswWsWNbY4nDXvSq+ViytmpRZYx8iNUWmWFmnn5FXzuiiilYWsMl34LWDmtsMLjr33sWfdizqjq2i7VkxseiK50x+c/wBxF4vWhs/yn9yjneZ+DC0fZ0x5PlmfKx7w9gaAzDcEOvrxEKTKx5XJaehzjXKtvUsnIGkuCrqYqdkMzXSFwBdueEYWufrs4nY1Z1uFOuLk2i9XlQnLdRCNNXnGL/ix/wBWZXNneW/uVM7xr7GmzBzjZQVT5pWPe10To7Mw3u58br74gWsw9qmy6XbBJdSLGtVcm2WVkrSnTzzwwtgna6R7WAnc7AuNgTZ17LNngThFybXAvwzISlojSac2G9A62q04vznciB7D2KfZr4yRDnrkQLNPKraStp53tc5sbiSG2xWcxzdVyB9LlV/IrdlbiuZSpmoTUmbPSJnLHX1MckLXtYyPBvw0EnE51wATq1hQ4lEqYtS9SXKujY1obzQiw/LKg8Qhsf2ntt/KexRbRfypE2D4mXOsg0wgCAhWlvzePXR+DlcwfNKG0fJ/JTS2TACAIAh6kSHI+ZdZU2LYjGw/TluwdTTvj1Cyq2ZdcOGupaqwrbOOmiJlR6O6WnbuldPiA23cIYusk4j2joVOWbZN6QRfhs+qC1sf/wAPeTPXJ1GCyjixn9UwMb+1I6xd0i65WLdZxkdPMop4QRocp6UKh4IgjZDzkmR1ua4AB6irEMCCfzMrT2lNr5FoRPKOW6ie4nmkeD9EuOHuDe+xW4UwhyRRnkWT8UjXgKUi1CAIDvDwm9I8VzLws6h4kfSwXzh9WjlD0xMqZPZUQyQytxRvbhI/EHiIOsHiIXsZOMlJc0cyipLRlU1+iCUOO4VEbmcW6BzXDmJaCD06uhakdpLT5omfLBevysxxoiquOaDtkP8AYuntGHRnKwZdSbZj5hMoHOkc/dZyMOLDha1p1kMbcm5sLkni4tapZOVK7hpoi3Rjqrj6nXSDmW/KLqcslbHuYkBxNLr4y06rH9H2r3FyVTrqtdRkY7t04kS8j83pMf3b/erfeUfaVuwPqYLdG8rZ2sE7HEPbsY4awQTxrmW0ItaaHqwWnrqTTSJTWjo42/We0dJw/iVlmiidRsAAA2AAdiA5IQELylShr3sIu3xadiAy8yMkupzUXG8eInMPNv8AUecau0ICLZd0Wy1FVUTCojaJJHPALHEgON7E3WjVnqEFFrkULMJzk5amB5H5vSY/u3+9S94x9rOOwPqSTMPMOTJ9S+V8zJA6J0dmtc03Lmuvcn9H2qrk5StikloT0YzqbbZ5576PpK6r3ZkzIxubGWc1xO9Lje4POusfMVMN1rXieX4ztlrqR/yPzekx/dv96sd5R9pD2B9Ta5q6NJaSsgqHTxvEZcS0McCcTHM1En9JRX5sbK3HTmSVYjrlvamdn5mDJlCqZMyZkYbE2OzmucbtfI69wdm/HYo8bLVMXFrU7vxna09SOeR+b0mP7t/vVnvKPtIOwPqZuQ9FksFTTzGojcI5GPIDHAkNN7A3UdufGcHHd5ndeG4ST1J7nRm9FXQGGa414mubbE1w2OF+YkEchKo1XSqlvRLdtasWjKxn0QVIJwTwubxFwkYe6A63atJbRj6plB4MupxFohqSRingA5Rujj2Fo8V69ow9rCwZdUWNmbmpHk+JzWEve8gveQAXECwAA4LRc2FztOtZ998rpasu00qpaIkKgJggCAhWlvzePXR+DlcwfNKG0fJ/JTS2TAMigoZJn4IWOkfyNBPWeQc5XE7IwWsmSQrlN6RWpN8jaMpHAOrJBC36rLOf1u4Lf4lRsz1ygtTQq2c3xsehs/yvkrJ2IU7N2nbYXAxuJ47TO1N58PYovh5F+jk+H+9Cb4uNj6qK1f8AvU0WVdJVVLcQhkDTxgY5O87V/CrFeBBeLiVrdo2S4R4EQq6p8rsUr3SO5XuLj2lXIxjFaRRQnOUnrJniujkIeBD0IAgCA7w8JvSPFcz8LOoeJH0sF84fWI5QBAEAQBAEB5VUwYxzjxAn3IDS5vU1y6V3KQOk8IoDFzvhx1OTW/riepuBx8EBKQgCA1GW6DG6MjlDT0Hj8UBtWNAAA2DV2IDsgCAIAgCAIAgCAIAgCAIAgCAIAgItpEyXLVUjYoG4nmVh2gAAB1ySdgVjFsjXPekVMyqVle7HqQulzXoaTXlKqY+QbYYiTY8jsO/P8KuyyLrOFcdPqUI41FXG2Wv0M2o0iU9PHueT6awGwuAjZf62Bty7rIUccKyb1sZ3LaFcFpVEg+Wsuz1br1EhcOJuxg+ywauvbzq/XRCtfKvyZ1uRZa/mZrVKQhAEAQBAEAQBAEB3h4TekeK5n4WdQ8SPpYL5w+sRygCAIAgCAIDUZeeXBkTdrz7B/wB/BAbKmhDGNaNgFkBrMpw4qyhP1d3d/A1vi4IDcIAgCAIAgCAIAgCAIAgCAIAgCAIAgCA4cbC52IDS1OWnuu2jhM7tmMnc4B0ynh/sB3UpIwXOT0/6Qysb4QWv/CGZ+01dHS7tUVW17WbjAHMjAde93XxP2cauYrqc91R/LKGYro170pfhFZgWWpyMZvUL0BAEAQBAEAQBAEAQBAd4eE3pHiuZ+FnUPEj6WC+cPq1yOUPQgCAIAgCA1tGzHNJKdg3jerhEIDZIDHfDeVj/AKrJG94sP9iAyEAQBAEAQBAEAQBAEAQBAEAQBAEAQBAcEIAAgNPnVkEVsAhc8sGNr7gAne31a+lS02uqW8iC+lXR3WyJeSiP0mTuN96td4T6Ip92Q9w8lEXpEncb707wn0Q7sj7mPJRF6RJ3G+9O8J9EO7I+5jyURekSdxvvTvCfRDuyPuY8lEXpEncb707wn0Q7sj7mPJRF6RJ3G+9O8J9EO7I+5jyURekSdxvvTvCfRDuyPuY8lEXpEncb707wn0Q7sj7mPJRF6RJ3G+9O8J9EO7I+5jyURekSdxvvTvCfRDuyPuY8lEXpEncb707wn0Q7sj7mPJRF6RJ3G+9O8J9EO7I+5nZuimMEH5Q/Ub8BvvR582tNEerZsU9d5lhgKgaSOUAQBAEAQHjVvIacPCOodJ1D39SA7U8QY1rRsA/8KA9EAQBAEAQBAEAQBAEAQBAEAQBAEAQBAEAQBAEAQBAEAQBAEAQBAEAQBAEAQBAEAQBAEAQBAdSwEg8n/pAdkAQBAEAQBAEAQBAEAQBAEAQBAEAQBAEAQBAEAQBAEAQBAEAQBAEAQBAEAQBAEAQBAEAQBAEAQBAEAQBAEAQBAEAQBAEAQBAEAQBAEAQBAEAQH//Z"/>
          <p:cNvSpPr>
            <a:spLocks noChangeAspect="1" noChangeArrowheads="1"/>
          </p:cNvSpPr>
          <p:nvPr/>
        </p:nvSpPr>
        <p:spPr bwMode="auto">
          <a:xfrm>
            <a:off x="469747" y="103958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hangingPunct="0"/>
            <a:endParaRPr lang="en-US" sz="1800" dirty="0">
              <a:solidFill>
                <a:srgbClr val="000000"/>
              </a:solidFill>
              <a:latin typeface="Arial" panose="020B0604020202020204" pitchFamily="34" charset="0"/>
            </a:endParaRPr>
          </a:p>
        </p:txBody>
      </p:sp>
      <p:pic>
        <p:nvPicPr>
          <p:cNvPr id="16" name="Picture 6" descr="http://tseuzman.tse.org.tr/images/content/cencenele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806" y="4110253"/>
            <a:ext cx="1397324" cy="5798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www.mandate376.eu/img/ETSI%20Logo_Pre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2794" y="4173971"/>
            <a:ext cx="957018" cy="42173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http://www.iso.org/iso/fr/logos_initial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2951"/>
          <a:stretch/>
        </p:blipFill>
        <p:spPr bwMode="auto">
          <a:xfrm>
            <a:off x="1494571" y="2488914"/>
            <a:ext cx="739474" cy="5762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http://www.iso.org/iso/fr/logos_initial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2951"/>
          <a:stretch/>
        </p:blipFill>
        <p:spPr bwMode="auto">
          <a:xfrm>
            <a:off x="4567656" y="2492320"/>
            <a:ext cx="739474" cy="576296"/>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p:cNvSpPr txBox="1"/>
          <p:nvPr/>
        </p:nvSpPr>
        <p:spPr>
          <a:xfrm>
            <a:off x="206677" y="4800560"/>
            <a:ext cx="3164226" cy="430887"/>
          </a:xfrm>
          <a:prstGeom prst="rect">
            <a:avLst/>
          </a:prstGeom>
          <a:noFill/>
        </p:spPr>
        <p:txBody>
          <a:bodyPr wrap="square" lIns="36000" tIns="0" rIns="36000" bIns="0" rtlCol="0">
            <a:spAutoFit/>
          </a:bodyPr>
          <a:lstStyle/>
          <a:p>
            <a:pPr algn="ctr" eaLnBrk="0" hangingPunct="0"/>
            <a:r>
              <a:rPr lang="en-US" sz="1400" b="1" dirty="0" smtClean="0">
                <a:solidFill>
                  <a:prstClr val="black"/>
                </a:solidFill>
                <a:latin typeface="Arial" panose="020B0604020202020204" pitchFamily="34" charset="0"/>
              </a:rPr>
              <a:t>Advisory &amp; Strategic Group of the ESOs</a:t>
            </a:r>
            <a:endParaRPr lang="en-US" sz="1400" b="1" dirty="0">
              <a:solidFill>
                <a:prstClr val="black"/>
              </a:solidFill>
              <a:latin typeface="Arial" panose="020B0604020202020204" pitchFamily="34" charset="0"/>
            </a:endParaRPr>
          </a:p>
        </p:txBody>
      </p:sp>
      <p:sp>
        <p:nvSpPr>
          <p:cNvPr id="21" name="ZoneTexte 20"/>
          <p:cNvSpPr txBox="1"/>
          <p:nvPr/>
        </p:nvSpPr>
        <p:spPr>
          <a:xfrm>
            <a:off x="339549" y="5267294"/>
            <a:ext cx="2847573" cy="338554"/>
          </a:xfrm>
          <a:prstGeom prst="rect">
            <a:avLst/>
          </a:prstGeom>
          <a:noFill/>
        </p:spPr>
        <p:txBody>
          <a:bodyPr wrap="square" lIns="36000" tIns="0" rIns="36000" bIns="0" rtlCol="0">
            <a:spAutoFit/>
          </a:bodyPr>
          <a:lstStyle/>
          <a:p>
            <a:pPr marL="285750" indent="-285750" eaLnBrk="0" hangingPunct="0">
              <a:buFont typeface="Wingdings" pitchFamily="2" charset="2"/>
              <a:buChar char="ü"/>
            </a:pPr>
            <a:r>
              <a:rPr lang="en-US" sz="1100" dirty="0" smtClean="0">
                <a:solidFill>
                  <a:srgbClr val="000000"/>
                </a:solidFill>
                <a:latin typeface="Arial" panose="020B0604020202020204" pitchFamily="34" charset="0"/>
              </a:rPr>
              <a:t>Recommendations and coordination</a:t>
            </a:r>
          </a:p>
          <a:p>
            <a:pPr marL="285750" indent="-285750" eaLnBrk="0" hangingPunct="0">
              <a:buFont typeface="Wingdings" pitchFamily="2" charset="2"/>
              <a:buChar char="ü"/>
            </a:pPr>
            <a:r>
              <a:rPr lang="en-US" sz="1100" dirty="0" smtClean="0">
                <a:solidFill>
                  <a:srgbClr val="000000"/>
                </a:solidFill>
                <a:latin typeface="Arial" panose="020B0604020202020204" pitchFamily="34" charset="0"/>
              </a:rPr>
              <a:t>No standardization development</a:t>
            </a:r>
            <a:endParaRPr lang="en-US" sz="1100" dirty="0">
              <a:solidFill>
                <a:srgbClr val="000000"/>
              </a:solidFill>
              <a:latin typeface="Arial" panose="020B0604020202020204" pitchFamily="34" charset="0"/>
            </a:endParaRPr>
          </a:p>
        </p:txBody>
      </p:sp>
      <p:sp>
        <p:nvSpPr>
          <p:cNvPr id="22" name="ZoneTexte 21"/>
          <p:cNvSpPr txBox="1"/>
          <p:nvPr/>
        </p:nvSpPr>
        <p:spPr>
          <a:xfrm>
            <a:off x="658773" y="3068516"/>
            <a:ext cx="2200549" cy="184666"/>
          </a:xfrm>
          <a:prstGeom prst="rect">
            <a:avLst/>
          </a:prstGeom>
          <a:noFill/>
        </p:spPr>
        <p:txBody>
          <a:bodyPr wrap="square" lIns="36000" tIns="0" rIns="36000" bIns="0" rtlCol="0">
            <a:spAutoFit/>
          </a:bodyPr>
          <a:lstStyle/>
          <a:p>
            <a:pPr algn="ctr" eaLnBrk="0" hangingPunct="0"/>
            <a:r>
              <a:rPr lang="en-US" sz="1200" dirty="0" smtClean="0">
                <a:solidFill>
                  <a:prstClr val="black"/>
                </a:solidFill>
                <a:latin typeface="Arial" panose="020B0604020202020204" pitchFamily="34" charset="0"/>
              </a:rPr>
              <a:t>Jointly with IEC and ITU</a:t>
            </a:r>
          </a:p>
        </p:txBody>
      </p:sp>
      <p:sp>
        <p:nvSpPr>
          <p:cNvPr id="23" name="Rectangle à coins arrondis 22"/>
          <p:cNvSpPr/>
          <p:nvPr/>
        </p:nvSpPr>
        <p:spPr>
          <a:xfrm>
            <a:off x="3522549" y="3543444"/>
            <a:ext cx="2504574" cy="1059918"/>
          </a:xfrm>
          <a:prstGeom prst="round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eaLnBrk="0" hangingPunct="0"/>
            <a:endParaRPr lang="en-US" sz="1400" dirty="0">
              <a:solidFill>
                <a:srgbClr val="FFFFFF"/>
              </a:solidFill>
            </a:endParaRPr>
          </a:p>
        </p:txBody>
      </p:sp>
      <p:sp>
        <p:nvSpPr>
          <p:cNvPr id="24" name="ZoneTexte 23"/>
          <p:cNvSpPr txBox="1"/>
          <p:nvPr/>
        </p:nvSpPr>
        <p:spPr>
          <a:xfrm>
            <a:off x="3879326" y="3758397"/>
            <a:ext cx="1804858" cy="615553"/>
          </a:xfrm>
          <a:prstGeom prst="rect">
            <a:avLst/>
          </a:prstGeom>
          <a:noFill/>
        </p:spPr>
        <p:txBody>
          <a:bodyPr wrap="square" lIns="36000" tIns="0" rIns="36000" bIns="0" rtlCol="0">
            <a:spAutoFit/>
          </a:bodyPr>
          <a:lstStyle/>
          <a:p>
            <a:pPr algn="ctr" eaLnBrk="0" hangingPunct="0"/>
            <a:r>
              <a:rPr lang="en-US" sz="2000" b="1" dirty="0" smtClean="0">
                <a:solidFill>
                  <a:prstClr val="black"/>
                </a:solidFill>
                <a:latin typeface="Arial" panose="020B0604020202020204" pitchFamily="34" charset="0"/>
              </a:rPr>
              <a:t>ISO-IEC/JTC 1  WG 11</a:t>
            </a:r>
            <a:endParaRPr lang="en-US" sz="2000" b="1" dirty="0">
              <a:solidFill>
                <a:prstClr val="black"/>
              </a:solidFill>
              <a:latin typeface="Arial" panose="020B0604020202020204" pitchFamily="34" charset="0"/>
            </a:endParaRPr>
          </a:p>
        </p:txBody>
      </p:sp>
      <p:sp>
        <p:nvSpPr>
          <p:cNvPr id="25" name="ZoneTexte 24"/>
          <p:cNvSpPr txBox="1"/>
          <p:nvPr/>
        </p:nvSpPr>
        <p:spPr>
          <a:xfrm>
            <a:off x="3608595" y="4807787"/>
            <a:ext cx="3749871" cy="246221"/>
          </a:xfrm>
          <a:prstGeom prst="rect">
            <a:avLst/>
          </a:prstGeom>
          <a:noFill/>
        </p:spPr>
        <p:txBody>
          <a:bodyPr wrap="square" lIns="36000" tIns="0" rIns="36000" bIns="0" rtlCol="0">
            <a:spAutoFit/>
          </a:bodyPr>
          <a:lstStyle/>
          <a:p>
            <a:pPr eaLnBrk="0" hangingPunct="0"/>
            <a:r>
              <a:rPr lang="en-US" sz="1600" b="1" dirty="0" smtClean="0">
                <a:solidFill>
                  <a:prstClr val="black"/>
                </a:solidFill>
                <a:latin typeface="Arial" panose="020B0604020202020204" pitchFamily="34" charset="0"/>
              </a:rPr>
              <a:t>Technical Committees</a:t>
            </a:r>
            <a:endParaRPr lang="en-US" sz="1600" b="1" dirty="0">
              <a:solidFill>
                <a:prstClr val="black"/>
              </a:solidFill>
              <a:latin typeface="Arial" panose="020B0604020202020204" pitchFamily="34" charset="0"/>
            </a:endParaRPr>
          </a:p>
        </p:txBody>
      </p:sp>
      <p:sp>
        <p:nvSpPr>
          <p:cNvPr id="26" name="ZoneTexte 25"/>
          <p:cNvSpPr txBox="1"/>
          <p:nvPr/>
        </p:nvSpPr>
        <p:spPr>
          <a:xfrm>
            <a:off x="3608594" y="5192585"/>
            <a:ext cx="2725667" cy="338554"/>
          </a:xfrm>
          <a:prstGeom prst="rect">
            <a:avLst/>
          </a:prstGeom>
          <a:noFill/>
        </p:spPr>
        <p:txBody>
          <a:bodyPr wrap="square" lIns="36000" tIns="0" rIns="36000" bIns="0" rtlCol="0">
            <a:spAutoFit/>
          </a:bodyPr>
          <a:lstStyle/>
          <a:p>
            <a:pPr marL="285750" indent="-285750" eaLnBrk="0" hangingPunct="0">
              <a:buFont typeface="Wingdings" pitchFamily="2" charset="2"/>
              <a:buChar char="ü"/>
            </a:pPr>
            <a:r>
              <a:rPr lang="en-US" sz="1100" dirty="0" smtClean="0">
                <a:solidFill>
                  <a:srgbClr val="000000"/>
                </a:solidFill>
                <a:latin typeface="Arial" panose="020B0604020202020204" pitchFamily="34" charset="0"/>
              </a:rPr>
              <a:t>Standardization Development</a:t>
            </a:r>
          </a:p>
          <a:p>
            <a:pPr marL="285750" indent="-285750" eaLnBrk="0" hangingPunct="0">
              <a:buFont typeface="Wingdings" pitchFamily="2" charset="2"/>
              <a:buChar char="ü"/>
            </a:pPr>
            <a:r>
              <a:rPr lang="en-US" sz="1100" dirty="0" smtClean="0">
                <a:solidFill>
                  <a:srgbClr val="000000"/>
                </a:solidFill>
                <a:latin typeface="Arial" panose="020B0604020202020204" pitchFamily="34" charset="0"/>
              </a:rPr>
              <a:t>(Standards, TS, TR, PAS…)</a:t>
            </a:r>
            <a:endParaRPr lang="en-US" sz="1100" dirty="0">
              <a:solidFill>
                <a:srgbClr val="000000"/>
              </a:solidFill>
              <a:latin typeface="Arial" panose="020B0604020202020204" pitchFamily="34" charset="0"/>
            </a:endParaRPr>
          </a:p>
        </p:txBody>
      </p:sp>
      <p:sp>
        <p:nvSpPr>
          <p:cNvPr id="27" name="Rectangle à coins arrondis 26"/>
          <p:cNvSpPr/>
          <p:nvPr/>
        </p:nvSpPr>
        <p:spPr>
          <a:xfrm>
            <a:off x="6127866" y="1729615"/>
            <a:ext cx="2478779" cy="1644431"/>
          </a:xfrm>
          <a:prstGeom prst="roundRect">
            <a:avLst/>
          </a:prstGeom>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gn="ctr" eaLnBrk="0" hangingPunct="0"/>
            <a:endParaRPr lang="en-US" sz="1400" dirty="0">
              <a:solidFill>
                <a:srgbClr val="FFFFFF"/>
              </a:solidFill>
            </a:endParaRPr>
          </a:p>
        </p:txBody>
      </p:sp>
      <p:sp>
        <p:nvSpPr>
          <p:cNvPr id="28" name="ZoneTexte 27"/>
          <p:cNvSpPr txBox="1"/>
          <p:nvPr/>
        </p:nvSpPr>
        <p:spPr>
          <a:xfrm>
            <a:off x="6039566" y="1796677"/>
            <a:ext cx="2603865" cy="615553"/>
          </a:xfrm>
          <a:prstGeom prst="rect">
            <a:avLst/>
          </a:prstGeom>
          <a:noFill/>
        </p:spPr>
        <p:txBody>
          <a:bodyPr wrap="square" lIns="36000" tIns="0" rIns="36000" bIns="0" rtlCol="0">
            <a:spAutoFit/>
          </a:bodyPr>
          <a:lstStyle/>
          <a:p>
            <a:pPr algn="ctr" eaLnBrk="0" hangingPunct="0"/>
            <a:r>
              <a:rPr lang="en-US" sz="2000" b="1" dirty="0" smtClean="0">
                <a:solidFill>
                  <a:prstClr val="black"/>
                </a:solidFill>
                <a:latin typeface="Arial" panose="020B0604020202020204" pitchFamily="34" charset="0"/>
              </a:rPr>
              <a:t>IEC </a:t>
            </a:r>
            <a:r>
              <a:rPr lang="en-US" sz="2000" b="1" dirty="0" err="1" smtClean="0">
                <a:solidFill>
                  <a:prstClr val="black"/>
                </a:solidFill>
                <a:latin typeface="Arial" panose="020B0604020202020204" pitchFamily="34" charset="0"/>
              </a:rPr>
              <a:t>SyC</a:t>
            </a:r>
            <a:r>
              <a:rPr lang="en-US" sz="2000" b="1" dirty="0" smtClean="0">
                <a:solidFill>
                  <a:prstClr val="black"/>
                </a:solidFill>
                <a:latin typeface="Arial" panose="020B0604020202020204" pitchFamily="34" charset="0"/>
              </a:rPr>
              <a:t/>
            </a:r>
            <a:br>
              <a:rPr lang="en-US" sz="2000" b="1" dirty="0" smtClean="0">
                <a:solidFill>
                  <a:prstClr val="black"/>
                </a:solidFill>
                <a:latin typeface="Arial" panose="020B0604020202020204" pitchFamily="34" charset="0"/>
              </a:rPr>
            </a:br>
            <a:r>
              <a:rPr lang="en-US" sz="2000" b="1" dirty="0" smtClean="0">
                <a:solidFill>
                  <a:prstClr val="black"/>
                </a:solidFill>
                <a:latin typeface="Arial" panose="020B0604020202020204" pitchFamily="34" charset="0"/>
              </a:rPr>
              <a:t>Smart cities</a:t>
            </a:r>
            <a:endParaRPr lang="en-US" sz="2000" b="1" dirty="0">
              <a:solidFill>
                <a:prstClr val="black"/>
              </a:solidFill>
              <a:latin typeface="Arial" panose="020B0604020202020204" pitchFamily="34" charset="0"/>
            </a:endParaRPr>
          </a:p>
        </p:txBody>
      </p:sp>
      <p:pic>
        <p:nvPicPr>
          <p:cNvPr id="29" name="Imag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8285" y="2503486"/>
            <a:ext cx="445108" cy="445108"/>
          </a:xfrm>
          <a:prstGeom prst="rect">
            <a:avLst/>
          </a:prstGeom>
        </p:spPr>
      </p:pic>
      <p:sp>
        <p:nvSpPr>
          <p:cNvPr id="30" name="Rectangle à coins arrondis 29"/>
          <p:cNvSpPr/>
          <p:nvPr/>
        </p:nvSpPr>
        <p:spPr>
          <a:xfrm>
            <a:off x="6176002" y="3535400"/>
            <a:ext cx="2430643" cy="1029564"/>
          </a:xfrm>
          <a:prstGeom prst="roundRect">
            <a:avLst/>
          </a:prstGeom>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eaLnBrk="0" hangingPunct="0"/>
            <a:endParaRPr lang="en-US" sz="1400" dirty="0">
              <a:solidFill>
                <a:srgbClr val="FFFFFF"/>
              </a:solidFill>
            </a:endParaRPr>
          </a:p>
        </p:txBody>
      </p:sp>
      <p:sp>
        <p:nvSpPr>
          <p:cNvPr id="31" name="Rectangle 30"/>
          <p:cNvSpPr/>
          <p:nvPr/>
        </p:nvSpPr>
        <p:spPr>
          <a:xfrm>
            <a:off x="6127866" y="3573847"/>
            <a:ext cx="2478779" cy="707886"/>
          </a:xfrm>
          <a:prstGeom prst="rect">
            <a:avLst/>
          </a:prstGeom>
        </p:spPr>
        <p:txBody>
          <a:bodyPr wrap="square">
            <a:spAutoFit/>
          </a:bodyPr>
          <a:lstStyle/>
          <a:p>
            <a:pPr algn="ctr" eaLnBrk="0" hangingPunct="0"/>
            <a:r>
              <a:rPr lang="en-US" sz="2000" b="1" dirty="0" smtClean="0">
                <a:solidFill>
                  <a:prstClr val="black"/>
                </a:solidFill>
                <a:latin typeface="Arial" panose="020B0604020202020204" pitchFamily="34" charset="0"/>
              </a:rPr>
              <a:t>ITU-T/FG</a:t>
            </a:r>
            <a:r>
              <a:rPr lang="en-US" sz="1400" b="1" dirty="0" smtClean="0">
                <a:solidFill>
                  <a:prstClr val="black"/>
                </a:solidFill>
                <a:latin typeface="Arial" panose="020B0604020202020204" pitchFamily="34" charset="0"/>
              </a:rPr>
              <a:t/>
            </a:r>
            <a:br>
              <a:rPr lang="en-US" sz="1400" b="1" dirty="0" smtClean="0">
                <a:solidFill>
                  <a:prstClr val="black"/>
                </a:solidFill>
                <a:latin typeface="Arial" panose="020B0604020202020204" pitchFamily="34" charset="0"/>
              </a:rPr>
            </a:br>
            <a:r>
              <a:rPr lang="en-US" sz="2000" b="1" dirty="0" smtClean="0">
                <a:solidFill>
                  <a:prstClr val="black"/>
                </a:solidFill>
                <a:latin typeface="Arial" panose="020B0604020202020204" pitchFamily="34" charset="0"/>
              </a:rPr>
              <a:t>SSC</a:t>
            </a:r>
            <a:endParaRPr lang="en-US" sz="2000" b="1" dirty="0">
              <a:solidFill>
                <a:prstClr val="black"/>
              </a:solidFill>
              <a:latin typeface="Arial" panose="020B0604020202020204" pitchFamily="34" charset="0"/>
            </a:endParaRPr>
          </a:p>
        </p:txBody>
      </p:sp>
      <p:pic>
        <p:nvPicPr>
          <p:cNvPr id="32" name="Imag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0537" y="3992304"/>
            <a:ext cx="391168" cy="434631"/>
          </a:xfrm>
          <a:prstGeom prst="rect">
            <a:avLst/>
          </a:prstGeom>
        </p:spPr>
      </p:pic>
      <p:grpSp>
        <p:nvGrpSpPr>
          <p:cNvPr id="33" name="Groupe 32"/>
          <p:cNvGrpSpPr/>
          <p:nvPr/>
        </p:nvGrpSpPr>
        <p:grpSpPr>
          <a:xfrm>
            <a:off x="1843440" y="5914395"/>
            <a:ext cx="5135593" cy="855112"/>
            <a:chOff x="12471" y="48645"/>
            <a:chExt cx="5135593" cy="855112"/>
          </a:xfrm>
        </p:grpSpPr>
        <p:pic>
          <p:nvPicPr>
            <p:cNvPr id="3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l="8865" t="7587" r="8599" b="60180"/>
            <a:stretch/>
          </p:blipFill>
          <p:spPr>
            <a:xfrm>
              <a:off x="12471" y="48645"/>
              <a:ext cx="1247162" cy="855111"/>
            </a:xfrm>
            <a:prstGeom prst="rect">
              <a:avLst/>
            </a:prstGeom>
          </p:spPr>
        </p:pic>
        <p:pic>
          <p:nvPicPr>
            <p:cNvPr id="37" name="Picture 4"/>
            <p:cNvPicPr>
              <a:picLocks noChangeAspect="1"/>
            </p:cNvPicPr>
            <p:nvPr/>
          </p:nvPicPr>
          <p:blipFill rotWithShape="1">
            <a:blip r:embed="rId8" cstate="print">
              <a:extLst>
                <a:ext uri="{28A0092B-C50C-407E-A947-70E740481C1C}">
                  <a14:useLocalDpi xmlns:a14="http://schemas.microsoft.com/office/drawing/2010/main" val="0"/>
                </a:ext>
              </a:extLst>
            </a:blip>
            <a:srcRect l="8600" t="40541" r="8864" b="40540"/>
            <a:stretch/>
          </p:blipFill>
          <p:spPr>
            <a:xfrm>
              <a:off x="1109352" y="48645"/>
              <a:ext cx="2238512" cy="855111"/>
            </a:xfrm>
            <a:prstGeom prst="rect">
              <a:avLst/>
            </a:prstGeom>
          </p:spPr>
        </p:pic>
        <p:pic>
          <p:nvPicPr>
            <p:cNvPr id="38" name="Picture 6"/>
            <p:cNvPicPr>
              <a:picLocks noChangeAspect="1"/>
            </p:cNvPicPr>
            <p:nvPr/>
          </p:nvPicPr>
          <p:blipFill rotWithShape="1">
            <a:blip r:embed="rId9" cstate="print">
              <a:extLst>
                <a:ext uri="{28A0092B-C50C-407E-A947-70E740481C1C}">
                  <a14:useLocalDpi xmlns:a14="http://schemas.microsoft.com/office/drawing/2010/main" val="0"/>
                </a:ext>
              </a:extLst>
            </a:blip>
            <a:srcRect l="9746" t="60000" r="8067" b="22162"/>
            <a:stretch/>
          </p:blipFill>
          <p:spPr>
            <a:xfrm>
              <a:off x="3324034" y="102015"/>
              <a:ext cx="1824030" cy="801742"/>
            </a:xfrm>
            <a:prstGeom prst="rect">
              <a:avLst/>
            </a:prstGeom>
          </p:spPr>
        </p:pic>
      </p:grpSp>
      <p:sp>
        <p:nvSpPr>
          <p:cNvPr id="39" name="Title 1"/>
          <p:cNvSpPr>
            <a:spLocks noGrp="1"/>
          </p:cNvSpPr>
          <p:nvPr>
            <p:ph type="title"/>
          </p:nvPr>
        </p:nvSpPr>
        <p:spPr>
          <a:xfrm>
            <a:off x="-53624" y="89902"/>
            <a:ext cx="4985664" cy="844273"/>
          </a:xfrm>
          <a:solidFill>
            <a:srgbClr val="FFFFFF">
              <a:alpha val="80000"/>
            </a:srgbClr>
          </a:solidFill>
        </p:spPr>
        <p:txBody>
          <a:bodyPr>
            <a:normAutofit/>
          </a:bodyPr>
          <a:lstStyle/>
          <a:p>
            <a:pPr>
              <a:defRPr/>
            </a:pPr>
            <a:r>
              <a:rPr lang="en-US" altLang="en-US" sz="2400" dirty="0">
                <a:latin typeface="Verdana" panose="020B0604030504040204" pitchFamily="34" charset="0"/>
                <a:ea typeface="Verdana" panose="020B0604030504040204" pitchFamily="34" charset="0"/>
                <a:cs typeface="Verdana" panose="020B0604030504040204" pitchFamily="34" charset="0"/>
              </a:rPr>
              <a:t>Global &amp;</a:t>
            </a:r>
            <a:r>
              <a:rPr lang="en-US" altLang="en-US" sz="2400" dirty="0" smtClean="0">
                <a:latin typeface="Verdana" panose="020B0604030504040204" pitchFamily="34" charset="0"/>
                <a:ea typeface="Verdana" panose="020B0604030504040204" pitchFamily="34" charset="0"/>
                <a:cs typeface="Verdana" panose="020B0604030504040204" pitchFamily="34" charset="0"/>
              </a:rPr>
              <a:t> </a:t>
            </a:r>
            <a:r>
              <a:rPr lang="en-US" altLang="en-US" sz="2400" dirty="0">
                <a:latin typeface="Verdana" panose="020B0604030504040204" pitchFamily="34" charset="0"/>
                <a:ea typeface="Verdana" panose="020B0604030504040204" pitchFamily="34" charset="0"/>
                <a:cs typeface="Verdana" panose="020B0604030504040204" pitchFamily="34" charset="0"/>
              </a:rPr>
              <a:t>EU Standardization activity </a:t>
            </a:r>
          </a:p>
        </p:txBody>
      </p:sp>
    </p:spTree>
    <p:extLst>
      <p:ext uri="{BB962C8B-B14F-4D97-AF65-F5344CB8AC3E}">
        <p14:creationId xmlns:p14="http://schemas.microsoft.com/office/powerpoint/2010/main" val="2730541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כותרת 1"/>
          <p:cNvSpPr>
            <a:spLocks noGrp="1"/>
          </p:cNvSpPr>
          <p:nvPr>
            <p:ph type="title"/>
          </p:nvPr>
        </p:nvSpPr>
        <p:spPr/>
        <p:txBody>
          <a:bodyPr/>
          <a:lstStyle/>
          <a:p>
            <a:pPr eaLnBrk="1" hangingPunct="1"/>
            <a:r>
              <a:rPr lang="en-GB" altLang="en-US" spc="-20" smtClean="0"/>
              <a:t>Standards shrink risks in Enabling Technologies</a:t>
            </a:r>
          </a:p>
        </p:txBody>
      </p:sp>
      <p:sp>
        <p:nvSpPr>
          <p:cNvPr id="43011" name="מציין מיקום של מספר שקופית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a:spcBef>
                <a:spcPct val="0"/>
              </a:spcBef>
              <a:buSzTx/>
              <a:buFontTx/>
              <a:buNone/>
            </a:pPr>
            <a:fld id="{28D5D1E7-8234-42EB-BD1C-34ABE6489139}" type="slidenum">
              <a:rPr lang="en-GB" altLang="en-US" sz="900" smtClean="0">
                <a:solidFill>
                  <a:srgbClr val="8EB4E3"/>
                </a:solidFill>
                <a:latin typeface="Arial" panose="020B0604020202020204" pitchFamily="34" charset="0"/>
                <a:cs typeface="Arial" panose="020B0604020202020204" pitchFamily="34" charset="0"/>
              </a:rPr>
              <a:pPr>
                <a:spcBef>
                  <a:spcPct val="0"/>
                </a:spcBef>
                <a:buSzTx/>
                <a:buFontTx/>
                <a:buNone/>
              </a:pPr>
              <a:t>25</a:t>
            </a:fld>
            <a:endParaRPr lang="en-GB" altLang="en-US" sz="900" smtClean="0">
              <a:solidFill>
                <a:srgbClr val="8EB4E3"/>
              </a:solidFill>
              <a:latin typeface="Arial" panose="020B0604020202020204" pitchFamily="34" charset="0"/>
              <a:cs typeface="Arial" panose="020B0604020202020204" pitchFamily="34" charset="0"/>
            </a:endParaRPr>
          </a:p>
        </p:txBody>
      </p:sp>
      <p:sp>
        <p:nvSpPr>
          <p:cNvPr id="11" name="מציין מיקום תוכן 2"/>
          <p:cNvSpPr txBox="1">
            <a:spLocks/>
          </p:cNvSpPr>
          <p:nvPr/>
        </p:nvSpPr>
        <p:spPr bwMode="auto">
          <a:xfrm>
            <a:off x="361282" y="1299746"/>
            <a:ext cx="8505825" cy="5546725"/>
          </a:xfrm>
          <a:prstGeom prst="rect">
            <a:avLst/>
          </a:prstGeom>
          <a:noFill/>
          <a:ln w="9525">
            <a:noFill/>
            <a:miter lim="800000"/>
            <a:headEnd/>
            <a:tailEnd/>
          </a:ln>
        </p:spPr>
        <p:txBody>
          <a:bodyPr/>
          <a:lstStyle/>
          <a:p>
            <a:pPr>
              <a:spcBef>
                <a:spcPts val="1200"/>
              </a:spcBef>
              <a:spcAft>
                <a:spcPts val="1200"/>
              </a:spcAft>
              <a:buSzPct val="90000"/>
              <a:defRPr/>
            </a:pPr>
            <a:endParaRPr lang="en-GB" b="1" dirty="0">
              <a:solidFill>
                <a:srgbClr val="404040"/>
              </a:solidFill>
              <a:latin typeface="Calibri" pitchFamily="34" charset="0"/>
            </a:endParaRPr>
          </a:p>
          <a:p>
            <a:pPr>
              <a:spcBef>
                <a:spcPts val="1200"/>
              </a:spcBef>
              <a:spcAft>
                <a:spcPts val="1200"/>
              </a:spcAft>
              <a:buSzPct val="90000"/>
              <a:defRPr/>
            </a:pPr>
            <a:endParaRPr lang="en-GB" b="1" dirty="0">
              <a:solidFill>
                <a:srgbClr val="404040"/>
              </a:solidFill>
              <a:latin typeface="Calibri" pitchFamily="34" charset="0"/>
            </a:endParaRPr>
          </a:p>
          <a:p>
            <a:pPr>
              <a:spcBef>
                <a:spcPts val="1200"/>
              </a:spcBef>
              <a:spcAft>
                <a:spcPts val="1200"/>
              </a:spcAft>
              <a:buSzPct val="90000"/>
              <a:defRPr/>
            </a:pPr>
            <a:endParaRPr lang="en-GB" b="1" dirty="0">
              <a:solidFill>
                <a:srgbClr val="404040"/>
              </a:solidFill>
              <a:latin typeface="Calibri" pitchFamily="34" charset="0"/>
            </a:endParaRPr>
          </a:p>
          <a:p>
            <a:pPr>
              <a:spcBef>
                <a:spcPts val="1200"/>
              </a:spcBef>
              <a:spcAft>
                <a:spcPts val="1200"/>
              </a:spcAft>
              <a:buSzPct val="90000"/>
              <a:defRPr/>
            </a:pPr>
            <a:endParaRPr lang="en-GB" sz="2000" b="1" dirty="0">
              <a:solidFill>
                <a:srgbClr val="404040"/>
              </a:solidFill>
              <a:latin typeface="Calibri" pitchFamily="34" charset="0"/>
            </a:endParaRPr>
          </a:p>
          <a:p>
            <a:pPr>
              <a:spcBef>
                <a:spcPts val="1200"/>
              </a:spcBef>
              <a:spcAft>
                <a:spcPts val="1200"/>
              </a:spcAft>
              <a:buSzPct val="90000"/>
              <a:defRPr/>
            </a:pPr>
            <a:r>
              <a:rPr lang="en-GB" sz="2000" b="1" dirty="0">
                <a:solidFill>
                  <a:srgbClr val="127092"/>
                </a:solidFill>
                <a:latin typeface="Calibri" pitchFamily="34" charset="0"/>
              </a:rPr>
              <a:t>Fixed:</a:t>
            </a:r>
            <a:r>
              <a:rPr lang="en-GB" sz="2000" b="1" dirty="0">
                <a:solidFill>
                  <a:srgbClr val="127092"/>
                </a:solidFill>
                <a:latin typeface="Calibri" pitchFamily="34" charset="0"/>
                <a:cs typeface="Arial" charset="0"/>
              </a:rPr>
              <a:t> </a:t>
            </a:r>
            <a:r>
              <a:rPr lang="en-GB" sz="2000" b="1" dirty="0">
                <a:solidFill>
                  <a:srgbClr val="404040"/>
                </a:solidFill>
                <a:latin typeface="Calibri" pitchFamily="34" charset="0"/>
                <a:cs typeface="Arial" charset="0"/>
              </a:rPr>
              <a:t/>
            </a:r>
            <a:br>
              <a:rPr lang="en-GB" sz="2000" b="1" dirty="0">
                <a:solidFill>
                  <a:srgbClr val="404040"/>
                </a:solidFill>
                <a:latin typeface="Calibri" pitchFamily="34" charset="0"/>
                <a:cs typeface="Arial" charset="0"/>
              </a:rPr>
            </a:br>
            <a:r>
              <a:rPr lang="en-GB" sz="2000" dirty="0" err="1">
                <a:solidFill>
                  <a:srgbClr val="404040"/>
                </a:solidFill>
                <a:latin typeface="Calibri" pitchFamily="34" charset="0"/>
              </a:rPr>
              <a:t>xDSL</a:t>
            </a:r>
            <a:r>
              <a:rPr lang="en-GB" sz="2000" dirty="0">
                <a:solidFill>
                  <a:srgbClr val="404040"/>
                </a:solidFill>
                <a:latin typeface="Calibri" pitchFamily="34" charset="0"/>
              </a:rPr>
              <a:t>, Fibre, </a:t>
            </a:r>
            <a:r>
              <a:rPr lang="en-GB" sz="2000" dirty="0" err="1">
                <a:solidFill>
                  <a:srgbClr val="404040"/>
                </a:solidFill>
                <a:latin typeface="Calibri" pitchFamily="34" charset="0"/>
              </a:rPr>
              <a:t>PoF</a:t>
            </a:r>
            <a:r>
              <a:rPr lang="en-GB" sz="2000" dirty="0">
                <a:solidFill>
                  <a:srgbClr val="404040"/>
                </a:solidFill>
                <a:latin typeface="Calibri" pitchFamily="34" charset="0"/>
              </a:rPr>
              <a:t>, PLT, NGN, SDN/NFV, co-axial (cable)</a:t>
            </a:r>
          </a:p>
          <a:p>
            <a:pPr>
              <a:spcBef>
                <a:spcPts val="1200"/>
              </a:spcBef>
              <a:spcAft>
                <a:spcPts val="1200"/>
              </a:spcAft>
              <a:buSzPct val="90000"/>
              <a:defRPr/>
            </a:pPr>
            <a:r>
              <a:rPr lang="en-GB" sz="2000" b="1" dirty="0">
                <a:solidFill>
                  <a:srgbClr val="127092"/>
                </a:solidFill>
                <a:latin typeface="Calibri" pitchFamily="34" charset="0"/>
              </a:rPr>
              <a:t>Wireless: </a:t>
            </a:r>
            <a:r>
              <a:rPr lang="en-GB" sz="2000" b="1" dirty="0">
                <a:solidFill>
                  <a:srgbClr val="404040"/>
                </a:solidFill>
                <a:latin typeface="Calibri" pitchFamily="34" charset="0"/>
              </a:rPr>
              <a:t/>
            </a:r>
            <a:br>
              <a:rPr lang="en-GB" sz="2000" b="1" dirty="0">
                <a:solidFill>
                  <a:srgbClr val="404040"/>
                </a:solidFill>
                <a:latin typeface="Calibri" pitchFamily="34" charset="0"/>
              </a:rPr>
            </a:br>
            <a:r>
              <a:rPr lang="en-GB" sz="2000" dirty="0">
                <a:solidFill>
                  <a:srgbClr val="404040"/>
                </a:solidFill>
                <a:latin typeface="Calibri" pitchFamily="34" charset="0"/>
              </a:rPr>
              <a:t>Wi-Fi, Digital Radio, Wide band, narrow band,  LTE -&gt; 5G, Satellite, NFC, RFID</a:t>
            </a:r>
          </a:p>
          <a:p>
            <a:pPr>
              <a:spcBef>
                <a:spcPts val="1200"/>
              </a:spcBef>
              <a:spcAft>
                <a:spcPts val="1200"/>
              </a:spcAft>
              <a:buSzPct val="90000"/>
              <a:defRPr/>
            </a:pPr>
            <a:r>
              <a:rPr lang="en-GB" sz="2000" b="1" dirty="0">
                <a:solidFill>
                  <a:srgbClr val="127092"/>
                </a:solidFill>
                <a:latin typeface="Calibri" pitchFamily="34" charset="0"/>
              </a:rPr>
              <a:t>Horizontals / Platforms: </a:t>
            </a:r>
            <a:r>
              <a:rPr lang="en-GB" sz="2000" b="1" dirty="0">
                <a:solidFill>
                  <a:srgbClr val="404040"/>
                </a:solidFill>
                <a:latin typeface="Calibri" pitchFamily="34" charset="0"/>
              </a:rPr>
              <a:t/>
            </a:r>
            <a:br>
              <a:rPr lang="en-GB" sz="2000" b="1" dirty="0">
                <a:solidFill>
                  <a:srgbClr val="404040"/>
                </a:solidFill>
                <a:latin typeface="Calibri" pitchFamily="34" charset="0"/>
              </a:rPr>
            </a:br>
            <a:r>
              <a:rPr lang="en-GB" sz="2000" dirty="0">
                <a:solidFill>
                  <a:srgbClr val="404040"/>
                </a:solidFill>
                <a:latin typeface="Calibri" pitchFamily="34" charset="0"/>
              </a:rPr>
              <a:t>Security/privacy, Energy efficiency, M2M, QoS/</a:t>
            </a:r>
            <a:r>
              <a:rPr lang="en-GB" sz="2000" dirty="0" err="1">
                <a:solidFill>
                  <a:srgbClr val="404040"/>
                </a:solidFill>
                <a:latin typeface="Calibri" pitchFamily="34" charset="0"/>
              </a:rPr>
              <a:t>QoE</a:t>
            </a:r>
            <a:r>
              <a:rPr lang="en-GB" sz="2000" dirty="0">
                <a:solidFill>
                  <a:srgbClr val="404040"/>
                </a:solidFill>
                <a:latin typeface="Calibri" pitchFamily="34" charset="0"/>
              </a:rPr>
              <a:t>, Interconnect &amp; Interop, Secure </a:t>
            </a:r>
            <a:r>
              <a:rPr lang="en-GB" sz="2000" dirty="0" smtClean="0">
                <a:solidFill>
                  <a:srgbClr val="404040"/>
                </a:solidFill>
                <a:latin typeface="Calibri" pitchFamily="34" charset="0"/>
              </a:rPr>
              <a:t>IT platform &amp; </a:t>
            </a:r>
            <a:r>
              <a:rPr lang="en-GB" sz="2000" dirty="0">
                <a:solidFill>
                  <a:srgbClr val="404040"/>
                </a:solidFill>
                <a:latin typeface="Calibri" pitchFamily="34" charset="0"/>
              </a:rPr>
              <a:t>data management, semantics, </a:t>
            </a:r>
            <a:r>
              <a:rPr lang="en-GB" sz="2000" dirty="0" smtClean="0">
                <a:solidFill>
                  <a:srgbClr val="404040"/>
                </a:solidFill>
                <a:latin typeface="Calibri" pitchFamily="34" charset="0"/>
              </a:rPr>
              <a:t>Human Factors</a:t>
            </a:r>
            <a:endParaRPr lang="en-GB" sz="2000" dirty="0">
              <a:solidFill>
                <a:srgbClr val="404040"/>
              </a:solidFill>
              <a:latin typeface="Calibri" pitchFamily="34" charset="0"/>
            </a:endParaRPr>
          </a:p>
          <a:p>
            <a:pPr marL="342900" indent="-342900">
              <a:spcBef>
                <a:spcPts val="1200"/>
              </a:spcBef>
              <a:spcAft>
                <a:spcPts val="1200"/>
              </a:spcAft>
              <a:buSzPct val="90000"/>
              <a:defRPr/>
            </a:pPr>
            <a:endParaRPr lang="en-GB" sz="2000" b="1" dirty="0">
              <a:solidFill>
                <a:srgbClr val="404040"/>
              </a:solidFill>
              <a:latin typeface="Calibri" pitchFamily="34" charset="0"/>
            </a:endParaRPr>
          </a:p>
        </p:txBody>
      </p:sp>
      <p:pic>
        <p:nvPicPr>
          <p:cNvPr id="430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8263" y="1362075"/>
            <a:ext cx="6850062"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3863975" y="1343025"/>
            <a:ext cx="4289425" cy="2667000"/>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Footer Placeholder 2"/>
          <p:cNvSpPr>
            <a:spLocks noGrp="1"/>
          </p:cNvSpPr>
          <p:nvPr>
            <p:ph type="ftr" sz="quarter" idx="10"/>
          </p:nvPr>
        </p:nvSpPr>
        <p:spPr bwMode="auto">
          <a:xfrm>
            <a:off x="431800" y="6588125"/>
            <a:ext cx="52101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24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buChar char="•"/>
              <a:defRPr sz="2000">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buChar char="•"/>
              <a:defRPr sz="16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buChar char="•"/>
              <a:defRPr sz="1600">
                <a:solidFill>
                  <a:srgbClr val="404040"/>
                </a:solidFill>
                <a:latin typeface="Calibri" panose="020F0502020204030204" pitchFamily="34" charset="0"/>
              </a:defRPr>
            </a:lvl9pPr>
          </a:lstStyle>
          <a:p>
            <a:pPr>
              <a:spcBef>
                <a:spcPct val="0"/>
              </a:spcBef>
              <a:buSzTx/>
              <a:buFontTx/>
              <a:buNone/>
            </a:pPr>
            <a:r>
              <a:rPr lang="en-US" altLang="en-US" sz="800" dirty="0" smtClean="0">
                <a:solidFill>
                  <a:srgbClr val="898989"/>
                </a:solidFill>
                <a:cs typeface="Arial" panose="020B0604020202020204" pitchFamily="34" charset="0"/>
              </a:rPr>
              <a:t>© ETSI 2017. All rights reserved</a:t>
            </a:r>
          </a:p>
        </p:txBody>
      </p:sp>
    </p:spTree>
    <p:extLst>
      <p:ext uri="{BB962C8B-B14F-4D97-AF65-F5344CB8AC3E}">
        <p14:creationId xmlns:p14="http://schemas.microsoft.com/office/powerpoint/2010/main" val="598685125"/>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471" y="48645"/>
            <a:ext cx="5135593" cy="855112"/>
            <a:chOff x="12471" y="48645"/>
            <a:chExt cx="5135593" cy="855112"/>
          </a:xfrm>
        </p:grpSpPr>
        <p:pic>
          <p:nvPicPr>
            <p:cNvPr id="5"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865" t="7587" r="8599" b="60180"/>
            <a:stretch/>
          </p:blipFill>
          <p:spPr>
            <a:xfrm>
              <a:off x="12471" y="48645"/>
              <a:ext cx="1247162" cy="855111"/>
            </a:xfrm>
            <a:prstGeom prst="rect">
              <a:avLst/>
            </a:prstGeom>
          </p:spPr>
        </p:pic>
        <p:pic>
          <p:nvPicPr>
            <p:cNvPr id="7"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600" t="40541" r="8864" b="40540"/>
            <a:stretch/>
          </p:blipFill>
          <p:spPr>
            <a:xfrm>
              <a:off x="1109352" y="48645"/>
              <a:ext cx="2238512" cy="855111"/>
            </a:xfrm>
            <a:prstGeom prst="rect">
              <a:avLst/>
            </a:prstGeom>
          </p:spPr>
        </p:pic>
        <p:pic>
          <p:nvPicPr>
            <p:cNvPr id="8"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9746" t="60000" r="8067" b="22162"/>
            <a:stretch/>
          </p:blipFill>
          <p:spPr>
            <a:xfrm>
              <a:off x="3324034" y="102015"/>
              <a:ext cx="1824030" cy="801742"/>
            </a:xfrm>
            <a:prstGeom prst="rect">
              <a:avLst/>
            </a:prstGeom>
          </p:spPr>
        </p:pic>
      </p:grpSp>
      <p:sp>
        <p:nvSpPr>
          <p:cNvPr id="3074" name="Title 1"/>
          <p:cNvSpPr>
            <a:spLocks noGrp="1"/>
          </p:cNvSpPr>
          <p:nvPr>
            <p:ph type="title"/>
          </p:nvPr>
        </p:nvSpPr>
        <p:spPr bwMode="auto">
          <a:xfrm>
            <a:off x="35496" y="44624"/>
            <a:ext cx="5102224" cy="859132"/>
          </a:xfrm>
          <a:solidFill>
            <a:srgbClr val="FFFFFF">
              <a:alpha val="80000"/>
            </a:srgbClr>
          </a:solidFill>
          <a:extLst/>
        </p:spPr>
        <p:txBody>
          <a:bodyPr vert="horz" wrap="square" lIns="91440" tIns="45720" rIns="91440" bIns="45720" numCol="1" anchor="t" anchorCtr="0" compatLnSpc="1">
            <a:prstTxWarp prst="textNoShape">
              <a:avLst/>
            </a:prstTxWarp>
          </a:bodyPr>
          <a:lstStyle/>
          <a:p>
            <a:r>
              <a:rPr lang="en-GB" altLang="en-US" sz="2400" dirty="0" smtClean="0">
                <a:latin typeface="Verdana" panose="020B0604030504040204" pitchFamily="34" charset="0"/>
                <a:ea typeface="Verdana" panose="020B0604030504040204" pitchFamily="34" charset="0"/>
                <a:cs typeface="Verdana" panose="020B0604030504040204" pitchFamily="34" charset="0"/>
              </a:rPr>
              <a:t/>
            </a:r>
            <a:br>
              <a:rPr lang="en-GB" altLang="en-US" sz="2400" dirty="0" smtClean="0">
                <a:latin typeface="Verdana" panose="020B0604030504040204" pitchFamily="34" charset="0"/>
                <a:ea typeface="Verdana" panose="020B0604030504040204" pitchFamily="34" charset="0"/>
                <a:cs typeface="Verdana" panose="020B0604030504040204" pitchFamily="34" charset="0"/>
              </a:rPr>
            </a:br>
            <a:r>
              <a:rPr lang="en-GB" altLang="en-US" sz="2400" dirty="0" smtClean="0">
                <a:latin typeface="Verdana" panose="020B0604030504040204" pitchFamily="34" charset="0"/>
                <a:ea typeface="Verdana" panose="020B0604030504040204" pitchFamily="34" charset="0"/>
                <a:cs typeface="Verdana" panose="020B0604030504040204" pitchFamily="34" charset="0"/>
              </a:rPr>
              <a:t>The Sector Forum SSCC</a:t>
            </a:r>
          </a:p>
        </p:txBody>
      </p:sp>
      <p:sp>
        <p:nvSpPr>
          <p:cNvPr id="6" name="Content Placeholder 5"/>
          <p:cNvSpPr>
            <a:spLocks noGrp="1"/>
          </p:cNvSpPr>
          <p:nvPr>
            <p:ph idx="1"/>
          </p:nvPr>
        </p:nvSpPr>
        <p:spPr>
          <a:xfrm>
            <a:off x="179512" y="1196752"/>
            <a:ext cx="8784976" cy="4896544"/>
          </a:xfrm>
        </p:spPr>
        <p:txBody>
          <a:bodyPr/>
          <a:lstStyle/>
          <a:p>
            <a:r>
              <a:rPr lang="en-US" sz="2000" dirty="0" smtClean="0"/>
              <a:t>SF-SSCC </a:t>
            </a:r>
            <a:r>
              <a:rPr lang="en-US" sz="2000" dirty="0"/>
              <a:t>is a </a:t>
            </a:r>
            <a:r>
              <a:rPr lang="en-US" sz="2000" b="1" dirty="0"/>
              <a:t>joint </a:t>
            </a:r>
            <a:r>
              <a:rPr lang="en-US" sz="2000" b="1" dirty="0" smtClean="0"/>
              <a:t>strategy &amp; advisory </a:t>
            </a:r>
            <a:r>
              <a:rPr lang="en-US" sz="2000" b="1" dirty="0"/>
              <a:t>group </a:t>
            </a:r>
            <a:r>
              <a:rPr lang="en-US" sz="2000" b="1" dirty="0" smtClean="0"/>
              <a:t>of the European Standardization Organizations (ESOs) </a:t>
            </a:r>
            <a:r>
              <a:rPr lang="en-US" sz="2000" dirty="0"/>
              <a:t>that acts as an </a:t>
            </a:r>
            <a:r>
              <a:rPr lang="en-US" sz="2000" b="1" dirty="0"/>
              <a:t>advisory and coordinating body </a:t>
            </a:r>
            <a:r>
              <a:rPr lang="en-US" sz="2000" dirty="0"/>
              <a:t>for European standardization activities related to </a:t>
            </a:r>
            <a:r>
              <a:rPr lang="en-US" sz="2000" dirty="0" smtClean="0"/>
              <a:t>Smart and Sustainable Cities and Communities</a:t>
            </a:r>
          </a:p>
          <a:p>
            <a:r>
              <a:rPr lang="en-US" sz="2000" dirty="0" smtClean="0"/>
              <a:t>Liaise </a:t>
            </a:r>
            <a:r>
              <a:rPr lang="en-US" sz="2000" dirty="0"/>
              <a:t>with relevant international initiatives with the aim to </a:t>
            </a:r>
            <a:r>
              <a:rPr lang="en-US" sz="2000" b="1" dirty="0"/>
              <a:t>monitor standards already publicly available </a:t>
            </a:r>
            <a:r>
              <a:rPr lang="en-US" sz="2000" dirty="0"/>
              <a:t>that meet specific needs for smart and sustainable cities and communities (SSCC</a:t>
            </a:r>
            <a:r>
              <a:rPr lang="en-US" sz="2000" dirty="0" smtClean="0"/>
              <a:t>)</a:t>
            </a:r>
          </a:p>
          <a:p>
            <a:r>
              <a:rPr lang="en-US" sz="2000" b="1" dirty="0" smtClean="0"/>
              <a:t>Analyze </a:t>
            </a:r>
            <a:r>
              <a:rPr lang="en-US" sz="2000" b="1" dirty="0"/>
              <a:t>and recommend standards </a:t>
            </a:r>
            <a:r>
              <a:rPr lang="en-US" sz="2000" dirty="0"/>
              <a:t>for development, implementation, adaptation, or revision by the ESOs (CEN, CENELEC and ETSI)</a:t>
            </a:r>
          </a:p>
          <a:p>
            <a:pPr lvl="0"/>
            <a:r>
              <a:rPr lang="en-US" sz="2000" dirty="0">
                <a:solidFill>
                  <a:prstClr val="black"/>
                </a:solidFill>
              </a:rPr>
              <a:t>Discuss the </a:t>
            </a:r>
            <a:r>
              <a:rPr lang="en-US" sz="2000" b="1" dirty="0">
                <a:solidFill>
                  <a:prstClr val="black"/>
                </a:solidFill>
              </a:rPr>
              <a:t>relevance of the adoption </a:t>
            </a:r>
            <a:r>
              <a:rPr lang="en-US" sz="2000" dirty="0">
                <a:solidFill>
                  <a:prstClr val="black"/>
                </a:solidFill>
              </a:rPr>
              <a:t>of existing </a:t>
            </a:r>
            <a:r>
              <a:rPr lang="en-US" sz="2000" b="1" dirty="0">
                <a:solidFill>
                  <a:prstClr val="black"/>
                </a:solidFill>
              </a:rPr>
              <a:t>international standards </a:t>
            </a:r>
            <a:r>
              <a:rPr lang="en-US" sz="2000" dirty="0">
                <a:solidFill>
                  <a:prstClr val="black"/>
                </a:solidFill>
              </a:rPr>
              <a:t>at </a:t>
            </a:r>
            <a:r>
              <a:rPr lang="en-US" sz="2000" b="1" dirty="0">
                <a:solidFill>
                  <a:prstClr val="black"/>
                </a:solidFill>
              </a:rPr>
              <a:t>European level </a:t>
            </a:r>
            <a:r>
              <a:rPr lang="en-US" sz="2000" dirty="0">
                <a:solidFill>
                  <a:prstClr val="black"/>
                </a:solidFill>
              </a:rPr>
              <a:t>and make recommendation to the Boards</a:t>
            </a:r>
          </a:p>
          <a:p>
            <a:endParaRPr lang="en-GB" sz="2800" dirty="0"/>
          </a:p>
        </p:txBody>
      </p:sp>
    </p:spTree>
    <p:extLst>
      <p:ext uri="{BB962C8B-B14F-4D97-AF65-F5344CB8AC3E}">
        <p14:creationId xmlns:p14="http://schemas.microsoft.com/office/powerpoint/2010/main" val="2661976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51520" y="1268760"/>
            <a:ext cx="8496944" cy="5112568"/>
          </a:xfrm>
        </p:spPr>
        <p:txBody>
          <a:bodyPr/>
          <a:lstStyle/>
          <a:p>
            <a:r>
              <a:rPr lang="en-US" sz="2000" dirty="0" smtClean="0"/>
              <a:t>Organize </a:t>
            </a:r>
            <a:r>
              <a:rPr lang="en-US" sz="2000" dirty="0"/>
              <a:t>a </a:t>
            </a:r>
            <a:r>
              <a:rPr lang="en-US" sz="2000" b="1" dirty="0"/>
              <a:t>series of annual event </a:t>
            </a:r>
            <a:r>
              <a:rPr lang="en-US" sz="2000" dirty="0"/>
              <a:t>(at least once a year) about standardization for SSCC open to all relevant stakeholders as to collect needs, share experiences and favor the exchange of best practices and replicable solutions in cities and </a:t>
            </a:r>
            <a:r>
              <a:rPr lang="en-US" sz="2000" dirty="0" smtClean="0"/>
              <a:t>communities</a:t>
            </a:r>
          </a:p>
          <a:p>
            <a:r>
              <a:rPr lang="en-US" sz="2000" dirty="0"/>
              <a:t>Permanent link and collaboration with the European Innovation Partnership on </a:t>
            </a:r>
            <a:r>
              <a:rPr lang="en-US" sz="2000" b="1" dirty="0"/>
              <a:t>Smart Cities &amp; Communities (EIP - SCC</a:t>
            </a:r>
            <a:r>
              <a:rPr lang="en-US" sz="2000" b="1" dirty="0" smtClean="0"/>
              <a:t>)</a:t>
            </a:r>
            <a:endParaRPr lang="en-US" sz="2000" dirty="0"/>
          </a:p>
          <a:p>
            <a:r>
              <a:rPr lang="en-US" sz="2000" dirty="0"/>
              <a:t>Identify and give due consideration to </a:t>
            </a:r>
            <a:r>
              <a:rPr lang="en-US" sz="2000" b="1" dirty="0"/>
              <a:t>European innovation and research projects </a:t>
            </a:r>
            <a:r>
              <a:rPr lang="en-US" sz="2000" dirty="0"/>
              <a:t>dealing with standardization for smart and sustainable cities which might impact the field/subject </a:t>
            </a:r>
          </a:p>
          <a:p>
            <a:endParaRPr lang="en-US" sz="2000" dirty="0"/>
          </a:p>
          <a:p>
            <a:pPr marL="0" indent="0">
              <a:buNone/>
            </a:pPr>
            <a:endParaRPr lang="en-GB" sz="2800" dirty="0"/>
          </a:p>
        </p:txBody>
      </p:sp>
      <p:grpSp>
        <p:nvGrpSpPr>
          <p:cNvPr id="4" name="Groupe 3"/>
          <p:cNvGrpSpPr/>
          <p:nvPr/>
        </p:nvGrpSpPr>
        <p:grpSpPr>
          <a:xfrm>
            <a:off x="12471" y="48645"/>
            <a:ext cx="5135593" cy="855112"/>
            <a:chOff x="12471" y="48645"/>
            <a:chExt cx="5135593" cy="855112"/>
          </a:xfrm>
        </p:grpSpPr>
        <p:pic>
          <p:nvPicPr>
            <p:cNvPr id="7"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865" t="7587" r="8599" b="60180"/>
            <a:stretch/>
          </p:blipFill>
          <p:spPr>
            <a:xfrm>
              <a:off x="12471" y="48645"/>
              <a:ext cx="1247162" cy="855111"/>
            </a:xfrm>
            <a:prstGeom prst="rect">
              <a:avLst/>
            </a:prstGeom>
          </p:spPr>
        </p:pic>
        <p:pic>
          <p:nvPicPr>
            <p:cNvPr id="8"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8600" t="40541" r="8864" b="40540"/>
            <a:stretch/>
          </p:blipFill>
          <p:spPr>
            <a:xfrm>
              <a:off x="1109352" y="48645"/>
              <a:ext cx="2238512" cy="855111"/>
            </a:xfrm>
            <a:prstGeom prst="rect">
              <a:avLst/>
            </a:prstGeom>
          </p:spPr>
        </p:pic>
        <p:pic>
          <p:nvPicPr>
            <p:cNvPr id="9"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9746" t="60000" r="8067" b="22162"/>
            <a:stretch/>
          </p:blipFill>
          <p:spPr>
            <a:xfrm>
              <a:off x="3324034" y="102015"/>
              <a:ext cx="1824030" cy="801742"/>
            </a:xfrm>
            <a:prstGeom prst="rect">
              <a:avLst/>
            </a:prstGeom>
          </p:spPr>
        </p:pic>
      </p:grpSp>
      <p:sp>
        <p:nvSpPr>
          <p:cNvPr id="10" name="Title 1"/>
          <p:cNvSpPr txBox="1">
            <a:spLocks/>
          </p:cNvSpPr>
          <p:nvPr/>
        </p:nvSpPr>
        <p:spPr bwMode="auto">
          <a:xfrm>
            <a:off x="35496" y="44624"/>
            <a:ext cx="5328592" cy="859132"/>
          </a:xfrm>
          <a:prstGeom prst="rect">
            <a:avLst/>
          </a:prstGeom>
          <a:solidFill>
            <a:srgbClr val="FFFFFF">
              <a:alpha val="80000"/>
            </a:srgbClr>
          </a:solidFill>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GB" altLang="en-US" sz="2400" b="1"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r>
              <a:rPr lang="en-GB" alt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Tasks </a:t>
            </a:r>
            <a:r>
              <a:rPr lang="en-GB" alt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of the SF-SSCC</a:t>
            </a:r>
            <a:endParaRPr lang="en-GB" alt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64766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3"/>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200" y="1074338"/>
            <a:ext cx="8969376" cy="395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1" name="Connecteur droit 110"/>
          <p:cNvCxnSpPr/>
          <p:nvPr/>
        </p:nvCxnSpPr>
        <p:spPr>
          <a:xfrm flipH="1" flipV="1">
            <a:off x="4572000" y="1316038"/>
            <a:ext cx="3602038" cy="2163762"/>
          </a:xfrm>
          <a:prstGeom prst="line">
            <a:avLst/>
          </a:prstGeom>
        </p:spPr>
        <p:style>
          <a:lnRef idx="1">
            <a:schemeClr val="dk1"/>
          </a:lnRef>
          <a:fillRef idx="0">
            <a:schemeClr val="dk1"/>
          </a:fillRef>
          <a:effectRef idx="0">
            <a:schemeClr val="dk1"/>
          </a:effectRef>
          <a:fontRef idx="minor">
            <a:schemeClr val="tx1"/>
          </a:fontRef>
        </p:style>
      </p:cxnSp>
      <p:cxnSp>
        <p:nvCxnSpPr>
          <p:cNvPr id="39" name="Connecteur droit 38"/>
          <p:cNvCxnSpPr/>
          <p:nvPr/>
        </p:nvCxnSpPr>
        <p:spPr>
          <a:xfrm flipV="1">
            <a:off x="1435100" y="1316038"/>
            <a:ext cx="3136900" cy="1857375"/>
          </a:xfrm>
          <a:prstGeom prst="line">
            <a:avLst/>
          </a:prstGeom>
        </p:spPr>
        <p:style>
          <a:lnRef idx="1">
            <a:schemeClr val="dk1"/>
          </a:lnRef>
          <a:fillRef idx="0">
            <a:schemeClr val="dk1"/>
          </a:fillRef>
          <a:effectRef idx="0">
            <a:schemeClr val="dk1"/>
          </a:effectRef>
          <a:fontRef idx="minor">
            <a:schemeClr val="tx1"/>
          </a:fontRef>
        </p:style>
      </p:cxnSp>
      <p:cxnSp>
        <p:nvCxnSpPr>
          <p:cNvPr id="106" name="Connecteur droit 105"/>
          <p:cNvCxnSpPr/>
          <p:nvPr/>
        </p:nvCxnSpPr>
        <p:spPr>
          <a:xfrm flipV="1">
            <a:off x="2316163" y="1316038"/>
            <a:ext cx="2255837" cy="1847850"/>
          </a:xfrm>
          <a:prstGeom prst="line">
            <a:avLst/>
          </a:prstGeom>
        </p:spPr>
        <p:style>
          <a:lnRef idx="1">
            <a:schemeClr val="dk1"/>
          </a:lnRef>
          <a:fillRef idx="0">
            <a:schemeClr val="dk1"/>
          </a:fillRef>
          <a:effectRef idx="0">
            <a:schemeClr val="dk1"/>
          </a:effectRef>
          <a:fontRef idx="minor">
            <a:schemeClr val="tx1"/>
          </a:fontRef>
        </p:style>
      </p:cxnSp>
      <p:cxnSp>
        <p:nvCxnSpPr>
          <p:cNvPr id="107" name="Connecteur droit 106"/>
          <p:cNvCxnSpPr/>
          <p:nvPr/>
        </p:nvCxnSpPr>
        <p:spPr>
          <a:xfrm flipV="1">
            <a:off x="4454525" y="1316038"/>
            <a:ext cx="117475" cy="1677987"/>
          </a:xfrm>
          <a:prstGeom prst="line">
            <a:avLst/>
          </a:prstGeom>
        </p:spPr>
        <p:style>
          <a:lnRef idx="1">
            <a:schemeClr val="dk1"/>
          </a:lnRef>
          <a:fillRef idx="0">
            <a:schemeClr val="dk1"/>
          </a:fillRef>
          <a:effectRef idx="0">
            <a:schemeClr val="dk1"/>
          </a:effectRef>
          <a:fontRef idx="minor">
            <a:schemeClr val="tx1"/>
          </a:fontRef>
        </p:style>
      </p:cxnSp>
      <p:cxnSp>
        <p:nvCxnSpPr>
          <p:cNvPr id="108" name="Connecteur droit 107"/>
          <p:cNvCxnSpPr/>
          <p:nvPr/>
        </p:nvCxnSpPr>
        <p:spPr>
          <a:xfrm flipH="1" flipV="1">
            <a:off x="4572000" y="1316038"/>
            <a:ext cx="2168525" cy="1947862"/>
          </a:xfrm>
          <a:prstGeom prst="line">
            <a:avLst/>
          </a:prstGeom>
        </p:spPr>
        <p:style>
          <a:lnRef idx="1">
            <a:schemeClr val="dk1"/>
          </a:lnRef>
          <a:fillRef idx="0">
            <a:schemeClr val="dk1"/>
          </a:fillRef>
          <a:effectRef idx="0">
            <a:schemeClr val="dk1"/>
          </a:effectRef>
          <a:fontRef idx="minor">
            <a:schemeClr val="tx1"/>
          </a:fontRef>
        </p:style>
      </p:cxnSp>
      <p:cxnSp>
        <p:nvCxnSpPr>
          <p:cNvPr id="109" name="Connecteur droit 108"/>
          <p:cNvCxnSpPr/>
          <p:nvPr/>
        </p:nvCxnSpPr>
        <p:spPr>
          <a:xfrm>
            <a:off x="4572000" y="1316038"/>
            <a:ext cx="2803525" cy="1947862"/>
          </a:xfrm>
          <a:prstGeom prst="line">
            <a:avLst/>
          </a:prstGeom>
        </p:spPr>
        <p:style>
          <a:lnRef idx="1">
            <a:schemeClr val="dk1"/>
          </a:lnRef>
          <a:fillRef idx="0">
            <a:schemeClr val="dk1"/>
          </a:fillRef>
          <a:effectRef idx="0">
            <a:schemeClr val="dk1"/>
          </a:effectRef>
          <a:fontRef idx="minor">
            <a:schemeClr val="tx1"/>
          </a:fontRef>
        </p:style>
      </p:cxnSp>
      <p:cxnSp>
        <p:nvCxnSpPr>
          <p:cNvPr id="110" name="Connecteur droit 109"/>
          <p:cNvCxnSpPr/>
          <p:nvPr/>
        </p:nvCxnSpPr>
        <p:spPr>
          <a:xfrm>
            <a:off x="4572000" y="1316038"/>
            <a:ext cx="3602038" cy="1725612"/>
          </a:xfrm>
          <a:prstGeom prst="line">
            <a:avLst/>
          </a:prstGeom>
        </p:spPr>
        <p:style>
          <a:lnRef idx="1">
            <a:schemeClr val="dk1"/>
          </a:lnRef>
          <a:fillRef idx="0">
            <a:schemeClr val="dk1"/>
          </a:fillRef>
          <a:effectRef idx="0">
            <a:schemeClr val="dk1"/>
          </a:effectRef>
          <a:fontRef idx="minor">
            <a:schemeClr val="tx1"/>
          </a:fontRef>
        </p:style>
      </p:cxnSp>
      <p:grpSp>
        <p:nvGrpSpPr>
          <p:cNvPr id="53258" name="Groupe 18"/>
          <p:cNvGrpSpPr>
            <a:grpSpLocks/>
          </p:cNvGrpSpPr>
          <p:nvPr/>
        </p:nvGrpSpPr>
        <p:grpSpPr bwMode="auto">
          <a:xfrm>
            <a:off x="3927475" y="2776538"/>
            <a:ext cx="1055688" cy="433387"/>
            <a:chOff x="3886200" y="4881632"/>
            <a:chExt cx="1054800" cy="432000"/>
          </a:xfrm>
        </p:grpSpPr>
        <p:sp>
          <p:nvSpPr>
            <p:cNvPr id="73" name="Rounded Rectangle 13"/>
            <p:cNvSpPr/>
            <p:nvPr/>
          </p:nvSpPr>
          <p:spPr>
            <a:xfrm>
              <a:off x="3886200" y="4881632"/>
              <a:ext cx="10548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0" hangingPunct="0">
                <a:defRPr/>
              </a:pPr>
              <a:endParaRPr lang="fr-FR" altLang="fr-FR" sz="1100">
                <a:solidFill>
                  <a:srgbClr val="262626"/>
                </a:solidFill>
              </a:endParaRPr>
            </a:p>
          </p:txBody>
        </p:sp>
        <p:pic>
          <p:nvPicPr>
            <p:cNvPr id="5330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2513" y="4917632"/>
              <a:ext cx="982174"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3259" name="Groupe 19"/>
          <p:cNvGrpSpPr>
            <a:grpSpLocks/>
          </p:cNvGrpSpPr>
          <p:nvPr/>
        </p:nvGrpSpPr>
        <p:grpSpPr bwMode="auto">
          <a:xfrm>
            <a:off x="7034213" y="3041650"/>
            <a:ext cx="684212" cy="431800"/>
            <a:chOff x="6912212" y="3380691"/>
            <a:chExt cx="684000" cy="432000"/>
          </a:xfrm>
        </p:grpSpPr>
        <p:sp>
          <p:nvSpPr>
            <p:cNvPr id="75" name="Rounded Rectangle 13"/>
            <p:cNvSpPr/>
            <p:nvPr/>
          </p:nvSpPr>
          <p:spPr>
            <a:xfrm>
              <a:off x="6912212" y="3380691"/>
              <a:ext cx="684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0" hangingPunct="0">
                <a:defRPr/>
              </a:pPr>
              <a:endParaRPr lang="fr-FR" altLang="fr-FR" sz="1100">
                <a:solidFill>
                  <a:srgbClr val="262626"/>
                </a:solidFill>
              </a:endParaRPr>
            </a:p>
          </p:txBody>
        </p:sp>
        <p:pic>
          <p:nvPicPr>
            <p:cNvPr id="53305"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12" y="3416691"/>
              <a:ext cx="612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3260" name="Groupe 20"/>
          <p:cNvGrpSpPr>
            <a:grpSpLocks/>
          </p:cNvGrpSpPr>
          <p:nvPr/>
        </p:nvGrpSpPr>
        <p:grpSpPr bwMode="auto">
          <a:xfrm>
            <a:off x="6524625" y="3048000"/>
            <a:ext cx="431800" cy="431800"/>
            <a:chOff x="5221831" y="4419600"/>
            <a:chExt cx="432000" cy="432000"/>
          </a:xfrm>
        </p:grpSpPr>
        <p:sp>
          <p:nvSpPr>
            <p:cNvPr id="76" name="Rounded Rectangle 13"/>
            <p:cNvSpPr/>
            <p:nvPr/>
          </p:nvSpPr>
          <p:spPr>
            <a:xfrm>
              <a:off x="5221831" y="4419600"/>
              <a:ext cx="432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0" hangingPunct="0">
                <a:defRPr/>
              </a:pPr>
              <a:endParaRPr lang="fr-FR" altLang="fr-FR" sz="1100">
                <a:solidFill>
                  <a:srgbClr val="262626"/>
                </a:solidFill>
              </a:endParaRPr>
            </a:p>
          </p:txBody>
        </p:sp>
        <p:pic>
          <p:nvPicPr>
            <p:cNvPr id="53303"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7831" y="4455600"/>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3261" name="Groupe 65"/>
          <p:cNvGrpSpPr>
            <a:grpSpLocks/>
          </p:cNvGrpSpPr>
          <p:nvPr/>
        </p:nvGrpSpPr>
        <p:grpSpPr bwMode="auto">
          <a:xfrm>
            <a:off x="1976438" y="2955925"/>
            <a:ext cx="679450" cy="431800"/>
            <a:chOff x="1975800" y="3295184"/>
            <a:chExt cx="680400" cy="432000"/>
          </a:xfrm>
        </p:grpSpPr>
        <p:sp>
          <p:nvSpPr>
            <p:cNvPr id="70" name="Rounded Rectangle 13"/>
            <p:cNvSpPr/>
            <p:nvPr/>
          </p:nvSpPr>
          <p:spPr>
            <a:xfrm>
              <a:off x="1975800" y="3295184"/>
              <a:ext cx="6804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0" hangingPunct="0">
                <a:defRPr/>
              </a:pPr>
              <a:endParaRPr lang="fr-FR" altLang="fr-FR" sz="1100">
                <a:solidFill>
                  <a:srgbClr val="262626"/>
                </a:solidFill>
              </a:endParaRPr>
            </a:p>
          </p:txBody>
        </p:sp>
        <p:pic>
          <p:nvPicPr>
            <p:cNvPr id="53301"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1074" y="3323697"/>
              <a:ext cx="609851"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3262" name="Groupe 66"/>
          <p:cNvGrpSpPr>
            <a:grpSpLocks/>
          </p:cNvGrpSpPr>
          <p:nvPr/>
        </p:nvGrpSpPr>
        <p:grpSpPr bwMode="auto">
          <a:xfrm>
            <a:off x="971550" y="2957513"/>
            <a:ext cx="792163" cy="431800"/>
            <a:chOff x="971400" y="3296484"/>
            <a:chExt cx="792000" cy="432000"/>
          </a:xfrm>
        </p:grpSpPr>
        <p:sp>
          <p:nvSpPr>
            <p:cNvPr id="69" name="Rounded Rectangle 13"/>
            <p:cNvSpPr/>
            <p:nvPr/>
          </p:nvSpPr>
          <p:spPr>
            <a:xfrm>
              <a:off x="971400" y="3296484"/>
              <a:ext cx="792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0" hangingPunct="0">
                <a:defRPr/>
              </a:pPr>
              <a:endParaRPr lang="fr-FR" altLang="fr-FR" sz="1100">
                <a:solidFill>
                  <a:srgbClr val="262626"/>
                </a:solidFill>
              </a:endParaRPr>
            </a:p>
          </p:txBody>
        </p:sp>
        <p:pic>
          <p:nvPicPr>
            <p:cNvPr id="53299" name="Picture 3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7400" y="3323697"/>
              <a:ext cx="72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3263" name="Groupe 5"/>
          <p:cNvGrpSpPr>
            <a:grpSpLocks/>
          </p:cNvGrpSpPr>
          <p:nvPr/>
        </p:nvGrpSpPr>
        <p:grpSpPr bwMode="auto">
          <a:xfrm>
            <a:off x="7813675" y="3267075"/>
            <a:ext cx="720725" cy="431800"/>
            <a:chOff x="7737806" y="3683697"/>
            <a:chExt cx="720000" cy="432000"/>
          </a:xfrm>
        </p:grpSpPr>
        <p:sp>
          <p:nvSpPr>
            <p:cNvPr id="78" name="Rounded Rectangle 13"/>
            <p:cNvSpPr/>
            <p:nvPr/>
          </p:nvSpPr>
          <p:spPr>
            <a:xfrm>
              <a:off x="7737806" y="3683697"/>
              <a:ext cx="720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0" hangingPunct="0">
                <a:defRPr/>
              </a:pPr>
              <a:endParaRPr lang="fr-FR" altLang="fr-FR" sz="1100">
                <a:solidFill>
                  <a:srgbClr val="262626"/>
                </a:solidFill>
              </a:endParaRPr>
            </a:p>
          </p:txBody>
        </p:sp>
        <p:pic>
          <p:nvPicPr>
            <p:cNvPr id="53297"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2806" y="3719697"/>
              <a:ext cx="65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3264" name="Groupe 4"/>
          <p:cNvGrpSpPr>
            <a:grpSpLocks/>
          </p:cNvGrpSpPr>
          <p:nvPr/>
        </p:nvGrpSpPr>
        <p:grpSpPr bwMode="auto">
          <a:xfrm>
            <a:off x="7813675" y="2798763"/>
            <a:ext cx="720725" cy="433387"/>
            <a:chOff x="7883605" y="3235816"/>
            <a:chExt cx="720000" cy="432000"/>
          </a:xfrm>
        </p:grpSpPr>
        <p:sp>
          <p:nvSpPr>
            <p:cNvPr id="77" name="Rounded Rectangle 13"/>
            <p:cNvSpPr/>
            <p:nvPr/>
          </p:nvSpPr>
          <p:spPr>
            <a:xfrm>
              <a:off x="7883605" y="3235816"/>
              <a:ext cx="720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0" hangingPunct="0">
                <a:defRPr/>
              </a:pPr>
              <a:endParaRPr lang="fr-FR" altLang="fr-FR" sz="1100">
                <a:solidFill>
                  <a:srgbClr val="262626"/>
                </a:solidFill>
              </a:endParaRPr>
            </a:p>
          </p:txBody>
        </p:sp>
        <p:pic>
          <p:nvPicPr>
            <p:cNvPr id="5329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4501" y="3271816"/>
              <a:ext cx="61820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4" name="Connecteur droit 53"/>
          <p:cNvCxnSpPr/>
          <p:nvPr/>
        </p:nvCxnSpPr>
        <p:spPr>
          <a:xfrm flipH="1" flipV="1">
            <a:off x="4572000" y="1317625"/>
            <a:ext cx="1719263" cy="2414588"/>
          </a:xfrm>
          <a:prstGeom prst="line">
            <a:avLst/>
          </a:prstGeom>
        </p:spPr>
        <p:style>
          <a:lnRef idx="1">
            <a:schemeClr val="dk1"/>
          </a:lnRef>
          <a:fillRef idx="0">
            <a:schemeClr val="dk1"/>
          </a:fillRef>
          <a:effectRef idx="0">
            <a:schemeClr val="dk1"/>
          </a:effectRef>
          <a:fontRef idx="minor">
            <a:schemeClr val="tx1"/>
          </a:fontRef>
        </p:style>
      </p:cxnSp>
      <p:sp>
        <p:nvSpPr>
          <p:cNvPr id="50" name="Rounded Rectangle 14"/>
          <p:cNvSpPr/>
          <p:nvPr/>
        </p:nvSpPr>
        <p:spPr>
          <a:xfrm>
            <a:off x="2789238" y="1100138"/>
            <a:ext cx="3565525" cy="433387"/>
          </a:xfrm>
          <a:prstGeom prst="roundRect">
            <a:avLst/>
          </a:prstGeom>
          <a:solidFill>
            <a:schemeClr val="bg1"/>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b="1" dirty="0">
                <a:solidFill>
                  <a:srgbClr val="1F497D">
                    <a:lumMod val="75000"/>
                  </a:srgbClr>
                </a:solidFill>
              </a:rPr>
              <a:t>Over 200 member organizations in oneM2M</a:t>
            </a:r>
          </a:p>
        </p:txBody>
      </p:sp>
      <p:grpSp>
        <p:nvGrpSpPr>
          <p:cNvPr id="53267" name="Groupe 2"/>
          <p:cNvGrpSpPr>
            <a:grpSpLocks/>
          </p:cNvGrpSpPr>
          <p:nvPr/>
        </p:nvGrpSpPr>
        <p:grpSpPr bwMode="auto">
          <a:xfrm>
            <a:off x="5915025" y="3514725"/>
            <a:ext cx="752475" cy="433388"/>
            <a:chOff x="479713" y="5004453"/>
            <a:chExt cx="752400" cy="433387"/>
          </a:xfrm>
        </p:grpSpPr>
        <p:sp>
          <p:nvSpPr>
            <p:cNvPr id="52" name="Rounded Rectangle 13"/>
            <p:cNvSpPr/>
            <p:nvPr/>
          </p:nvSpPr>
          <p:spPr bwMode="auto">
            <a:xfrm>
              <a:off x="479713" y="5004453"/>
              <a:ext cx="752400" cy="433387"/>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0" hangingPunct="0">
                <a:defRPr/>
              </a:pPr>
              <a:endParaRPr lang="fr-FR" altLang="fr-FR" sz="1100">
                <a:solidFill>
                  <a:srgbClr val="262626"/>
                </a:solidFill>
              </a:endParaRPr>
            </a:p>
          </p:txBody>
        </p:sp>
        <p:pic>
          <p:nvPicPr>
            <p:cNvPr id="53293"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5913" y="5041146"/>
              <a:ext cx="68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3268" name="Titre 2"/>
          <p:cNvSpPr>
            <a:spLocks noGrp="1"/>
          </p:cNvSpPr>
          <p:nvPr>
            <p:ph type="title"/>
          </p:nvPr>
        </p:nvSpPr>
        <p:spPr>
          <a:xfrm>
            <a:off x="344488" y="85725"/>
            <a:ext cx="8580437" cy="865188"/>
          </a:xfrm>
          <a:noFill/>
        </p:spPr>
        <p:txBody>
          <a:bodyPr/>
          <a:lstStyle/>
          <a:p>
            <a:r>
              <a:rPr lang="en-US" altLang="fr-FR" smtClean="0"/>
              <a:t>oneM2M Partnership </a:t>
            </a:r>
            <a:r>
              <a:rPr lang="fr-FR" altLang="fr-FR" smtClean="0"/>
              <a:t>Project </a:t>
            </a:r>
          </a:p>
        </p:txBody>
      </p:sp>
      <p:grpSp>
        <p:nvGrpSpPr>
          <p:cNvPr id="53269" name="Groupe 16"/>
          <p:cNvGrpSpPr>
            <a:grpSpLocks/>
          </p:cNvGrpSpPr>
          <p:nvPr/>
        </p:nvGrpSpPr>
        <p:grpSpPr bwMode="auto">
          <a:xfrm>
            <a:off x="2620963" y="5199063"/>
            <a:ext cx="1090612" cy="431800"/>
            <a:chOff x="2809425" y="5029200"/>
            <a:chExt cx="1090800" cy="432000"/>
          </a:xfrm>
        </p:grpSpPr>
        <p:sp>
          <p:nvSpPr>
            <p:cNvPr id="33" name="Rounded Rectangle 14"/>
            <p:cNvSpPr/>
            <p:nvPr/>
          </p:nvSpPr>
          <p:spPr>
            <a:xfrm>
              <a:off x="2809425" y="5029200"/>
              <a:ext cx="1090800" cy="432000"/>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0" hangingPunct="0">
                <a:defRPr/>
              </a:pPr>
              <a:endParaRPr lang="fr-FR" altLang="fr-FR" sz="1100">
                <a:solidFill>
                  <a:srgbClr val="262626"/>
                </a:solidFill>
              </a:endParaRPr>
            </a:p>
          </p:txBody>
        </p:sp>
        <p:pic>
          <p:nvPicPr>
            <p:cNvPr id="53291"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45792" y="5065200"/>
              <a:ext cx="1018065"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3270" name="Groupe 23"/>
          <p:cNvGrpSpPr>
            <a:grpSpLocks/>
          </p:cNvGrpSpPr>
          <p:nvPr/>
        </p:nvGrpSpPr>
        <p:grpSpPr bwMode="auto">
          <a:xfrm>
            <a:off x="3860800" y="5211763"/>
            <a:ext cx="774700" cy="431800"/>
            <a:chOff x="5958458" y="5638800"/>
            <a:chExt cx="774000" cy="432000"/>
          </a:xfrm>
        </p:grpSpPr>
        <p:sp>
          <p:nvSpPr>
            <p:cNvPr id="48" name="Rounded Rectangle 14"/>
            <p:cNvSpPr/>
            <p:nvPr/>
          </p:nvSpPr>
          <p:spPr>
            <a:xfrm>
              <a:off x="5958458" y="5638800"/>
              <a:ext cx="774000" cy="432000"/>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0" hangingPunct="0">
                <a:defRPr/>
              </a:pPr>
              <a:endParaRPr lang="fr-FR" altLang="fr-FR" sz="1100">
                <a:solidFill>
                  <a:srgbClr val="262626"/>
                </a:solidFill>
              </a:endParaRPr>
            </a:p>
          </p:txBody>
        </p:sp>
        <p:pic>
          <p:nvPicPr>
            <p:cNvPr id="53289" name="Picture 1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994931" y="5674800"/>
              <a:ext cx="70105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3271" name="Groupe 24"/>
          <p:cNvGrpSpPr>
            <a:grpSpLocks/>
          </p:cNvGrpSpPr>
          <p:nvPr/>
        </p:nvGrpSpPr>
        <p:grpSpPr bwMode="auto">
          <a:xfrm>
            <a:off x="4779963" y="5199063"/>
            <a:ext cx="641350" cy="431800"/>
            <a:chOff x="7033993" y="5232679"/>
            <a:chExt cx="640800" cy="432000"/>
          </a:xfrm>
        </p:grpSpPr>
        <p:sp>
          <p:nvSpPr>
            <p:cNvPr id="71" name="Rounded Rectangle 14"/>
            <p:cNvSpPr/>
            <p:nvPr/>
          </p:nvSpPr>
          <p:spPr>
            <a:xfrm>
              <a:off x="7033993" y="5232679"/>
              <a:ext cx="640800" cy="432000"/>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0" hangingPunct="0">
                <a:defRPr/>
              </a:pPr>
              <a:endParaRPr lang="fr-FR" altLang="fr-FR" sz="1100">
                <a:solidFill>
                  <a:srgbClr val="262626"/>
                </a:solidFill>
              </a:endParaRPr>
            </a:p>
          </p:txBody>
        </p:sp>
        <p:pic>
          <p:nvPicPr>
            <p:cNvPr id="53287" name="Picture 2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70028" y="5268679"/>
              <a:ext cx="57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3272" name="Groupe 48"/>
          <p:cNvGrpSpPr>
            <a:grpSpLocks/>
          </p:cNvGrpSpPr>
          <p:nvPr/>
        </p:nvGrpSpPr>
        <p:grpSpPr bwMode="auto">
          <a:xfrm>
            <a:off x="1054100" y="5186363"/>
            <a:ext cx="1417638" cy="431800"/>
            <a:chOff x="1435800" y="5638800"/>
            <a:chExt cx="1418400" cy="432000"/>
          </a:xfrm>
        </p:grpSpPr>
        <p:sp>
          <p:nvSpPr>
            <p:cNvPr id="51" name="Rounded Rectangle 14"/>
            <p:cNvSpPr/>
            <p:nvPr/>
          </p:nvSpPr>
          <p:spPr>
            <a:xfrm>
              <a:off x="1435800" y="5638800"/>
              <a:ext cx="1418400" cy="432000"/>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0" hangingPunct="0">
                <a:defRPr/>
              </a:pPr>
              <a:endParaRPr lang="fr-FR" altLang="fr-FR" sz="1100">
                <a:solidFill>
                  <a:srgbClr val="262626"/>
                </a:solidFill>
              </a:endParaRPr>
            </a:p>
          </p:txBody>
        </p:sp>
        <p:pic>
          <p:nvPicPr>
            <p:cNvPr id="53285"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472103" y="5674800"/>
              <a:ext cx="1345794"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3273" name="Groupe 1"/>
          <p:cNvGrpSpPr>
            <a:grpSpLocks/>
          </p:cNvGrpSpPr>
          <p:nvPr/>
        </p:nvGrpSpPr>
        <p:grpSpPr bwMode="auto">
          <a:xfrm>
            <a:off x="5565775" y="5211763"/>
            <a:ext cx="431800" cy="431800"/>
            <a:chOff x="8051452" y="5832474"/>
            <a:chExt cx="432000" cy="431800"/>
          </a:xfrm>
        </p:grpSpPr>
        <p:sp>
          <p:nvSpPr>
            <p:cNvPr id="56" name="Rounded Rectangle 14"/>
            <p:cNvSpPr/>
            <p:nvPr/>
          </p:nvSpPr>
          <p:spPr bwMode="auto">
            <a:xfrm>
              <a:off x="8051452" y="5832474"/>
              <a:ext cx="432000" cy="431800"/>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0" hangingPunct="0">
                <a:defRPr/>
              </a:pPr>
              <a:endParaRPr lang="fr-FR" altLang="fr-FR" sz="1100">
                <a:solidFill>
                  <a:srgbClr val="262626"/>
                </a:solidFill>
              </a:endParaRPr>
            </a:p>
          </p:txBody>
        </p:sp>
        <p:pic>
          <p:nvPicPr>
            <p:cNvPr id="53283" name="Picture 5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87452" y="5868291"/>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3274" name="TextBox 1"/>
          <p:cNvSpPr txBox="1">
            <a:spLocks noChangeArrowheads="1"/>
          </p:cNvSpPr>
          <p:nvPr/>
        </p:nvSpPr>
        <p:spPr bwMode="auto">
          <a:xfrm>
            <a:off x="1366838" y="5867400"/>
            <a:ext cx="64468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a:solidFill>
                  <a:srgbClr val="FF0000"/>
                </a:solidFill>
                <a:latin typeface="Calibri" panose="020F0502020204030204" pitchFamily="34" charset="0"/>
                <a:hlinkClick r:id="rId17"/>
              </a:rPr>
              <a:t>www.oneM2M.org</a:t>
            </a:r>
            <a:endParaRPr lang="en-US" altLang="en-US" sz="2800" b="1">
              <a:solidFill>
                <a:srgbClr val="FF0000"/>
              </a:solidFill>
              <a:latin typeface="Calibri" panose="020F0502020204030204" pitchFamily="34" charset="0"/>
            </a:endParaRPr>
          </a:p>
          <a:p>
            <a:pPr algn="ctr"/>
            <a:r>
              <a:rPr lang="en-US" altLang="en-US" sz="2800" b="1">
                <a:solidFill>
                  <a:srgbClr val="FF0000"/>
                </a:solidFill>
                <a:latin typeface="Calibri" panose="020F0502020204030204" pitchFamily="34" charset="0"/>
              </a:rPr>
              <a:t>All documents are publically available</a:t>
            </a:r>
          </a:p>
        </p:txBody>
      </p:sp>
      <p:grpSp>
        <p:nvGrpSpPr>
          <p:cNvPr id="53275" name="Group 5"/>
          <p:cNvGrpSpPr>
            <a:grpSpLocks/>
          </p:cNvGrpSpPr>
          <p:nvPr/>
        </p:nvGrpSpPr>
        <p:grpSpPr bwMode="auto">
          <a:xfrm>
            <a:off x="6138863" y="5199063"/>
            <a:ext cx="741362" cy="431800"/>
            <a:chOff x="5430838" y="5257800"/>
            <a:chExt cx="741362" cy="431800"/>
          </a:xfrm>
        </p:grpSpPr>
        <p:sp>
          <p:nvSpPr>
            <p:cNvPr id="2" name="Rounded Rectangle 1"/>
            <p:cNvSpPr/>
            <p:nvPr/>
          </p:nvSpPr>
          <p:spPr>
            <a:xfrm>
              <a:off x="5430838" y="5257800"/>
              <a:ext cx="741362" cy="431800"/>
            </a:xfrm>
            <a:prstGeom prst="roundRect">
              <a:avLst/>
            </a:prstGeom>
            <a:solidFill>
              <a:schemeClr val="bg1"/>
            </a:solidFill>
            <a:ln w="19050"/>
            <a:effectLst>
              <a:outerShdw blurRad="50800" dist="38100" dir="2700000" algn="tl" rotWithShape="0">
                <a:prstClr val="black">
                  <a:alpha val="5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endParaRPr lang="en-GB" sz="1800">
                <a:solidFill>
                  <a:prstClr val="black"/>
                </a:solidFill>
              </a:endParaRPr>
            </a:p>
          </p:txBody>
        </p:sp>
        <p:pic>
          <p:nvPicPr>
            <p:cNvPr id="53281" name="Picture 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544150" y="5281083"/>
              <a:ext cx="506027" cy="39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3276" name="Group 6"/>
          <p:cNvGrpSpPr>
            <a:grpSpLocks/>
          </p:cNvGrpSpPr>
          <p:nvPr/>
        </p:nvGrpSpPr>
        <p:grpSpPr bwMode="auto">
          <a:xfrm>
            <a:off x="7021513" y="5213350"/>
            <a:ext cx="1062037" cy="431800"/>
            <a:chOff x="6313488" y="5272088"/>
            <a:chExt cx="1062037" cy="431800"/>
          </a:xfrm>
        </p:grpSpPr>
        <p:sp>
          <p:nvSpPr>
            <p:cNvPr id="57" name="Rounded Rectangle 56"/>
            <p:cNvSpPr/>
            <p:nvPr/>
          </p:nvSpPr>
          <p:spPr>
            <a:xfrm>
              <a:off x="6313488" y="5272088"/>
              <a:ext cx="1062037" cy="431800"/>
            </a:xfrm>
            <a:prstGeom prst="roundRect">
              <a:avLst/>
            </a:prstGeom>
            <a:solidFill>
              <a:schemeClr val="bg1"/>
            </a:solidFill>
            <a:ln w="19050"/>
            <a:effectLst>
              <a:outerShdw blurRad="50800" dist="38100" dir="2700000" algn="tl" rotWithShape="0">
                <a:prstClr val="black">
                  <a:alpha val="5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endParaRPr lang="en-GB" sz="1800">
                <a:solidFill>
                  <a:prstClr val="black"/>
                </a:solidFill>
              </a:endParaRPr>
            </a:p>
          </p:txBody>
        </p:sp>
        <p:pic>
          <p:nvPicPr>
            <p:cNvPr id="53279" name="Picture 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453881" y="5281083"/>
              <a:ext cx="781250" cy="38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277" name="Espace réservé du numéro de diapositive 3"/>
          <p:cNvSpPr txBox="1">
            <a:spLocks/>
          </p:cNvSpPr>
          <p:nvPr/>
        </p:nvSpPr>
        <p:spPr bwMode="auto">
          <a:xfrm>
            <a:off x="6553200" y="64357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hangingPunct="0"/>
            <a:fld id="{C8D6F198-72AF-4DE6-9FAA-A7BFCB8DEC5E}" type="slidenum">
              <a:rPr lang="en-US" altLang="en-US" sz="1200">
                <a:solidFill>
                  <a:srgbClr val="898989"/>
                </a:solidFill>
                <a:latin typeface="Calibri" panose="020F0502020204030204" pitchFamily="34" charset="0"/>
              </a:rPr>
              <a:pPr algn="r" eaLnBrk="0" hangingPunct="0"/>
              <a:t>28</a:t>
            </a:fld>
            <a:endParaRPr lang="en-US" altLang="en-US" sz="1200">
              <a:solidFill>
                <a:srgbClr val="898989"/>
              </a:solidFill>
              <a:latin typeface="Calibri" panose="020F0502020204030204" pitchFamily="34" charset="0"/>
            </a:endParaRPr>
          </a:p>
        </p:txBody>
      </p:sp>
      <p:pic>
        <p:nvPicPr>
          <p:cNvPr id="3" name="Picture 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691100" y="1130190"/>
            <a:ext cx="1781967" cy="1215078"/>
          </a:xfrm>
          <a:prstGeom prst="rect">
            <a:avLst/>
          </a:prstGeom>
        </p:spPr>
      </p:pic>
      <p:pic>
        <p:nvPicPr>
          <p:cNvPr id="7" name="Picture 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731064" y="6402110"/>
            <a:ext cx="1416498" cy="456811"/>
          </a:xfrm>
          <a:prstGeom prst="rect">
            <a:avLst/>
          </a:prstGeom>
        </p:spPr>
      </p:pic>
      <p:sp>
        <p:nvSpPr>
          <p:cNvPr id="65" name="ZoneTexte 142"/>
          <p:cNvSpPr txBox="1">
            <a:spLocks noChangeArrowheads="1"/>
          </p:cNvSpPr>
          <p:nvPr/>
        </p:nvSpPr>
        <p:spPr bwMode="auto">
          <a:xfrm>
            <a:off x="278465" y="6100011"/>
            <a:ext cx="11769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C0000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C00000"/>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en-US" sz="1100" dirty="0">
                <a:solidFill>
                  <a:srgbClr val="000000"/>
                </a:solidFill>
              </a:rPr>
              <a:t>Source: </a:t>
            </a:r>
            <a:r>
              <a:rPr lang="fr-FR" altLang="en-US" sz="1100" dirty="0" smtClean="0">
                <a:solidFill>
                  <a:srgbClr val="000000"/>
                </a:solidFill>
              </a:rPr>
              <a:t>oneM2M</a:t>
            </a:r>
            <a:endParaRPr lang="en-US" altLang="en-US" sz="1100" dirty="0">
              <a:solidFill>
                <a:srgbClr val="000000"/>
              </a:solidFill>
            </a:endParaRPr>
          </a:p>
        </p:txBody>
      </p:sp>
      <p:sp>
        <p:nvSpPr>
          <p:cNvPr id="66" name="Footer Placeholder 2"/>
          <p:cNvSpPr txBox="1">
            <a:spLocks/>
          </p:cNvSpPr>
          <p:nvPr/>
        </p:nvSpPr>
        <p:spPr bwMode="auto">
          <a:xfrm>
            <a:off x="431800" y="6588125"/>
            <a:ext cx="52101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20000"/>
              </a:spcBef>
              <a:spcAft>
                <a:spcPct val="0"/>
              </a:spcAft>
              <a:buSzPct val="90000"/>
              <a:buBlip>
                <a:blip r:embed="rId22"/>
              </a:buBlip>
              <a:defRPr sz="2400" kern="1200">
                <a:solidFill>
                  <a:srgbClr val="404040"/>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SzPct val="120000"/>
              <a:buFont typeface="Arial" panose="020B0604020202020204" pitchFamily="34" charset="0"/>
              <a:buChar char="•"/>
              <a:defRPr sz="2000" kern="1200">
                <a:solidFill>
                  <a:srgbClr val="404040"/>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anose="020F0502020204030204" pitchFamily="34" charset="0"/>
                <a:ea typeface="+mn-ea"/>
                <a:cs typeface="Arial" panose="020B0604020202020204" pitchFamily="34" charset="0"/>
              </a:defRPr>
            </a:lvl9pPr>
          </a:lstStyle>
          <a:p>
            <a:pPr>
              <a:spcBef>
                <a:spcPct val="0"/>
              </a:spcBef>
              <a:buSzTx/>
              <a:buFontTx/>
              <a:buNone/>
            </a:pPr>
            <a:r>
              <a:rPr lang="en-US" altLang="en-US" sz="800" dirty="0" smtClean="0">
                <a:solidFill>
                  <a:srgbClr val="898989"/>
                </a:solidFill>
              </a:rPr>
              <a:t>© ETSI 2017. All rights reserved</a:t>
            </a:r>
            <a:endParaRPr lang="en-US" altLang="en-US" sz="800" dirty="0">
              <a:solidFill>
                <a:srgbClr val="898989"/>
              </a:solidFill>
            </a:endParaRPr>
          </a:p>
        </p:txBody>
      </p:sp>
      <p:sp>
        <p:nvSpPr>
          <p:cNvPr id="72" name="מציין מיקום של מספר שקופית 4"/>
          <p:cNvSpPr txBox="1">
            <a:spLocks/>
          </p:cNvSpPr>
          <p:nvPr/>
        </p:nvSpPr>
        <p:spPr bwMode="auto">
          <a:xfrm>
            <a:off x="-95250" y="6588125"/>
            <a:ext cx="381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20000"/>
              </a:spcBef>
              <a:spcAft>
                <a:spcPct val="0"/>
              </a:spcAft>
              <a:buSzPct val="90000"/>
              <a:buBlip>
                <a:blip r:embed="rId22"/>
              </a:buBlip>
              <a:defRPr sz="2400" kern="1200">
                <a:solidFill>
                  <a:srgbClr val="404040"/>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SzPct val="120000"/>
              <a:buFont typeface="Arial" panose="020B0604020202020204" pitchFamily="34" charset="0"/>
              <a:buChar char="•"/>
              <a:defRPr sz="2000" kern="1200">
                <a:solidFill>
                  <a:srgbClr val="404040"/>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anose="020F0502020204030204" pitchFamily="34" charset="0"/>
                <a:ea typeface="+mn-ea"/>
                <a:cs typeface="Arial" panose="020B0604020202020204" pitchFamily="34" charset="0"/>
              </a:defRPr>
            </a:lvl9pPr>
          </a:lstStyle>
          <a:p>
            <a:pPr>
              <a:spcBef>
                <a:spcPct val="0"/>
              </a:spcBef>
              <a:buSzTx/>
              <a:buFontTx/>
              <a:buNone/>
            </a:pPr>
            <a:r>
              <a:rPr lang="es-ES" altLang="en-US" sz="900" dirty="0">
                <a:solidFill>
                  <a:srgbClr val="8EB4E3"/>
                </a:solidFill>
                <a:latin typeface="Arial" panose="020B0604020202020204" pitchFamily="34" charset="0"/>
              </a:rPr>
              <a:t> </a:t>
            </a:r>
            <a:r>
              <a:rPr lang="es-ES" altLang="en-US" sz="900" dirty="0" smtClean="0">
                <a:solidFill>
                  <a:srgbClr val="8EB4E3"/>
                </a:solidFill>
                <a:latin typeface="Arial" panose="020B0604020202020204" pitchFamily="34" charset="0"/>
              </a:rPr>
              <a:t>9</a:t>
            </a:r>
            <a:endParaRPr lang="en-GB" altLang="en-US" sz="900" dirty="0">
              <a:solidFill>
                <a:srgbClr val="8EB4E3"/>
              </a:solidFill>
              <a:latin typeface="Arial" panose="020B0604020202020204" pitchFamily="34" charset="0"/>
            </a:endParaRPr>
          </a:p>
        </p:txBody>
      </p:sp>
    </p:spTree>
    <p:extLst>
      <p:ext uri="{BB962C8B-B14F-4D97-AF65-F5344CB8AC3E}">
        <p14:creationId xmlns:p14="http://schemas.microsoft.com/office/powerpoint/2010/main" val="1669098136"/>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Vision for building smart </a:t>
            </a:r>
            <a:r>
              <a:rPr lang="fr-FR" dirty="0" err="1"/>
              <a:t>cities</a:t>
            </a:r>
            <a:endParaRPr lang="en-US" dirty="0"/>
          </a:p>
        </p:txBody>
      </p:sp>
      <p:sp>
        <p:nvSpPr>
          <p:cNvPr id="4" name="Oval 9"/>
          <p:cNvSpPr>
            <a:spLocks noChangeArrowheads="1"/>
          </p:cNvSpPr>
          <p:nvPr/>
        </p:nvSpPr>
        <p:spPr bwMode="auto">
          <a:xfrm>
            <a:off x="5402263" y="2198688"/>
            <a:ext cx="887412" cy="866775"/>
          </a:xfrm>
          <a:prstGeom prst="ellipse">
            <a:avLst/>
          </a:prstGeom>
          <a:noFill/>
          <a:ln w="28575" algn="ctr">
            <a:solidFill>
              <a:schemeClr val="accent2"/>
            </a:solidFill>
            <a:prstDash val="dash"/>
            <a:round/>
            <a:headEnd/>
            <a:tailEnd/>
          </a:ln>
        </p:spPr>
        <p:txBody>
          <a:bodyPr lIns="69686" tIns="34843" rIns="69686" bIns="34843" anchor="ctr"/>
          <a:lstStyle/>
          <a:p>
            <a:pPr algn="ctr"/>
            <a:endParaRPr lang="en-US" sz="1800">
              <a:solidFill>
                <a:srgbClr val="FFFFFF"/>
              </a:solidFill>
              <a:latin typeface="Trebuchet MS" pitchFamily="34" charset="0"/>
              <a:cs typeface="Arial" charset="0"/>
            </a:endParaRPr>
          </a:p>
        </p:txBody>
      </p:sp>
      <p:sp>
        <p:nvSpPr>
          <p:cNvPr id="5" name="Oval 10"/>
          <p:cNvSpPr>
            <a:spLocks noChangeArrowheads="1"/>
          </p:cNvSpPr>
          <p:nvPr/>
        </p:nvSpPr>
        <p:spPr bwMode="auto">
          <a:xfrm>
            <a:off x="5402263" y="4060825"/>
            <a:ext cx="887412" cy="865188"/>
          </a:xfrm>
          <a:prstGeom prst="ellipse">
            <a:avLst/>
          </a:prstGeom>
          <a:noFill/>
          <a:ln w="28575" algn="ctr">
            <a:solidFill>
              <a:schemeClr val="accent2"/>
            </a:solidFill>
            <a:prstDash val="dash"/>
            <a:round/>
            <a:headEnd/>
            <a:tailEnd/>
          </a:ln>
        </p:spPr>
        <p:txBody>
          <a:bodyPr lIns="69686" tIns="34843" rIns="69686" bIns="34843" anchor="ctr"/>
          <a:lstStyle/>
          <a:p>
            <a:pPr algn="ctr"/>
            <a:endParaRPr lang="en-US" sz="1800">
              <a:solidFill>
                <a:srgbClr val="FFFFFF"/>
              </a:solidFill>
              <a:latin typeface="Trebuchet MS" pitchFamily="34" charset="0"/>
              <a:cs typeface="Arial" charset="0"/>
            </a:endParaRPr>
          </a:p>
        </p:txBody>
      </p:sp>
      <p:sp>
        <p:nvSpPr>
          <p:cNvPr id="6" name="Oval 11"/>
          <p:cNvSpPr>
            <a:spLocks noChangeArrowheads="1"/>
          </p:cNvSpPr>
          <p:nvPr/>
        </p:nvSpPr>
        <p:spPr bwMode="auto">
          <a:xfrm>
            <a:off x="5948363" y="3130550"/>
            <a:ext cx="889000" cy="863600"/>
          </a:xfrm>
          <a:prstGeom prst="ellipse">
            <a:avLst/>
          </a:prstGeom>
          <a:noFill/>
          <a:ln w="28575" algn="ctr">
            <a:solidFill>
              <a:schemeClr val="accent2"/>
            </a:solidFill>
            <a:prstDash val="dash"/>
            <a:round/>
            <a:headEnd/>
            <a:tailEnd/>
          </a:ln>
        </p:spPr>
        <p:txBody>
          <a:bodyPr lIns="69686" tIns="34843" rIns="69686" bIns="34843" anchor="ctr"/>
          <a:lstStyle/>
          <a:p>
            <a:pPr algn="ctr"/>
            <a:endParaRPr lang="en-US" sz="1800">
              <a:solidFill>
                <a:srgbClr val="FFFFFF"/>
              </a:solidFill>
              <a:latin typeface="Trebuchet MS" pitchFamily="34" charset="0"/>
              <a:cs typeface="Arial" charset="0"/>
            </a:endParaRPr>
          </a:p>
        </p:txBody>
      </p:sp>
      <p:sp>
        <p:nvSpPr>
          <p:cNvPr id="7" name="Oval 5"/>
          <p:cNvSpPr/>
          <p:nvPr/>
        </p:nvSpPr>
        <p:spPr>
          <a:xfrm>
            <a:off x="4876800" y="2949575"/>
            <a:ext cx="1257300" cy="12255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endParaRPr lang="en-US" sz="900" b="1">
              <a:solidFill>
                <a:srgbClr val="FFFFFF"/>
              </a:solidFill>
              <a:cs typeface="Arial" pitchFamily="34" charset="0"/>
            </a:endParaRPr>
          </a:p>
        </p:txBody>
      </p:sp>
      <p:sp>
        <p:nvSpPr>
          <p:cNvPr id="8" name="Oval 6"/>
          <p:cNvSpPr/>
          <p:nvPr/>
        </p:nvSpPr>
        <p:spPr>
          <a:xfrm>
            <a:off x="6081713" y="1920875"/>
            <a:ext cx="2524125" cy="62071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9686" tIns="34843" rIns="69686" bIns="34843" anchor="ctr"/>
          <a:lstStyle/>
          <a:p>
            <a:pPr algn="ctr">
              <a:defRPr/>
            </a:pPr>
            <a:r>
              <a:rPr lang="en-US" sz="1800" dirty="0">
                <a:solidFill>
                  <a:prstClr val="white"/>
                </a:solidFill>
              </a:rPr>
              <a:t>2. Digitalize and «</a:t>
            </a:r>
            <a:r>
              <a:rPr lang="en-US" sz="1800" dirty="0" err="1">
                <a:solidFill>
                  <a:prstClr val="white"/>
                </a:solidFill>
              </a:rPr>
              <a:t>sensorise</a:t>
            </a:r>
            <a:r>
              <a:rPr lang="en-US" sz="1800" dirty="0">
                <a:solidFill>
                  <a:prstClr val="white"/>
                </a:solidFill>
              </a:rPr>
              <a:t>»</a:t>
            </a:r>
          </a:p>
        </p:txBody>
      </p:sp>
      <p:sp>
        <p:nvSpPr>
          <p:cNvPr id="9" name="Oval 8"/>
          <p:cNvSpPr/>
          <p:nvPr/>
        </p:nvSpPr>
        <p:spPr>
          <a:xfrm>
            <a:off x="6081713" y="4524374"/>
            <a:ext cx="2528887" cy="96202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9686" tIns="34843" rIns="69686" bIns="34843" anchor="ctr"/>
          <a:lstStyle/>
          <a:p>
            <a:pPr algn="ctr">
              <a:defRPr/>
            </a:pPr>
            <a:r>
              <a:rPr lang="en-US" sz="1800" dirty="0">
                <a:solidFill>
                  <a:prstClr val="white"/>
                </a:solidFill>
              </a:rPr>
              <a:t>4. Expand the vision, </a:t>
            </a:r>
            <a:r>
              <a:rPr lang="en-US" sz="1800" u="sng" dirty="0">
                <a:solidFill>
                  <a:prstClr val="white"/>
                </a:solidFill>
              </a:rPr>
              <a:t>Integrate</a:t>
            </a:r>
            <a:r>
              <a:rPr lang="en-US" sz="1800" dirty="0">
                <a:solidFill>
                  <a:prstClr val="white"/>
                </a:solidFill>
              </a:rPr>
              <a:t> and </a:t>
            </a:r>
            <a:r>
              <a:rPr lang="en-US" sz="1800" u="sng" dirty="0">
                <a:solidFill>
                  <a:prstClr val="white"/>
                </a:solidFill>
              </a:rPr>
              <a:t>Innovate</a:t>
            </a:r>
          </a:p>
        </p:txBody>
      </p:sp>
      <p:sp>
        <p:nvSpPr>
          <p:cNvPr id="10" name="Oval 7"/>
          <p:cNvSpPr/>
          <p:nvPr/>
        </p:nvSpPr>
        <p:spPr>
          <a:xfrm>
            <a:off x="6734175" y="3251200"/>
            <a:ext cx="2203450" cy="6223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9686" tIns="34843" rIns="69686" bIns="34843" anchor="ctr"/>
          <a:lstStyle/>
          <a:p>
            <a:pPr algn="ctr">
              <a:defRPr/>
            </a:pPr>
            <a:r>
              <a:rPr lang="en-US" sz="1800" dirty="0">
                <a:solidFill>
                  <a:prstClr val="white"/>
                </a:solidFill>
              </a:rPr>
              <a:t>3. Build Dashboards</a:t>
            </a:r>
          </a:p>
        </p:txBody>
      </p:sp>
      <p:sp>
        <p:nvSpPr>
          <p:cNvPr id="11" name="Rectangle 16"/>
          <p:cNvSpPr>
            <a:spLocks noChangeArrowheads="1"/>
          </p:cNvSpPr>
          <p:nvPr/>
        </p:nvSpPr>
        <p:spPr bwMode="auto">
          <a:xfrm>
            <a:off x="4962525" y="3252788"/>
            <a:ext cx="1181100" cy="623887"/>
          </a:xfrm>
          <a:prstGeom prst="rect">
            <a:avLst/>
          </a:prstGeom>
          <a:noFill/>
          <a:ln w="9525">
            <a:noFill/>
            <a:miter lim="800000"/>
            <a:headEnd/>
            <a:tailEnd/>
          </a:ln>
        </p:spPr>
        <p:txBody>
          <a:bodyPr lIns="69686" tIns="34843" rIns="69686" bIns="34843">
            <a:spAutoFit/>
          </a:bodyPr>
          <a:lstStyle/>
          <a:p>
            <a:r>
              <a:rPr lang="en-US" sz="1800" b="1">
                <a:solidFill>
                  <a:srgbClr val="FFFFFF"/>
                </a:solidFill>
                <a:latin typeface="Trebuchet MS" pitchFamily="34" charset="0"/>
                <a:cs typeface="Arial" charset="0"/>
              </a:rPr>
              <a:t>1. Build a vision</a:t>
            </a:r>
          </a:p>
        </p:txBody>
      </p:sp>
      <p:pic>
        <p:nvPicPr>
          <p:cNvPr id="12" name="Picture 8" descr="fs_gfx_smart-cities-concepts-v1.png"/>
          <p:cNvPicPr>
            <a:picLocks noChangeAspect="1"/>
          </p:cNvPicPr>
          <p:nvPr/>
        </p:nvPicPr>
        <p:blipFill>
          <a:blip r:embed="rId2" cstate="print"/>
          <a:srcRect/>
          <a:stretch>
            <a:fillRect/>
          </a:stretch>
        </p:blipFill>
        <p:spPr bwMode="auto">
          <a:xfrm>
            <a:off x="331788" y="1819275"/>
            <a:ext cx="3514725" cy="3514725"/>
          </a:xfrm>
          <a:prstGeom prst="rect">
            <a:avLst/>
          </a:prstGeom>
          <a:noFill/>
          <a:ln w="9525">
            <a:noFill/>
            <a:miter lim="800000"/>
            <a:headEnd/>
            <a:tailEnd/>
          </a:ln>
        </p:spPr>
      </p:pic>
      <p:sp>
        <p:nvSpPr>
          <p:cNvPr id="13" name="Flèche droite 12"/>
          <p:cNvSpPr/>
          <p:nvPr/>
        </p:nvSpPr>
        <p:spPr>
          <a:xfrm>
            <a:off x="3886200" y="3368040"/>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ZoneTexte 13"/>
          <p:cNvSpPr txBox="1"/>
          <p:nvPr/>
        </p:nvSpPr>
        <p:spPr>
          <a:xfrm>
            <a:off x="5715000" y="5943600"/>
            <a:ext cx="3328155" cy="430887"/>
          </a:xfrm>
          <a:prstGeom prst="rect">
            <a:avLst/>
          </a:prstGeom>
          <a:noFill/>
        </p:spPr>
        <p:txBody>
          <a:bodyPr wrap="none" rtlCol="0">
            <a:spAutoFit/>
          </a:bodyPr>
          <a:lstStyle/>
          <a:p>
            <a:r>
              <a:rPr lang="fr-FR" sz="1100" dirty="0">
                <a:solidFill>
                  <a:srgbClr val="000000"/>
                </a:solidFill>
                <a:latin typeface="Calibri" pitchFamily="34" charset="0"/>
                <a:cs typeface="Arial" charset="0"/>
              </a:rPr>
              <a:t>Source: </a:t>
            </a:r>
            <a:r>
              <a:rPr lang="fr-FR" sz="1100" dirty="0" err="1">
                <a:solidFill>
                  <a:srgbClr val="000000"/>
                </a:solidFill>
                <a:latin typeface="Calibri" pitchFamily="34" charset="0"/>
                <a:cs typeface="Arial" charset="0"/>
              </a:rPr>
              <a:t>Based</a:t>
            </a:r>
            <a:r>
              <a:rPr lang="fr-FR" sz="1100" dirty="0">
                <a:solidFill>
                  <a:srgbClr val="000000"/>
                </a:solidFill>
                <a:latin typeface="Calibri" pitchFamily="34" charset="0"/>
                <a:cs typeface="Arial" charset="0"/>
              </a:rPr>
              <a:t> on discussions </a:t>
            </a:r>
            <a:r>
              <a:rPr lang="fr-FR" sz="1100" dirty="0" err="1">
                <a:solidFill>
                  <a:srgbClr val="000000"/>
                </a:solidFill>
                <a:latin typeface="Calibri" pitchFamily="34" charset="0"/>
                <a:cs typeface="Arial" charset="0"/>
              </a:rPr>
              <a:t>with</a:t>
            </a:r>
            <a:r>
              <a:rPr lang="fr-FR" sz="1100" dirty="0">
                <a:solidFill>
                  <a:srgbClr val="000000"/>
                </a:solidFill>
                <a:latin typeface="Calibri" pitchFamily="34" charset="0"/>
                <a:cs typeface="Arial" charset="0"/>
              </a:rPr>
              <a:t> Dr. Martin Serrano,  </a:t>
            </a:r>
          </a:p>
          <a:p>
            <a:r>
              <a:rPr lang="fr-FR" sz="1100" dirty="0">
                <a:solidFill>
                  <a:srgbClr val="000000"/>
                </a:solidFill>
                <a:latin typeface="Calibri" pitchFamily="34" charset="0"/>
                <a:cs typeface="Arial" charset="0"/>
              </a:rPr>
              <a:t>OASC  and Insight centre</a:t>
            </a:r>
            <a:endParaRPr lang="en-US" sz="1100" dirty="0">
              <a:solidFill>
                <a:srgbClr val="000000"/>
              </a:solidFill>
              <a:latin typeface="Calibri" pitchFamily="34" charset="0"/>
              <a:cs typeface="Arial" charset="0"/>
            </a:endParaRPr>
          </a:p>
        </p:txBody>
      </p:sp>
    </p:spTree>
    <p:extLst>
      <p:ext uri="{BB962C8B-B14F-4D97-AF65-F5344CB8AC3E}">
        <p14:creationId xmlns:p14="http://schemas.microsoft.com/office/powerpoint/2010/main" val="1989114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1"/>
          </p:nvPr>
        </p:nvSpPr>
        <p:spPr>
          <a:xfrm>
            <a:off x="631825" y="1481138"/>
            <a:ext cx="8115300" cy="3673475"/>
          </a:xfrm>
        </p:spPr>
        <p:txBody>
          <a:bodyPr/>
          <a:lstStyle/>
          <a:p>
            <a:pPr marL="0" indent="0" algn="ctr">
              <a:buFont typeface="Wingdings" pitchFamily="2" charset="2"/>
              <a:buNone/>
            </a:pPr>
            <a:endParaRPr lang="en-GB" altLang="en-US" sz="4000" dirty="0">
              <a:solidFill>
                <a:srgbClr val="002060"/>
              </a:solidFill>
            </a:endParaRPr>
          </a:p>
          <a:p>
            <a:pPr marL="0" indent="0" algn="ctr">
              <a:buNone/>
            </a:pPr>
            <a:endParaRPr lang="en-GB" altLang="en-US" sz="4000" dirty="0">
              <a:solidFill>
                <a:srgbClr val="002060"/>
              </a:solidFill>
            </a:endParaRPr>
          </a:p>
          <a:p>
            <a:pPr marL="0" indent="0" algn="ctr">
              <a:buNone/>
            </a:pPr>
            <a:r>
              <a:rPr lang="en-GB" altLang="en-US" sz="4000" dirty="0">
                <a:solidFill>
                  <a:srgbClr val="002060"/>
                </a:solidFill>
              </a:rPr>
              <a:t>Standard &amp; Legislation in General </a:t>
            </a:r>
          </a:p>
          <a:p>
            <a:pPr marL="0" indent="0" algn="ctr">
              <a:buNone/>
            </a:pPr>
            <a:r>
              <a:rPr lang="en-GB" altLang="en-US" sz="3200" dirty="0">
                <a:solidFill>
                  <a:srgbClr val="002060"/>
                </a:solidFill>
              </a:rPr>
              <a:t>(</a:t>
            </a:r>
            <a:r>
              <a:rPr lang="en-IN" altLang="en-US" sz="3200" dirty="0">
                <a:solidFill>
                  <a:srgbClr val="002060"/>
                </a:solidFill>
              </a:rPr>
              <a:t>Role of standards in enhancing the trade)</a:t>
            </a:r>
            <a:endParaRPr lang="en-GB" altLang="en-US" sz="3200" dirty="0">
              <a:solidFill>
                <a:srgbClr val="00206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t>Key requirements for smart city </a:t>
            </a:r>
            <a:r>
              <a:rPr lang="en-US" dirty="0" err="1"/>
              <a:t>IoT</a:t>
            </a:r>
            <a:r>
              <a:rPr lang="en-US" dirty="0"/>
              <a:t> platform</a:t>
            </a:r>
          </a:p>
        </p:txBody>
      </p:sp>
      <p:grpSp>
        <p:nvGrpSpPr>
          <p:cNvPr id="3" name="Groupe 16"/>
          <p:cNvGrpSpPr/>
          <p:nvPr/>
        </p:nvGrpSpPr>
        <p:grpSpPr>
          <a:xfrm>
            <a:off x="311150" y="1676400"/>
            <a:ext cx="8528051" cy="4724401"/>
            <a:chOff x="311150" y="1220737"/>
            <a:chExt cx="6553884" cy="5192612"/>
          </a:xfrm>
        </p:grpSpPr>
        <p:grpSp>
          <p:nvGrpSpPr>
            <p:cNvPr id="4" name="Group 56"/>
            <p:cNvGrpSpPr/>
            <p:nvPr/>
          </p:nvGrpSpPr>
          <p:grpSpPr>
            <a:xfrm>
              <a:off x="311150" y="1220737"/>
              <a:ext cx="6553884" cy="977900"/>
              <a:chOff x="311150" y="1319213"/>
              <a:chExt cx="8526467" cy="977900"/>
            </a:xfrm>
          </p:grpSpPr>
          <p:sp>
            <p:nvSpPr>
              <p:cNvPr id="6" name="Round Single Corner Rectangle 54"/>
              <p:cNvSpPr/>
              <p:nvPr/>
            </p:nvSpPr>
            <p:spPr>
              <a:xfrm flipH="1">
                <a:off x="311150" y="1319213"/>
                <a:ext cx="1774324" cy="977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t>Horizontal platform </a:t>
                </a:r>
                <a:r>
                  <a:rPr lang="en-US" sz="1600" b="1" u="sng"/>
                  <a:t>for new deployments</a:t>
                </a:r>
              </a:p>
            </p:txBody>
          </p:sp>
          <p:sp>
            <p:nvSpPr>
              <p:cNvPr id="7" name="Round Single Corner Rectangle 55"/>
              <p:cNvSpPr/>
              <p:nvPr/>
            </p:nvSpPr>
            <p:spPr>
              <a:xfrm>
                <a:off x="2141626" y="1319213"/>
                <a:ext cx="6695991" cy="9779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01168" rtlCol="0" anchor="t" anchorCtr="0"/>
              <a:lstStyle/>
              <a:p>
                <a:pPr indent="112713">
                  <a:buClr>
                    <a:schemeClr val="tx1">
                      <a:lumMod val="75000"/>
                      <a:lumOff val="25000"/>
                    </a:schemeClr>
                  </a:buClr>
                  <a:buFont typeface="Arial" pitchFamily="34" charset="0"/>
                  <a:buChar char="•"/>
                </a:pPr>
                <a:r>
                  <a:rPr lang="en-US" sz="1400" dirty="0">
                    <a:solidFill>
                      <a:schemeClr val="tx1">
                        <a:lumMod val="75000"/>
                        <a:lumOff val="25000"/>
                      </a:schemeClr>
                    </a:solidFill>
                  </a:rPr>
                  <a:t>Smart city is an </a:t>
                </a:r>
                <a:r>
                  <a:rPr lang="en-US" sz="1400" b="1" dirty="0">
                    <a:solidFill>
                      <a:schemeClr val="tx1">
                        <a:lumMod val="75000"/>
                        <a:lumOff val="25000"/>
                      </a:schemeClr>
                    </a:solidFill>
                  </a:rPr>
                  <a:t>incremental and participatory </a:t>
                </a:r>
                <a:r>
                  <a:rPr lang="en-US" sz="1400" dirty="0">
                    <a:solidFill>
                      <a:schemeClr val="tx1">
                        <a:lumMod val="75000"/>
                        <a:lumOff val="25000"/>
                      </a:schemeClr>
                    </a:solidFill>
                  </a:rPr>
                  <a:t>journey</a:t>
                </a:r>
              </a:p>
              <a:p>
                <a:pPr indent="112713">
                  <a:buClr>
                    <a:schemeClr val="tx1">
                      <a:lumMod val="75000"/>
                      <a:lumOff val="25000"/>
                    </a:schemeClr>
                  </a:buClr>
                  <a:buFont typeface="Arial" pitchFamily="34" charset="0"/>
                  <a:buChar char="•"/>
                </a:pPr>
                <a:r>
                  <a:rPr lang="en-US" sz="1400" dirty="0">
                    <a:solidFill>
                      <a:schemeClr val="tx1">
                        <a:lumMod val="75000"/>
                        <a:lumOff val="25000"/>
                      </a:schemeClr>
                    </a:solidFill>
                  </a:rPr>
                  <a:t>New deployments should, where possible, </a:t>
                </a:r>
                <a:r>
                  <a:rPr lang="en-US" sz="1400" b="1" dirty="0">
                    <a:solidFill>
                      <a:schemeClr val="tx1">
                        <a:lumMod val="75000"/>
                        <a:lumOff val="25000"/>
                      </a:schemeClr>
                    </a:solidFill>
                  </a:rPr>
                  <a:t>leverage a converged networks and an horizontal service platform</a:t>
                </a:r>
              </a:p>
              <a:p>
                <a:pPr indent="112713">
                  <a:buClr>
                    <a:schemeClr val="tx1">
                      <a:lumMod val="75000"/>
                      <a:lumOff val="25000"/>
                    </a:schemeClr>
                  </a:buClr>
                  <a:buFont typeface="Arial" pitchFamily="34" charset="0"/>
                  <a:buChar char="•"/>
                </a:pPr>
                <a:r>
                  <a:rPr lang="en-US" sz="1400" b="1" dirty="0">
                    <a:solidFill>
                      <a:schemeClr val="tx1">
                        <a:lumMod val="75000"/>
                        <a:lumOff val="25000"/>
                      </a:schemeClr>
                    </a:solidFill>
                  </a:rPr>
                  <a:t>Open standards </a:t>
                </a:r>
                <a:r>
                  <a:rPr lang="en-US" sz="1400" dirty="0">
                    <a:solidFill>
                      <a:schemeClr val="tx1">
                        <a:lumMod val="75000"/>
                        <a:lumOff val="25000"/>
                      </a:schemeClr>
                    </a:solidFill>
                  </a:rPr>
                  <a:t>are key to avoid lock-in and master the total cost of ownership</a:t>
                </a:r>
              </a:p>
            </p:txBody>
          </p:sp>
        </p:grpSp>
        <p:grpSp>
          <p:nvGrpSpPr>
            <p:cNvPr id="5" name="Group 57"/>
            <p:cNvGrpSpPr/>
            <p:nvPr/>
          </p:nvGrpSpPr>
          <p:grpSpPr>
            <a:xfrm>
              <a:off x="311150" y="2366940"/>
              <a:ext cx="6547454" cy="977900"/>
              <a:chOff x="311150" y="1319213"/>
              <a:chExt cx="8518103" cy="977900"/>
            </a:xfrm>
          </p:grpSpPr>
          <p:sp>
            <p:nvSpPr>
              <p:cNvPr id="9" name="Round Single Corner Rectangle 58"/>
              <p:cNvSpPr/>
              <p:nvPr/>
            </p:nvSpPr>
            <p:spPr>
              <a:xfrm flipH="1">
                <a:off x="311150" y="1319213"/>
                <a:ext cx="1774324" cy="977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a:t>Existing deployments</a:t>
                </a:r>
              </a:p>
            </p:txBody>
          </p:sp>
          <p:sp>
            <p:nvSpPr>
              <p:cNvPr id="10" name="Round Single Corner Rectangle 61"/>
              <p:cNvSpPr/>
              <p:nvPr/>
            </p:nvSpPr>
            <p:spPr>
              <a:xfrm>
                <a:off x="2133262" y="1319213"/>
                <a:ext cx="6695991" cy="9779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01168" rtlCol="0" anchor="t" anchorCtr="0"/>
              <a:lstStyle/>
              <a:p>
                <a:pPr indent="112713">
                  <a:buClr>
                    <a:schemeClr val="tx1">
                      <a:lumMod val="75000"/>
                      <a:lumOff val="25000"/>
                    </a:schemeClr>
                  </a:buClr>
                  <a:buFont typeface="Arial" pitchFamily="34" charset="0"/>
                  <a:buChar char="•"/>
                </a:pPr>
                <a:r>
                  <a:rPr lang="en-US" sz="1400" b="1" dirty="0">
                    <a:solidFill>
                      <a:schemeClr val="tx1">
                        <a:lumMod val="75000"/>
                        <a:lumOff val="25000"/>
                      </a:schemeClr>
                    </a:solidFill>
                  </a:rPr>
                  <a:t>Do not disrupt </a:t>
                </a:r>
                <a:r>
                  <a:rPr lang="en-US" sz="1400" dirty="0">
                    <a:solidFill>
                      <a:schemeClr val="tx1">
                        <a:lumMod val="75000"/>
                        <a:lumOff val="25000"/>
                      </a:schemeClr>
                    </a:solidFill>
                  </a:rPr>
                  <a:t>existing “vertical deployment” but seek opportunities for an integration path with an horizontal approach</a:t>
                </a:r>
              </a:p>
              <a:p>
                <a:pPr indent="112713">
                  <a:buClr>
                    <a:schemeClr val="tx1">
                      <a:lumMod val="75000"/>
                      <a:lumOff val="25000"/>
                    </a:schemeClr>
                  </a:buClr>
                  <a:buFont typeface="Arial" pitchFamily="34" charset="0"/>
                  <a:buChar char="•"/>
                </a:pPr>
                <a:r>
                  <a:rPr lang="en-US" sz="1400" b="1" dirty="0">
                    <a:solidFill>
                      <a:schemeClr val="tx1">
                        <a:lumMod val="75000"/>
                        <a:lumOff val="25000"/>
                      </a:schemeClr>
                    </a:solidFill>
                  </a:rPr>
                  <a:t>Build value</a:t>
                </a:r>
                <a:r>
                  <a:rPr lang="en-US" sz="1400" dirty="0">
                    <a:solidFill>
                      <a:schemeClr val="tx1">
                        <a:lumMod val="75000"/>
                        <a:lumOff val="25000"/>
                      </a:schemeClr>
                    </a:solidFill>
                  </a:rPr>
                  <a:t> through mash-ups and open data </a:t>
                </a:r>
              </a:p>
            </p:txBody>
          </p:sp>
        </p:grpSp>
        <p:grpSp>
          <p:nvGrpSpPr>
            <p:cNvPr id="8" name="Group 62"/>
            <p:cNvGrpSpPr/>
            <p:nvPr/>
          </p:nvGrpSpPr>
          <p:grpSpPr>
            <a:xfrm>
              <a:off x="311150" y="3513142"/>
              <a:ext cx="6553884" cy="1225170"/>
              <a:chOff x="311150" y="1319213"/>
              <a:chExt cx="8526462" cy="1045274"/>
            </a:xfrm>
          </p:grpSpPr>
          <p:sp>
            <p:nvSpPr>
              <p:cNvPr id="12" name="Round Single Corner Rectangle 63"/>
              <p:cNvSpPr/>
              <p:nvPr/>
            </p:nvSpPr>
            <p:spPr>
              <a:xfrm flipH="1">
                <a:off x="311150" y="1319213"/>
                <a:ext cx="1774324" cy="10452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a:t>Participatory</a:t>
                </a:r>
                <a:r>
                  <a:rPr lang="en-US" sz="1600" b="1" dirty="0"/>
                  <a:t> and </a:t>
                </a:r>
                <a:r>
                  <a:rPr lang="en-US" sz="1600" b="1" u="sng" dirty="0"/>
                  <a:t>innovative</a:t>
                </a:r>
                <a:r>
                  <a:rPr lang="en-US" sz="1600" b="1" dirty="0"/>
                  <a:t> approach</a:t>
                </a:r>
              </a:p>
            </p:txBody>
          </p:sp>
          <p:sp>
            <p:nvSpPr>
              <p:cNvPr id="13" name="Round Single Corner Rectangle 64"/>
              <p:cNvSpPr/>
              <p:nvPr/>
            </p:nvSpPr>
            <p:spPr>
              <a:xfrm>
                <a:off x="2141621" y="1319213"/>
                <a:ext cx="6695991" cy="104527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01168" rtlCol="0" anchor="t" anchorCtr="0"/>
              <a:lstStyle/>
              <a:p>
                <a:pPr indent="112713">
                  <a:buClr>
                    <a:schemeClr val="tx1">
                      <a:lumMod val="75000"/>
                      <a:lumOff val="25000"/>
                    </a:schemeClr>
                  </a:buClr>
                  <a:buFont typeface="Arial" pitchFamily="34" charset="0"/>
                  <a:buChar char="•"/>
                </a:pPr>
                <a:r>
                  <a:rPr lang="en-US" sz="1400">
                    <a:solidFill>
                      <a:schemeClr val="tx1">
                        <a:lumMod val="75000"/>
                        <a:lumOff val="25000"/>
                      </a:schemeClr>
                    </a:solidFill>
                  </a:rPr>
                  <a:t>Surveys</a:t>
                </a:r>
              </a:p>
              <a:p>
                <a:pPr indent="112713">
                  <a:buClr>
                    <a:schemeClr val="tx1">
                      <a:lumMod val="75000"/>
                      <a:lumOff val="25000"/>
                    </a:schemeClr>
                  </a:buClr>
                  <a:buFont typeface="Arial" pitchFamily="34" charset="0"/>
                  <a:buChar char="•"/>
                </a:pPr>
                <a:r>
                  <a:rPr lang="en-US" sz="1400">
                    <a:solidFill>
                      <a:schemeClr val="tx1">
                        <a:lumMod val="75000"/>
                        <a:lumOff val="25000"/>
                      </a:schemeClr>
                    </a:solidFill>
                  </a:rPr>
                  <a:t>Address </a:t>
                </a:r>
                <a:r>
                  <a:rPr lang="en-US" sz="1400" b="1">
                    <a:solidFill>
                      <a:schemeClr val="tx1">
                        <a:lumMod val="75000"/>
                        <a:lumOff val="25000"/>
                      </a:schemeClr>
                    </a:solidFill>
                  </a:rPr>
                  <a:t>needs for innovation</a:t>
                </a:r>
                <a:r>
                  <a:rPr lang="en-US" sz="1400">
                    <a:solidFill>
                      <a:schemeClr val="tx1">
                        <a:lumMod val="75000"/>
                        <a:lumOff val="25000"/>
                      </a:schemeClr>
                    </a:solidFill>
                  </a:rPr>
                  <a:t> through app development:</a:t>
                </a:r>
              </a:p>
              <a:p>
                <a:pPr lvl="1" indent="112713">
                  <a:buClr>
                    <a:schemeClr val="tx1">
                      <a:lumMod val="75000"/>
                      <a:lumOff val="25000"/>
                    </a:schemeClr>
                  </a:buClr>
                  <a:buFont typeface="Arial" pitchFamily="34" charset="0"/>
                  <a:buChar char="•"/>
                </a:pPr>
                <a:r>
                  <a:rPr lang="en-US" sz="1400" b="1">
                    <a:solidFill>
                      <a:schemeClr val="tx1">
                        <a:lumMod val="75000"/>
                        <a:lumOff val="25000"/>
                      </a:schemeClr>
                    </a:solidFill>
                  </a:rPr>
                  <a:t>APIs</a:t>
                </a:r>
              </a:p>
              <a:p>
                <a:pPr lvl="1" indent="112713">
                  <a:buClr>
                    <a:schemeClr val="tx1">
                      <a:lumMod val="75000"/>
                      <a:lumOff val="25000"/>
                    </a:schemeClr>
                  </a:buClr>
                  <a:buFont typeface="Arial" pitchFamily="34" charset="0"/>
                  <a:buChar char="•"/>
                </a:pPr>
                <a:r>
                  <a:rPr lang="en-US" sz="1400" b="1">
                    <a:solidFill>
                      <a:schemeClr val="tx1">
                        <a:lumMod val="75000"/>
                        <a:lumOff val="25000"/>
                      </a:schemeClr>
                    </a:solidFill>
                  </a:rPr>
                  <a:t>Access to, eventually semantically enriched, Open data</a:t>
                </a:r>
                <a:r>
                  <a:rPr lang="en-US" sz="1400">
                    <a:solidFill>
                      <a:schemeClr val="tx1">
                        <a:lumMod val="75000"/>
                        <a:lumOff val="25000"/>
                      </a:schemeClr>
                    </a:solidFill>
                  </a:rPr>
                  <a:t> (where feasible and subject to privacy legislation/citizen consent)</a:t>
                </a:r>
              </a:p>
            </p:txBody>
          </p:sp>
        </p:grpSp>
        <p:grpSp>
          <p:nvGrpSpPr>
            <p:cNvPr id="11" name="Group 65"/>
            <p:cNvGrpSpPr/>
            <p:nvPr/>
          </p:nvGrpSpPr>
          <p:grpSpPr>
            <a:xfrm>
              <a:off x="311150" y="4905816"/>
              <a:ext cx="6553884" cy="1507533"/>
              <a:chOff x="311150" y="1414654"/>
              <a:chExt cx="8526462" cy="972200"/>
            </a:xfrm>
          </p:grpSpPr>
          <p:sp>
            <p:nvSpPr>
              <p:cNvPr id="15" name="Round Single Corner Rectangle 66"/>
              <p:cNvSpPr/>
              <p:nvPr/>
            </p:nvSpPr>
            <p:spPr>
              <a:xfrm flipH="1">
                <a:off x="311150" y="1414654"/>
                <a:ext cx="1774324" cy="9721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a:t>Security</a:t>
                </a:r>
                <a:r>
                  <a:rPr lang="en-US" sz="1600" b="1" dirty="0"/>
                  <a:t> and (device) </a:t>
                </a:r>
                <a:r>
                  <a:rPr lang="en-US" sz="1600" b="1" u="sng" dirty="0"/>
                  <a:t>management</a:t>
                </a:r>
                <a:r>
                  <a:rPr lang="en-US" sz="1600" b="1" dirty="0"/>
                  <a:t> are key</a:t>
                </a:r>
              </a:p>
            </p:txBody>
          </p:sp>
          <p:sp>
            <p:nvSpPr>
              <p:cNvPr id="16" name="Round Single Corner Rectangle 67"/>
              <p:cNvSpPr/>
              <p:nvPr/>
            </p:nvSpPr>
            <p:spPr>
              <a:xfrm>
                <a:off x="2141621" y="1414655"/>
                <a:ext cx="6695991" cy="9721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01168" rtlCol="0" anchor="t" anchorCtr="0"/>
              <a:lstStyle/>
              <a:p>
                <a:pPr>
                  <a:buClr>
                    <a:schemeClr val="tx1">
                      <a:lumMod val="75000"/>
                      <a:lumOff val="25000"/>
                    </a:schemeClr>
                  </a:buClr>
                  <a:buFont typeface="Arial" pitchFamily="34" charset="0"/>
                  <a:buChar char="•"/>
                </a:pPr>
                <a:r>
                  <a:rPr lang="en-US" sz="1400" dirty="0">
                    <a:solidFill>
                      <a:schemeClr val="tx1">
                        <a:lumMod val="75000"/>
                        <a:lumOff val="25000"/>
                      </a:schemeClr>
                    </a:solidFill>
                  </a:rPr>
                  <a:t> Despite initial focus on </a:t>
                </a:r>
                <a:r>
                  <a:rPr lang="en-US" sz="1400" dirty="0" err="1">
                    <a:solidFill>
                      <a:schemeClr val="tx1">
                        <a:lumMod val="75000"/>
                        <a:lumOff val="25000"/>
                      </a:schemeClr>
                    </a:solidFill>
                  </a:rPr>
                  <a:t>IoT</a:t>
                </a:r>
                <a:r>
                  <a:rPr lang="en-US" sz="1400" dirty="0">
                    <a:solidFill>
                      <a:schemeClr val="tx1">
                        <a:lumMod val="75000"/>
                        <a:lumOff val="25000"/>
                      </a:schemeClr>
                    </a:solidFill>
                  </a:rPr>
                  <a:t> data, there is an increased interest in security and device management (which go hand in hand).</a:t>
                </a:r>
              </a:p>
              <a:p>
                <a:pPr>
                  <a:buClr>
                    <a:schemeClr val="tx1">
                      <a:lumMod val="75000"/>
                      <a:lumOff val="25000"/>
                    </a:schemeClr>
                  </a:buClr>
                  <a:buFont typeface="Arial" pitchFamily="34" charset="0"/>
                  <a:buChar char="•"/>
                </a:pPr>
                <a:r>
                  <a:rPr lang="en-US" sz="1400" dirty="0">
                    <a:solidFill>
                      <a:schemeClr val="tx1">
                        <a:lumMod val="75000"/>
                        <a:lumOff val="25000"/>
                      </a:schemeClr>
                    </a:solidFill>
                  </a:rPr>
                  <a:t> Need arises from security threat analysis conducted recently: e.g.</a:t>
                </a:r>
                <a:r>
                  <a:rPr lang="en-US" sz="1200" b="1" dirty="0">
                    <a:solidFill>
                      <a:schemeClr val="tx1">
                        <a:lumMod val="75000"/>
                        <a:lumOff val="25000"/>
                      </a:schemeClr>
                    </a:solidFill>
                  </a:rPr>
                  <a:t> ”Two researchers analyzed smart meters widely used in Spain and discovered that those can be hacked by attackers to harm the overall National power network.”, </a:t>
                </a:r>
                <a:r>
                  <a:rPr lang="en-US" sz="1400" dirty="0">
                    <a:solidFill>
                      <a:schemeClr val="tx1">
                        <a:lumMod val="75000"/>
                        <a:lumOff val="25000"/>
                      </a:schemeClr>
                    </a:solidFill>
                  </a:rPr>
                  <a:t>source: </a:t>
                </a:r>
                <a:r>
                  <a:rPr lang="en-US" sz="1400" dirty="0">
                    <a:solidFill>
                      <a:schemeClr val="tx1">
                        <a:lumMod val="75000"/>
                        <a:lumOff val="25000"/>
                      </a:schemeClr>
                    </a:solidFill>
                    <a:hlinkClick r:id="rId2"/>
                  </a:rPr>
                  <a:t>http://securityaffairs.co/wordpress/29353/security/smart-meters-hacking.html</a:t>
                </a:r>
                <a:endParaRPr lang="en-US" sz="1400" dirty="0">
                  <a:solidFill>
                    <a:schemeClr val="tx1">
                      <a:lumMod val="75000"/>
                      <a:lumOff val="25000"/>
                    </a:schemeClr>
                  </a:solidFill>
                </a:endParaRPr>
              </a:p>
              <a:p>
                <a:pPr>
                  <a:buClr>
                    <a:schemeClr val="tx1">
                      <a:lumMod val="75000"/>
                      <a:lumOff val="25000"/>
                    </a:schemeClr>
                  </a:buClr>
                  <a:buFont typeface="Arial" pitchFamily="34" charset="0"/>
                  <a:buChar char="•"/>
                </a:pPr>
                <a:endParaRPr lang="en-US" sz="1400" dirty="0">
                  <a:solidFill>
                    <a:schemeClr val="tx1">
                      <a:lumMod val="75000"/>
                      <a:lumOff val="25000"/>
                    </a:schemeClr>
                  </a:solidFill>
                </a:endParaRPr>
              </a:p>
            </p:txBody>
          </p:sp>
        </p:grpSp>
      </p:grpSp>
    </p:spTree>
    <p:extLst>
      <p:ext uri="{BB962C8B-B14F-4D97-AF65-F5344CB8AC3E}">
        <p14:creationId xmlns:p14="http://schemas.microsoft.com/office/powerpoint/2010/main" val="38335007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48500" y="4495800"/>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t>App</a:t>
            </a:r>
            <a:endParaRPr lang="en-US" sz="1100" dirty="0"/>
          </a:p>
        </p:txBody>
      </p:sp>
      <p:sp>
        <p:nvSpPr>
          <p:cNvPr id="3" name="Nuage 2"/>
          <p:cNvSpPr/>
          <p:nvPr/>
        </p:nvSpPr>
        <p:spPr>
          <a:xfrm>
            <a:off x="7086600" y="5029200"/>
            <a:ext cx="533400" cy="381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Organigramme : Connecteur 3"/>
          <p:cNvSpPr/>
          <p:nvPr/>
        </p:nvSpPr>
        <p:spPr>
          <a:xfrm>
            <a:off x="7239000" y="56388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D</a:t>
            </a:r>
            <a:endParaRPr lang="en-US" sz="1800" dirty="0"/>
          </a:p>
        </p:txBody>
      </p:sp>
      <p:sp>
        <p:nvSpPr>
          <p:cNvPr id="5" name="Rectangle 4"/>
          <p:cNvSpPr/>
          <p:nvPr/>
        </p:nvSpPr>
        <p:spPr>
          <a:xfrm>
            <a:off x="7696200" y="4495800"/>
            <a:ext cx="533400" cy="304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t>App</a:t>
            </a:r>
            <a:endParaRPr lang="en-US" sz="1100" dirty="0"/>
          </a:p>
        </p:txBody>
      </p:sp>
      <p:sp>
        <p:nvSpPr>
          <p:cNvPr id="6" name="Nuage 5"/>
          <p:cNvSpPr/>
          <p:nvPr/>
        </p:nvSpPr>
        <p:spPr>
          <a:xfrm>
            <a:off x="7696200" y="5029200"/>
            <a:ext cx="533400" cy="381000"/>
          </a:xfrm>
          <a:prstGeom prst="cloud">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rganigramme : Connecteur 6"/>
          <p:cNvSpPr/>
          <p:nvPr/>
        </p:nvSpPr>
        <p:spPr>
          <a:xfrm>
            <a:off x="7848600" y="5638800"/>
            <a:ext cx="228600" cy="228600"/>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D</a:t>
            </a:r>
            <a:endParaRPr lang="en-US" sz="1800" dirty="0"/>
          </a:p>
        </p:txBody>
      </p:sp>
      <p:sp>
        <p:nvSpPr>
          <p:cNvPr id="8" name="Rectangle 7"/>
          <p:cNvSpPr/>
          <p:nvPr/>
        </p:nvSpPr>
        <p:spPr>
          <a:xfrm>
            <a:off x="6324600" y="4495800"/>
            <a:ext cx="609600" cy="3048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t>App</a:t>
            </a:r>
            <a:endParaRPr lang="en-US" sz="1100" dirty="0"/>
          </a:p>
        </p:txBody>
      </p:sp>
      <p:sp>
        <p:nvSpPr>
          <p:cNvPr id="9" name="Nuage 8"/>
          <p:cNvSpPr/>
          <p:nvPr/>
        </p:nvSpPr>
        <p:spPr>
          <a:xfrm>
            <a:off x="6477000" y="5029200"/>
            <a:ext cx="533400" cy="381000"/>
          </a:xfrm>
          <a:prstGeom prst="cloud">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Organigramme : Connecteur 9"/>
          <p:cNvSpPr/>
          <p:nvPr/>
        </p:nvSpPr>
        <p:spPr>
          <a:xfrm>
            <a:off x="6629400" y="5638800"/>
            <a:ext cx="228600" cy="2286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D</a:t>
            </a:r>
            <a:endParaRPr lang="en-US" sz="1800" dirty="0"/>
          </a:p>
        </p:txBody>
      </p:sp>
      <p:sp>
        <p:nvSpPr>
          <p:cNvPr id="11" name="Organigramme : Connecteur 10"/>
          <p:cNvSpPr/>
          <p:nvPr/>
        </p:nvSpPr>
        <p:spPr>
          <a:xfrm>
            <a:off x="6781800" y="5791200"/>
            <a:ext cx="228600" cy="2286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D</a:t>
            </a:r>
            <a:endParaRPr lang="en-US" sz="1800" dirty="0"/>
          </a:p>
        </p:txBody>
      </p:sp>
      <p:sp>
        <p:nvSpPr>
          <p:cNvPr id="12" name="Organigramme : Connecteur 11"/>
          <p:cNvSpPr/>
          <p:nvPr/>
        </p:nvSpPr>
        <p:spPr>
          <a:xfrm>
            <a:off x="6934200" y="5943600"/>
            <a:ext cx="228600" cy="228600"/>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D</a:t>
            </a:r>
            <a:endParaRPr lang="en-US" sz="1800" dirty="0"/>
          </a:p>
        </p:txBody>
      </p:sp>
      <p:sp>
        <p:nvSpPr>
          <p:cNvPr id="13" name="Organigramme : Connecteur 12"/>
          <p:cNvSpPr/>
          <p:nvPr/>
        </p:nvSpPr>
        <p:spPr>
          <a:xfrm>
            <a:off x="7391400" y="57912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D</a:t>
            </a:r>
            <a:endParaRPr lang="en-US" sz="1800" dirty="0"/>
          </a:p>
        </p:txBody>
      </p:sp>
      <p:sp>
        <p:nvSpPr>
          <p:cNvPr id="14" name="Organigramme : Connecteur 13"/>
          <p:cNvSpPr/>
          <p:nvPr/>
        </p:nvSpPr>
        <p:spPr>
          <a:xfrm>
            <a:off x="7543800" y="59436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D</a:t>
            </a:r>
            <a:endParaRPr lang="en-US" sz="1800" dirty="0"/>
          </a:p>
        </p:txBody>
      </p:sp>
      <p:sp>
        <p:nvSpPr>
          <p:cNvPr id="17" name="Organigramme : Connecteur 16"/>
          <p:cNvSpPr/>
          <p:nvPr/>
        </p:nvSpPr>
        <p:spPr>
          <a:xfrm>
            <a:off x="8001000" y="5791200"/>
            <a:ext cx="228600" cy="228600"/>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D</a:t>
            </a:r>
            <a:endParaRPr lang="en-US" sz="1800" dirty="0"/>
          </a:p>
        </p:txBody>
      </p:sp>
      <p:sp>
        <p:nvSpPr>
          <p:cNvPr id="18" name="Organigramme : Connecteur 17"/>
          <p:cNvSpPr/>
          <p:nvPr/>
        </p:nvSpPr>
        <p:spPr>
          <a:xfrm>
            <a:off x="8153400" y="5943600"/>
            <a:ext cx="228600" cy="228600"/>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D</a:t>
            </a:r>
            <a:endParaRPr lang="en-US" sz="1800" dirty="0"/>
          </a:p>
        </p:txBody>
      </p:sp>
      <p:sp>
        <p:nvSpPr>
          <p:cNvPr id="19" name="Rectangle 18"/>
          <p:cNvSpPr/>
          <p:nvPr/>
        </p:nvSpPr>
        <p:spPr>
          <a:xfrm>
            <a:off x="6096000" y="3962400"/>
            <a:ext cx="2743200" cy="228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ZoneTexte 19"/>
          <p:cNvSpPr txBox="1"/>
          <p:nvPr/>
        </p:nvSpPr>
        <p:spPr>
          <a:xfrm>
            <a:off x="7772400" y="3962400"/>
            <a:ext cx="1407629" cy="430887"/>
          </a:xfrm>
          <a:prstGeom prst="rect">
            <a:avLst/>
          </a:prstGeom>
          <a:noFill/>
        </p:spPr>
        <p:txBody>
          <a:bodyPr wrap="square" rtlCol="0">
            <a:spAutoFit/>
          </a:bodyPr>
          <a:lstStyle/>
          <a:p>
            <a:r>
              <a:rPr lang="fr-FR" sz="1100" dirty="0" err="1"/>
              <a:t>Existing</a:t>
            </a:r>
            <a:r>
              <a:rPr lang="fr-FR" sz="1100" dirty="0"/>
              <a:t> </a:t>
            </a:r>
          </a:p>
          <a:p>
            <a:r>
              <a:rPr lang="fr-FR" sz="1100" dirty="0" err="1"/>
              <a:t>deployments</a:t>
            </a:r>
            <a:endParaRPr lang="en-US" sz="1100" dirty="0"/>
          </a:p>
        </p:txBody>
      </p:sp>
      <p:sp>
        <p:nvSpPr>
          <p:cNvPr id="37" name="ZoneTexte 36"/>
          <p:cNvSpPr txBox="1"/>
          <p:nvPr/>
        </p:nvSpPr>
        <p:spPr>
          <a:xfrm>
            <a:off x="5791200" y="4267200"/>
            <a:ext cx="638316" cy="261610"/>
          </a:xfrm>
          <a:prstGeom prst="rect">
            <a:avLst/>
          </a:prstGeom>
          <a:noFill/>
        </p:spPr>
        <p:txBody>
          <a:bodyPr wrap="none" rtlCol="0">
            <a:spAutoFit/>
          </a:bodyPr>
          <a:lstStyle/>
          <a:p>
            <a:r>
              <a:rPr lang="fr-FR" sz="1050" dirty="0"/>
              <a:t>Adapter</a:t>
            </a:r>
            <a:endParaRPr lang="en-US" sz="1050" dirty="0"/>
          </a:p>
        </p:txBody>
      </p:sp>
      <p:sp>
        <p:nvSpPr>
          <p:cNvPr id="40" name="Rectangle à coins arrondis 39"/>
          <p:cNvSpPr/>
          <p:nvPr/>
        </p:nvSpPr>
        <p:spPr>
          <a:xfrm>
            <a:off x="6096000" y="2314574"/>
            <a:ext cx="1600200" cy="119062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800" dirty="0"/>
              <a:t>Open data </a:t>
            </a:r>
          </a:p>
          <a:p>
            <a:pPr algn="ctr"/>
            <a:r>
              <a:rPr lang="fr-FR" sz="1800" dirty="0"/>
              <a:t>(</a:t>
            </a:r>
            <a:r>
              <a:rPr lang="fr-FR" sz="1800" dirty="0" err="1"/>
              <a:t>Semantics</a:t>
            </a:r>
            <a:r>
              <a:rPr lang="fr-FR" sz="1800" dirty="0"/>
              <a:t>)</a:t>
            </a:r>
            <a:endParaRPr lang="en-US" sz="1800" dirty="0"/>
          </a:p>
        </p:txBody>
      </p:sp>
      <p:grpSp>
        <p:nvGrpSpPr>
          <p:cNvPr id="65" name="Groupe 64"/>
          <p:cNvGrpSpPr/>
          <p:nvPr/>
        </p:nvGrpSpPr>
        <p:grpSpPr>
          <a:xfrm>
            <a:off x="2286000" y="2295525"/>
            <a:ext cx="5791200" cy="2047875"/>
            <a:chOff x="2286000" y="2447925"/>
            <a:chExt cx="5791200" cy="2047875"/>
          </a:xfrm>
        </p:grpSpPr>
        <p:sp>
          <p:nvSpPr>
            <p:cNvPr id="30" name="Double flèche horizontale 29"/>
            <p:cNvSpPr/>
            <p:nvPr/>
          </p:nvSpPr>
          <p:spPr>
            <a:xfrm>
              <a:off x="2286000" y="3505200"/>
              <a:ext cx="5791200" cy="457200"/>
            </a:xfrm>
            <a:prstGeom prst="lef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sz="1800" dirty="0"/>
                <a:t>Broker</a:t>
              </a:r>
              <a:endParaRPr lang="en-US" sz="1800" dirty="0"/>
            </a:p>
          </p:txBody>
        </p:sp>
        <p:sp>
          <p:nvSpPr>
            <p:cNvPr id="38" name="Double flèche verticale 37"/>
            <p:cNvSpPr/>
            <p:nvPr/>
          </p:nvSpPr>
          <p:spPr>
            <a:xfrm>
              <a:off x="7162800" y="3886200"/>
              <a:ext cx="228600" cy="609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9" name="ZoneTexte 38"/>
            <p:cNvSpPr txBox="1"/>
            <p:nvPr/>
          </p:nvSpPr>
          <p:spPr>
            <a:xfrm>
              <a:off x="6934200" y="4038600"/>
              <a:ext cx="638316" cy="261610"/>
            </a:xfrm>
            <a:prstGeom prst="rect">
              <a:avLst/>
            </a:prstGeom>
            <a:noFill/>
          </p:spPr>
          <p:txBody>
            <a:bodyPr wrap="none" rtlCol="0">
              <a:spAutoFit/>
            </a:bodyPr>
            <a:lstStyle/>
            <a:p>
              <a:r>
                <a:rPr lang="fr-FR" sz="1050" dirty="0"/>
                <a:t>Adapter</a:t>
              </a:r>
              <a:endParaRPr lang="en-US" sz="1050" dirty="0"/>
            </a:p>
          </p:txBody>
        </p:sp>
        <p:sp>
          <p:nvSpPr>
            <p:cNvPr id="21" name="Rectangle 20"/>
            <p:cNvSpPr/>
            <p:nvPr/>
          </p:nvSpPr>
          <p:spPr>
            <a:xfrm>
              <a:off x="2514600" y="2447925"/>
              <a:ext cx="3352800" cy="1219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Smart city </a:t>
              </a:r>
              <a:r>
                <a:rPr lang="fr-FR" sz="1800" dirty="0" err="1"/>
                <a:t>backend</a:t>
              </a:r>
              <a:endParaRPr lang="en-US" sz="1800" dirty="0"/>
            </a:p>
          </p:txBody>
        </p:sp>
        <p:sp>
          <p:nvSpPr>
            <p:cNvPr id="74" name="Rectangle 73"/>
            <p:cNvSpPr/>
            <p:nvPr/>
          </p:nvSpPr>
          <p:spPr>
            <a:xfrm>
              <a:off x="2552700" y="3152775"/>
              <a:ext cx="761999" cy="463825"/>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1050" dirty="0">
                  <a:solidFill>
                    <a:schemeClr val="bg1"/>
                  </a:solidFill>
                </a:rPr>
                <a:t>Big Data Storage</a:t>
              </a:r>
            </a:p>
          </p:txBody>
        </p:sp>
        <p:sp>
          <p:nvSpPr>
            <p:cNvPr id="76" name="Rectangle 75"/>
            <p:cNvSpPr/>
            <p:nvPr/>
          </p:nvSpPr>
          <p:spPr>
            <a:xfrm>
              <a:off x="4905375" y="2486025"/>
              <a:ext cx="914400" cy="463825"/>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1050" dirty="0">
                  <a:solidFill>
                    <a:schemeClr val="bg1"/>
                  </a:solidFill>
                </a:rPr>
                <a:t>Cloud</a:t>
              </a:r>
            </a:p>
            <a:p>
              <a:pPr algn="ctr"/>
              <a:r>
                <a:rPr lang="en-US" sz="1050" dirty="0">
                  <a:solidFill>
                    <a:schemeClr val="bg1"/>
                  </a:solidFill>
                </a:rPr>
                <a:t>VM Mgmt</a:t>
              </a:r>
            </a:p>
          </p:txBody>
        </p:sp>
        <p:sp>
          <p:nvSpPr>
            <p:cNvPr id="77" name="Rectangle 76"/>
            <p:cNvSpPr/>
            <p:nvPr/>
          </p:nvSpPr>
          <p:spPr>
            <a:xfrm>
              <a:off x="2552701" y="2486025"/>
              <a:ext cx="876300" cy="333375"/>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1050" dirty="0">
                  <a:solidFill>
                    <a:schemeClr val="bg1"/>
                  </a:solidFill>
                </a:rPr>
                <a:t>Data</a:t>
              </a:r>
            </a:p>
            <a:p>
              <a:pPr algn="ctr"/>
              <a:r>
                <a:rPr lang="en-US" sz="1050" dirty="0">
                  <a:solidFill>
                    <a:schemeClr val="bg1"/>
                  </a:solidFill>
                </a:rPr>
                <a:t>Mgmt</a:t>
              </a:r>
            </a:p>
          </p:txBody>
        </p:sp>
        <p:sp>
          <p:nvSpPr>
            <p:cNvPr id="79" name="Rectangle 78"/>
            <p:cNvSpPr/>
            <p:nvPr/>
          </p:nvSpPr>
          <p:spPr>
            <a:xfrm>
              <a:off x="4876800" y="3228975"/>
              <a:ext cx="952713" cy="387625"/>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1050" dirty="0">
                  <a:solidFill>
                    <a:schemeClr val="bg1"/>
                  </a:solidFill>
                </a:rPr>
                <a:t>Big Data enablers</a:t>
              </a:r>
            </a:p>
          </p:txBody>
        </p:sp>
      </p:grpSp>
      <p:grpSp>
        <p:nvGrpSpPr>
          <p:cNvPr id="66" name="Groupe 65"/>
          <p:cNvGrpSpPr/>
          <p:nvPr/>
        </p:nvGrpSpPr>
        <p:grpSpPr>
          <a:xfrm>
            <a:off x="152400" y="2286000"/>
            <a:ext cx="6172200" cy="3810000"/>
            <a:chOff x="152400" y="2438400"/>
            <a:chExt cx="6172200" cy="3810000"/>
          </a:xfrm>
        </p:grpSpPr>
        <p:cxnSp>
          <p:nvCxnSpPr>
            <p:cNvPr id="34" name="Connecteur droit 33"/>
            <p:cNvCxnSpPr/>
            <p:nvPr/>
          </p:nvCxnSpPr>
          <p:spPr>
            <a:xfrm>
              <a:off x="152400" y="5562600"/>
              <a:ext cx="58674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4" name="Groupe 63"/>
            <p:cNvGrpSpPr/>
            <p:nvPr/>
          </p:nvGrpSpPr>
          <p:grpSpPr>
            <a:xfrm>
              <a:off x="152400" y="2438400"/>
              <a:ext cx="6172200" cy="3810000"/>
              <a:chOff x="152400" y="2438400"/>
              <a:chExt cx="6172200" cy="3810000"/>
            </a:xfrm>
          </p:grpSpPr>
          <p:sp>
            <p:nvSpPr>
              <p:cNvPr id="23" name="Rectangle 22"/>
              <p:cNvSpPr/>
              <p:nvPr/>
            </p:nvSpPr>
            <p:spPr>
              <a:xfrm>
                <a:off x="1600200" y="4572000"/>
                <a:ext cx="4343400" cy="838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Smart city </a:t>
                </a:r>
                <a:r>
                  <a:rPr lang="fr-FR" sz="1800" dirty="0" err="1"/>
                  <a:t>frontend</a:t>
                </a:r>
                <a:endParaRPr lang="en-US" sz="1800" dirty="0"/>
              </a:p>
            </p:txBody>
          </p:sp>
          <p:sp>
            <p:nvSpPr>
              <p:cNvPr id="24" name="Rectangle 23"/>
              <p:cNvSpPr/>
              <p:nvPr/>
            </p:nvSpPr>
            <p:spPr>
              <a:xfrm>
                <a:off x="1447800" y="2438400"/>
                <a:ext cx="914400" cy="29718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Ellipse 24"/>
              <p:cNvSpPr/>
              <p:nvPr/>
            </p:nvSpPr>
            <p:spPr>
              <a:xfrm>
                <a:off x="4572000" y="5867400"/>
                <a:ext cx="1143000" cy="3810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t>Device</a:t>
                </a:r>
                <a:endParaRPr lang="en-US" sz="1800" dirty="0"/>
              </a:p>
            </p:txBody>
          </p:sp>
          <p:sp>
            <p:nvSpPr>
              <p:cNvPr id="26" name="Ellipse 25"/>
              <p:cNvSpPr/>
              <p:nvPr/>
            </p:nvSpPr>
            <p:spPr>
              <a:xfrm>
                <a:off x="3200400" y="5867400"/>
                <a:ext cx="1143000" cy="3810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Gateway</a:t>
                </a:r>
                <a:endParaRPr lang="en-US" sz="1050" dirty="0"/>
              </a:p>
            </p:txBody>
          </p:sp>
          <p:sp>
            <p:nvSpPr>
              <p:cNvPr id="27" name="Ellipse 26"/>
              <p:cNvSpPr/>
              <p:nvPr/>
            </p:nvSpPr>
            <p:spPr>
              <a:xfrm>
                <a:off x="1752600" y="5867400"/>
                <a:ext cx="1143000" cy="3810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Gateway</a:t>
                </a:r>
                <a:endParaRPr lang="en-US" sz="1050" dirty="0"/>
              </a:p>
            </p:txBody>
          </p:sp>
          <p:sp>
            <p:nvSpPr>
              <p:cNvPr id="28" name="Double flèche horizontale 27"/>
              <p:cNvSpPr/>
              <p:nvPr/>
            </p:nvSpPr>
            <p:spPr>
              <a:xfrm>
                <a:off x="457200" y="3505200"/>
                <a:ext cx="6858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Double flèche horizontale 30"/>
              <p:cNvSpPr/>
              <p:nvPr/>
            </p:nvSpPr>
            <p:spPr>
              <a:xfrm>
                <a:off x="5867400" y="4648200"/>
                <a:ext cx="4572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ZoneTexte 31"/>
              <p:cNvSpPr txBox="1"/>
              <p:nvPr/>
            </p:nvSpPr>
            <p:spPr>
              <a:xfrm>
                <a:off x="152400" y="5879068"/>
                <a:ext cx="1409360" cy="369332"/>
              </a:xfrm>
              <a:prstGeom prst="rect">
                <a:avLst/>
              </a:prstGeom>
              <a:noFill/>
            </p:spPr>
            <p:txBody>
              <a:bodyPr wrap="none" rtlCol="0">
                <a:spAutoFit/>
              </a:bodyPr>
              <a:lstStyle/>
              <a:p>
                <a:r>
                  <a:rPr lang="fr-FR" sz="1800" dirty="0"/>
                  <a:t>Field </a:t>
                </a:r>
                <a:r>
                  <a:rPr lang="fr-FR" sz="1800" dirty="0" err="1"/>
                  <a:t>domain</a:t>
                </a:r>
                <a:endParaRPr lang="en-US" sz="1800" dirty="0"/>
              </a:p>
            </p:txBody>
          </p:sp>
          <p:sp>
            <p:nvSpPr>
              <p:cNvPr id="35" name="ZoneTexte 34"/>
              <p:cNvSpPr txBox="1"/>
              <p:nvPr/>
            </p:nvSpPr>
            <p:spPr>
              <a:xfrm>
                <a:off x="152400" y="4953000"/>
                <a:ext cx="1242648" cy="369332"/>
              </a:xfrm>
              <a:prstGeom prst="rect">
                <a:avLst/>
              </a:prstGeom>
              <a:noFill/>
            </p:spPr>
            <p:txBody>
              <a:bodyPr wrap="none" rtlCol="0">
                <a:spAutoFit/>
              </a:bodyPr>
              <a:lstStyle/>
              <a:p>
                <a:r>
                  <a:rPr lang="fr-FR" sz="1800" dirty="0"/>
                  <a:t>Data center</a:t>
                </a:r>
                <a:endParaRPr lang="en-US" sz="1800" dirty="0"/>
              </a:p>
            </p:txBody>
          </p:sp>
          <p:sp>
            <p:nvSpPr>
              <p:cNvPr id="36" name="ZoneTexte 35"/>
              <p:cNvSpPr txBox="1"/>
              <p:nvPr/>
            </p:nvSpPr>
            <p:spPr>
              <a:xfrm>
                <a:off x="304800" y="3733800"/>
                <a:ext cx="960519" cy="430887"/>
              </a:xfrm>
              <a:prstGeom prst="rect">
                <a:avLst/>
              </a:prstGeom>
              <a:noFill/>
            </p:spPr>
            <p:txBody>
              <a:bodyPr wrap="none" rtlCol="0">
                <a:spAutoFit/>
              </a:bodyPr>
              <a:lstStyle/>
              <a:p>
                <a:r>
                  <a:rPr lang="fr-FR" sz="1050" dirty="0"/>
                  <a:t>I/F to </a:t>
                </a:r>
                <a:r>
                  <a:rPr lang="fr-FR" sz="1050" dirty="0" err="1"/>
                  <a:t>other</a:t>
                </a:r>
                <a:r>
                  <a:rPr lang="fr-FR" sz="1050" dirty="0"/>
                  <a:t> </a:t>
                </a:r>
              </a:p>
              <a:p>
                <a:r>
                  <a:rPr lang="fr-FR" sz="1050" dirty="0" err="1"/>
                  <a:t>IoT</a:t>
                </a:r>
                <a:r>
                  <a:rPr lang="fr-FR" sz="1050" dirty="0"/>
                  <a:t> </a:t>
                </a:r>
                <a:r>
                  <a:rPr lang="fr-FR" sz="1050" dirty="0" err="1"/>
                  <a:t>platforms</a:t>
                </a:r>
                <a:endParaRPr lang="en-US" sz="1050" dirty="0"/>
              </a:p>
            </p:txBody>
          </p:sp>
          <p:sp>
            <p:nvSpPr>
              <p:cNvPr id="46" name="Double flèche verticale 45"/>
              <p:cNvSpPr/>
              <p:nvPr/>
            </p:nvSpPr>
            <p:spPr>
              <a:xfrm>
                <a:off x="2209800" y="5334000"/>
                <a:ext cx="228600" cy="609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 name="Double flèche verticale 46"/>
              <p:cNvSpPr/>
              <p:nvPr/>
            </p:nvSpPr>
            <p:spPr>
              <a:xfrm>
                <a:off x="3657600" y="5324475"/>
                <a:ext cx="228600" cy="609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8" name="Double flèche verticale 47"/>
              <p:cNvSpPr/>
              <p:nvPr/>
            </p:nvSpPr>
            <p:spPr>
              <a:xfrm>
                <a:off x="5029200" y="5334000"/>
                <a:ext cx="228600" cy="609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Rectangle 69"/>
              <p:cNvSpPr/>
              <p:nvPr/>
            </p:nvSpPr>
            <p:spPr>
              <a:xfrm>
                <a:off x="5038725" y="4981575"/>
                <a:ext cx="762000" cy="381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solidFill>
                      <a:schemeClr val="tx1"/>
                    </a:solidFill>
                  </a:rPr>
                  <a:t>Device mgmt</a:t>
                </a:r>
              </a:p>
            </p:txBody>
          </p:sp>
          <p:sp>
            <p:nvSpPr>
              <p:cNvPr id="71" name="Rectangle 70"/>
              <p:cNvSpPr/>
              <p:nvPr/>
            </p:nvSpPr>
            <p:spPr>
              <a:xfrm>
                <a:off x="1504950" y="4495800"/>
                <a:ext cx="762000" cy="5334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solidFill>
                      <a:schemeClr val="tx1"/>
                    </a:solidFill>
                  </a:rPr>
                  <a:t>Device</a:t>
                </a:r>
                <a:br>
                  <a:rPr lang="en-US" sz="1050" dirty="0">
                    <a:solidFill>
                      <a:schemeClr val="tx1"/>
                    </a:solidFill>
                  </a:rPr>
                </a:br>
                <a:r>
                  <a:rPr lang="en-US" sz="1050" dirty="0">
                    <a:solidFill>
                      <a:schemeClr val="tx1"/>
                    </a:solidFill>
                  </a:rPr>
                  <a:t>Interworking</a:t>
                </a:r>
              </a:p>
            </p:txBody>
          </p:sp>
          <p:sp>
            <p:nvSpPr>
              <p:cNvPr id="72" name="Rectangle 71"/>
              <p:cNvSpPr/>
              <p:nvPr/>
            </p:nvSpPr>
            <p:spPr>
              <a:xfrm>
                <a:off x="1495425" y="3962400"/>
                <a:ext cx="800100" cy="3048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solidFill>
                      <a:schemeClr val="tx1"/>
                    </a:solidFill>
                  </a:rPr>
                  <a:t>Discovery</a:t>
                </a:r>
              </a:p>
            </p:txBody>
          </p:sp>
          <p:sp>
            <p:nvSpPr>
              <p:cNvPr id="73" name="Rectangle 72"/>
              <p:cNvSpPr/>
              <p:nvPr/>
            </p:nvSpPr>
            <p:spPr>
              <a:xfrm>
                <a:off x="1524000" y="3048000"/>
                <a:ext cx="771002" cy="463825"/>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solidFill>
                      <a:schemeClr val="tx1"/>
                    </a:solidFill>
                  </a:rPr>
                  <a:t>Location</a:t>
                </a:r>
              </a:p>
            </p:txBody>
          </p:sp>
          <p:sp>
            <p:nvSpPr>
              <p:cNvPr id="80" name="Rectangle 79"/>
              <p:cNvSpPr/>
              <p:nvPr/>
            </p:nvSpPr>
            <p:spPr>
              <a:xfrm>
                <a:off x="1524000" y="2514600"/>
                <a:ext cx="758946" cy="463825"/>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solidFill>
                      <a:schemeClr val="tx1"/>
                    </a:solidFill>
                  </a:rPr>
                  <a:t>Group mgmt</a:t>
                </a:r>
              </a:p>
            </p:txBody>
          </p:sp>
          <p:sp>
            <p:nvSpPr>
              <p:cNvPr id="82" name="Rectangle 81"/>
              <p:cNvSpPr/>
              <p:nvPr/>
            </p:nvSpPr>
            <p:spPr>
              <a:xfrm>
                <a:off x="5038725" y="4629150"/>
                <a:ext cx="762000" cy="3048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solidFill>
                      <a:schemeClr val="tx1"/>
                    </a:solidFill>
                  </a:rPr>
                  <a:t>Security</a:t>
                </a:r>
              </a:p>
            </p:txBody>
          </p:sp>
        </p:grpSp>
      </p:grpSp>
      <p:sp>
        <p:nvSpPr>
          <p:cNvPr id="69" name="ZoneTexte 68"/>
          <p:cNvSpPr txBox="1"/>
          <p:nvPr/>
        </p:nvSpPr>
        <p:spPr>
          <a:xfrm>
            <a:off x="7991475" y="3257550"/>
            <a:ext cx="1981200" cy="646331"/>
          </a:xfrm>
          <a:prstGeom prst="rect">
            <a:avLst/>
          </a:prstGeom>
          <a:noFill/>
        </p:spPr>
        <p:txBody>
          <a:bodyPr wrap="square" rtlCol="0">
            <a:spAutoFit/>
          </a:bodyPr>
          <a:lstStyle/>
          <a:p>
            <a:r>
              <a:rPr lang="fr-FR" sz="1800" dirty="0" err="1"/>
              <a:t>Other</a:t>
            </a:r>
            <a:r>
              <a:rPr lang="fr-FR" sz="1800" dirty="0"/>
              <a:t> data</a:t>
            </a:r>
          </a:p>
          <a:p>
            <a:r>
              <a:rPr lang="fr-FR" sz="1800" dirty="0"/>
              <a:t>sources</a:t>
            </a:r>
            <a:endParaRPr lang="en-US" sz="1800" dirty="0"/>
          </a:p>
        </p:txBody>
      </p:sp>
      <p:pic>
        <p:nvPicPr>
          <p:cNvPr id="75" name="Picture 7" descr="C:\Documents and Settings\mcauley\Local Settings\Temp\wz83a6\oneM2M\oneM2M-Logo.gif"/>
          <p:cNvPicPr>
            <a:picLocks noChangeAspect="1" noChangeArrowheads="1"/>
          </p:cNvPicPr>
          <p:nvPr/>
        </p:nvPicPr>
        <p:blipFill>
          <a:blip r:embed="rId2" cstate="print"/>
          <a:srcRect t="7465"/>
          <a:stretch>
            <a:fillRect/>
          </a:stretch>
        </p:blipFill>
        <p:spPr bwMode="auto">
          <a:xfrm>
            <a:off x="1600200" y="5486400"/>
            <a:ext cx="476250" cy="300816"/>
          </a:xfrm>
          <a:prstGeom prst="rect">
            <a:avLst/>
          </a:prstGeom>
          <a:noFill/>
          <a:ln w="9525">
            <a:noFill/>
            <a:miter lim="800000"/>
            <a:headEnd/>
            <a:tailEnd/>
          </a:ln>
        </p:spPr>
      </p:pic>
      <p:pic>
        <p:nvPicPr>
          <p:cNvPr id="78" name="Picture 7" descr="C:\Documents and Settings\mcauley\Local Settings\Temp\wz83a6\oneM2M\oneM2M-Logo.gif"/>
          <p:cNvPicPr>
            <a:picLocks noChangeAspect="1" noChangeArrowheads="1"/>
          </p:cNvPicPr>
          <p:nvPr/>
        </p:nvPicPr>
        <p:blipFill>
          <a:blip r:embed="rId2" cstate="print"/>
          <a:srcRect t="7465"/>
          <a:stretch>
            <a:fillRect/>
          </a:stretch>
        </p:blipFill>
        <p:spPr bwMode="auto">
          <a:xfrm>
            <a:off x="3048000" y="5486400"/>
            <a:ext cx="476250" cy="300816"/>
          </a:xfrm>
          <a:prstGeom prst="rect">
            <a:avLst/>
          </a:prstGeom>
          <a:noFill/>
          <a:ln w="9525">
            <a:noFill/>
            <a:miter lim="800000"/>
            <a:headEnd/>
            <a:tailEnd/>
          </a:ln>
        </p:spPr>
      </p:pic>
      <p:pic>
        <p:nvPicPr>
          <p:cNvPr id="83" name="图片 82" descr="3.jpg"/>
          <p:cNvPicPr>
            <a:picLocks noChangeAspect="1"/>
          </p:cNvPicPr>
          <p:nvPr/>
        </p:nvPicPr>
        <p:blipFill>
          <a:blip r:embed="rId3" cstate="print"/>
          <a:srcRect/>
          <a:stretch>
            <a:fillRect/>
          </a:stretch>
        </p:blipFill>
        <p:spPr bwMode="auto">
          <a:xfrm>
            <a:off x="5105400" y="6096000"/>
            <a:ext cx="391256" cy="358354"/>
          </a:xfrm>
          <a:prstGeom prst="rect">
            <a:avLst/>
          </a:prstGeom>
          <a:noFill/>
          <a:ln w="9525">
            <a:noFill/>
            <a:miter lim="800000"/>
            <a:headEnd/>
            <a:tailEnd/>
          </a:ln>
        </p:spPr>
      </p:pic>
      <p:pic>
        <p:nvPicPr>
          <p:cNvPr id="84" name="Picture 2"/>
          <p:cNvPicPr>
            <a:picLocks noChangeAspect="1" noChangeArrowheads="1"/>
          </p:cNvPicPr>
          <p:nvPr/>
        </p:nvPicPr>
        <p:blipFill>
          <a:blip r:embed="rId4" cstate="print"/>
          <a:srcRect/>
          <a:stretch>
            <a:fillRect/>
          </a:stretch>
        </p:blipFill>
        <p:spPr bwMode="auto">
          <a:xfrm>
            <a:off x="4724400" y="6172200"/>
            <a:ext cx="317039" cy="220233"/>
          </a:xfrm>
          <a:prstGeom prst="rect">
            <a:avLst/>
          </a:prstGeom>
          <a:noFill/>
          <a:ln w="9525">
            <a:noFill/>
            <a:miter lim="800000"/>
            <a:headEnd/>
            <a:tailEnd/>
          </a:ln>
        </p:spPr>
      </p:pic>
      <p:pic>
        <p:nvPicPr>
          <p:cNvPr id="89" name="Picture 7" descr="C:\Documents and Settings\mcauley\Local Settings\Temp\wz83a6\oneM2M\oneM2M-Logo.gif"/>
          <p:cNvPicPr>
            <a:picLocks noChangeAspect="1" noChangeArrowheads="1"/>
          </p:cNvPicPr>
          <p:nvPr/>
        </p:nvPicPr>
        <p:blipFill>
          <a:blip r:embed="rId2" cstate="print"/>
          <a:srcRect t="7465"/>
          <a:stretch>
            <a:fillRect/>
          </a:stretch>
        </p:blipFill>
        <p:spPr bwMode="auto">
          <a:xfrm>
            <a:off x="4495800" y="5410200"/>
            <a:ext cx="476250" cy="300816"/>
          </a:xfrm>
          <a:prstGeom prst="rect">
            <a:avLst/>
          </a:prstGeom>
          <a:noFill/>
          <a:ln w="9525">
            <a:noFill/>
            <a:miter lim="800000"/>
            <a:headEnd/>
            <a:tailEnd/>
          </a:ln>
        </p:spPr>
      </p:pic>
      <p:pic>
        <p:nvPicPr>
          <p:cNvPr id="90" name="Picture 4" descr="http://www.automatedhome.co.uk/wp-content/uploads/2013/12/allseen-alliance-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9541" y="6191250"/>
            <a:ext cx="680059" cy="172735"/>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5102" y="6172200"/>
            <a:ext cx="568698" cy="161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4668" y="6172200"/>
            <a:ext cx="643885" cy="22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 name="ZoneTexte 92"/>
          <p:cNvSpPr txBox="1"/>
          <p:nvPr/>
        </p:nvSpPr>
        <p:spPr>
          <a:xfrm>
            <a:off x="2482768" y="6324600"/>
            <a:ext cx="724878" cy="261610"/>
          </a:xfrm>
          <a:prstGeom prst="rect">
            <a:avLst/>
          </a:prstGeom>
          <a:noFill/>
        </p:spPr>
        <p:txBody>
          <a:bodyPr wrap="none" rtlCol="0">
            <a:spAutoFit/>
          </a:bodyPr>
          <a:lstStyle/>
          <a:p>
            <a:r>
              <a:rPr lang="fr-FR" sz="1050" dirty="0"/>
              <a:t>LWM2M</a:t>
            </a:r>
            <a:endParaRPr lang="en-US" sz="1050" dirty="0"/>
          </a:p>
        </p:txBody>
      </p:sp>
      <p:pic>
        <p:nvPicPr>
          <p:cNvPr id="94" name="Picture 7" descr="C:\Documents and Settings\mcauley\Local Settings\Temp\wz83a6\oneM2M\oneM2M-Logo.gif"/>
          <p:cNvPicPr>
            <a:picLocks noChangeAspect="1" noChangeArrowheads="1"/>
          </p:cNvPicPr>
          <p:nvPr/>
        </p:nvPicPr>
        <p:blipFill>
          <a:blip r:embed="rId2" cstate="print"/>
          <a:srcRect t="7465"/>
          <a:stretch>
            <a:fillRect/>
          </a:stretch>
        </p:blipFill>
        <p:spPr bwMode="auto">
          <a:xfrm>
            <a:off x="2286000" y="4419600"/>
            <a:ext cx="476250" cy="300816"/>
          </a:xfrm>
          <a:prstGeom prst="rect">
            <a:avLst/>
          </a:prstGeom>
          <a:noFill/>
          <a:ln w="9525">
            <a:noFill/>
            <a:miter lim="800000"/>
            <a:headEnd/>
            <a:tailEnd/>
          </a:ln>
        </p:spPr>
      </p:pic>
      <p:pic>
        <p:nvPicPr>
          <p:cNvPr id="95" name="Picture 7" descr="C:\Documents and Settings\mcauley\Local Settings\Temp\wz83a6\oneM2M\oneM2M-Logo.gif"/>
          <p:cNvPicPr>
            <a:picLocks noChangeAspect="1" noChangeArrowheads="1"/>
          </p:cNvPicPr>
          <p:nvPr/>
        </p:nvPicPr>
        <p:blipFill>
          <a:blip r:embed="rId2" cstate="print"/>
          <a:srcRect t="7465"/>
          <a:stretch>
            <a:fillRect/>
          </a:stretch>
        </p:blipFill>
        <p:spPr bwMode="auto">
          <a:xfrm>
            <a:off x="457200" y="3048000"/>
            <a:ext cx="476250" cy="300816"/>
          </a:xfrm>
          <a:prstGeom prst="rect">
            <a:avLst/>
          </a:prstGeom>
          <a:noFill/>
          <a:ln w="9525">
            <a:noFill/>
            <a:miter lim="800000"/>
            <a:headEnd/>
            <a:tailEnd/>
          </a:ln>
        </p:spPr>
      </p:pic>
      <p:pic>
        <p:nvPicPr>
          <p:cNvPr id="96" name="Picture 7" descr="C:\Documents and Settings\mcauley\Local Settings\Temp\wz83a6\oneM2M\oneM2M-Logo.gif"/>
          <p:cNvPicPr>
            <a:picLocks noChangeAspect="1" noChangeArrowheads="1"/>
          </p:cNvPicPr>
          <p:nvPr/>
        </p:nvPicPr>
        <p:blipFill>
          <a:blip r:embed="rId2" cstate="print"/>
          <a:srcRect t="7465"/>
          <a:stretch>
            <a:fillRect/>
          </a:stretch>
        </p:blipFill>
        <p:spPr bwMode="auto">
          <a:xfrm>
            <a:off x="762000" y="1828800"/>
            <a:ext cx="476250" cy="300816"/>
          </a:xfrm>
          <a:prstGeom prst="rect">
            <a:avLst/>
          </a:prstGeom>
          <a:noFill/>
          <a:ln w="9525">
            <a:noFill/>
            <a:miter lim="800000"/>
            <a:headEnd/>
            <a:tailEnd/>
          </a:ln>
        </p:spPr>
      </p:pic>
      <p:pic>
        <p:nvPicPr>
          <p:cNvPr id="97" name="Picture 7" descr="C:\Documents and Settings\mcauley\Local Settings\Temp\wz83a6\oneM2M\oneM2M-Logo.gif"/>
          <p:cNvPicPr>
            <a:picLocks noChangeAspect="1" noChangeArrowheads="1"/>
          </p:cNvPicPr>
          <p:nvPr/>
        </p:nvPicPr>
        <p:blipFill>
          <a:blip r:embed="rId2" cstate="print"/>
          <a:srcRect t="7465"/>
          <a:stretch>
            <a:fillRect/>
          </a:stretch>
        </p:blipFill>
        <p:spPr bwMode="auto">
          <a:xfrm>
            <a:off x="6248400" y="1981200"/>
            <a:ext cx="476250" cy="300816"/>
          </a:xfrm>
          <a:prstGeom prst="rect">
            <a:avLst/>
          </a:prstGeom>
          <a:noFill/>
          <a:ln w="9525">
            <a:noFill/>
            <a:miter lim="800000"/>
            <a:headEnd/>
            <a:tailEnd/>
          </a:ln>
        </p:spPr>
      </p:pic>
      <p:pic>
        <p:nvPicPr>
          <p:cNvPr id="98" name="Picture 2"/>
          <p:cNvPicPr>
            <a:picLocks noChangeAspect="1" noChangeArrowheads="1"/>
          </p:cNvPicPr>
          <p:nvPr/>
        </p:nvPicPr>
        <p:blipFill>
          <a:blip r:embed="rId8" cstate="print"/>
          <a:srcRect/>
          <a:stretch>
            <a:fillRect/>
          </a:stretch>
        </p:blipFill>
        <p:spPr bwMode="auto">
          <a:xfrm>
            <a:off x="6048375" y="1743075"/>
            <a:ext cx="410655" cy="224811"/>
          </a:xfrm>
          <a:prstGeom prst="rect">
            <a:avLst/>
          </a:prstGeom>
          <a:noFill/>
          <a:ln w="9525">
            <a:noFill/>
            <a:miter lim="800000"/>
            <a:headEnd/>
            <a:tailEnd/>
          </a:ln>
        </p:spPr>
      </p:pic>
      <p:pic>
        <p:nvPicPr>
          <p:cNvPr id="4098" name="Picture 2"/>
          <p:cNvPicPr>
            <a:picLocks noChangeAspect="1" noChangeArrowheads="1"/>
          </p:cNvPicPr>
          <p:nvPr/>
        </p:nvPicPr>
        <p:blipFill>
          <a:blip r:embed="rId9" cstate="print"/>
          <a:srcRect/>
          <a:stretch>
            <a:fillRect/>
          </a:stretch>
        </p:blipFill>
        <p:spPr bwMode="auto">
          <a:xfrm>
            <a:off x="2971800" y="1752600"/>
            <a:ext cx="438574" cy="371475"/>
          </a:xfrm>
          <a:prstGeom prst="rect">
            <a:avLst/>
          </a:prstGeom>
          <a:noFill/>
          <a:ln w="9525">
            <a:noFill/>
            <a:miter lim="800000"/>
            <a:headEnd/>
            <a:tailEnd/>
          </a:ln>
        </p:spPr>
      </p:pic>
      <p:pic>
        <p:nvPicPr>
          <p:cNvPr id="99" name="Picture 2"/>
          <p:cNvPicPr>
            <a:picLocks noChangeAspect="1" noChangeArrowheads="1"/>
          </p:cNvPicPr>
          <p:nvPr/>
        </p:nvPicPr>
        <p:blipFill>
          <a:blip r:embed="rId9" cstate="print"/>
          <a:srcRect/>
          <a:stretch>
            <a:fillRect/>
          </a:stretch>
        </p:blipFill>
        <p:spPr bwMode="auto">
          <a:xfrm>
            <a:off x="3048000" y="3648075"/>
            <a:ext cx="438574" cy="371475"/>
          </a:xfrm>
          <a:prstGeom prst="rect">
            <a:avLst/>
          </a:prstGeom>
          <a:noFill/>
          <a:ln w="9525">
            <a:noFill/>
            <a:miter lim="800000"/>
            <a:headEnd/>
            <a:tailEnd/>
          </a:ln>
        </p:spPr>
      </p:pic>
      <p:pic>
        <p:nvPicPr>
          <p:cNvPr id="4099" name="Picture 3"/>
          <p:cNvPicPr>
            <a:picLocks noChangeAspect="1" noChangeArrowheads="1"/>
          </p:cNvPicPr>
          <p:nvPr/>
        </p:nvPicPr>
        <p:blipFill>
          <a:blip r:embed="rId10" cstate="print"/>
          <a:srcRect/>
          <a:stretch>
            <a:fillRect/>
          </a:stretch>
        </p:blipFill>
        <p:spPr bwMode="auto">
          <a:xfrm>
            <a:off x="6858000" y="2362200"/>
            <a:ext cx="628650" cy="195098"/>
          </a:xfrm>
          <a:prstGeom prst="rect">
            <a:avLst/>
          </a:prstGeom>
          <a:noFill/>
          <a:ln w="9525">
            <a:noFill/>
            <a:miter lim="800000"/>
            <a:headEnd/>
            <a:tailEnd/>
          </a:ln>
        </p:spPr>
      </p:pic>
      <p:pic>
        <p:nvPicPr>
          <p:cNvPr id="4100" name="Picture 4"/>
          <p:cNvPicPr>
            <a:picLocks noChangeAspect="1" noChangeArrowheads="1"/>
          </p:cNvPicPr>
          <p:nvPr/>
        </p:nvPicPr>
        <p:blipFill>
          <a:blip r:embed="rId11" cstate="print"/>
          <a:srcRect/>
          <a:stretch>
            <a:fillRect/>
          </a:stretch>
        </p:blipFill>
        <p:spPr bwMode="auto">
          <a:xfrm>
            <a:off x="3200400" y="3124200"/>
            <a:ext cx="881063" cy="244896"/>
          </a:xfrm>
          <a:prstGeom prst="rect">
            <a:avLst/>
          </a:prstGeom>
          <a:noFill/>
          <a:ln w="9525">
            <a:noFill/>
            <a:miter lim="800000"/>
            <a:headEnd/>
            <a:tailEnd/>
          </a:ln>
        </p:spPr>
      </p:pic>
      <p:pic>
        <p:nvPicPr>
          <p:cNvPr id="4101" name="Picture 5"/>
          <p:cNvPicPr>
            <a:picLocks noChangeAspect="1" noChangeArrowheads="1"/>
          </p:cNvPicPr>
          <p:nvPr/>
        </p:nvPicPr>
        <p:blipFill>
          <a:blip r:embed="rId12" cstate="print"/>
          <a:srcRect/>
          <a:stretch>
            <a:fillRect/>
          </a:stretch>
        </p:blipFill>
        <p:spPr bwMode="auto">
          <a:xfrm>
            <a:off x="3581400" y="3695700"/>
            <a:ext cx="862013" cy="178540"/>
          </a:xfrm>
          <a:prstGeom prst="rect">
            <a:avLst/>
          </a:prstGeom>
          <a:noFill/>
          <a:ln w="9525">
            <a:noFill/>
            <a:miter lim="800000"/>
            <a:headEnd/>
            <a:tailEnd/>
          </a:ln>
        </p:spPr>
      </p:pic>
      <p:grpSp>
        <p:nvGrpSpPr>
          <p:cNvPr id="101" name="Groupe 100"/>
          <p:cNvGrpSpPr/>
          <p:nvPr/>
        </p:nvGrpSpPr>
        <p:grpSpPr>
          <a:xfrm>
            <a:off x="0" y="609600"/>
            <a:ext cx="8686800" cy="1752600"/>
            <a:chOff x="0" y="609600"/>
            <a:chExt cx="8686800" cy="1752600"/>
          </a:xfrm>
        </p:grpSpPr>
        <p:grpSp>
          <p:nvGrpSpPr>
            <p:cNvPr id="67" name="Groupe 66"/>
            <p:cNvGrpSpPr/>
            <p:nvPr/>
          </p:nvGrpSpPr>
          <p:grpSpPr>
            <a:xfrm>
              <a:off x="0" y="1066800"/>
              <a:ext cx="8686800" cy="1295400"/>
              <a:chOff x="0" y="1066800"/>
              <a:chExt cx="8686800" cy="1295400"/>
            </a:xfrm>
          </p:grpSpPr>
          <p:cxnSp>
            <p:nvCxnSpPr>
              <p:cNvPr id="41" name="Connecteur droit 40"/>
              <p:cNvCxnSpPr/>
              <p:nvPr/>
            </p:nvCxnSpPr>
            <p:spPr>
              <a:xfrm>
                <a:off x="228600" y="1981200"/>
                <a:ext cx="8458200"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Ellipse 42"/>
              <p:cNvSpPr/>
              <p:nvPr/>
            </p:nvSpPr>
            <p:spPr>
              <a:xfrm>
                <a:off x="1295400" y="1066800"/>
                <a:ext cx="1219200" cy="533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800" dirty="0"/>
                  <a:t>City </a:t>
                </a:r>
                <a:r>
                  <a:rPr lang="fr-FR" sz="1800" dirty="0" err="1"/>
                  <a:t>Apps</a:t>
                </a:r>
                <a:endParaRPr lang="en-US" sz="1800" dirty="0"/>
              </a:p>
            </p:txBody>
          </p:sp>
          <p:sp>
            <p:nvSpPr>
              <p:cNvPr id="44" name="Ellipse 43"/>
              <p:cNvSpPr/>
              <p:nvPr/>
            </p:nvSpPr>
            <p:spPr>
              <a:xfrm>
                <a:off x="3152775" y="1066800"/>
                <a:ext cx="1905000" cy="533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800" dirty="0"/>
                  <a:t>3rd party </a:t>
                </a:r>
                <a:r>
                  <a:rPr lang="fr-FR" sz="1800" dirty="0" err="1"/>
                  <a:t>apps</a:t>
                </a:r>
                <a:endParaRPr lang="en-US" sz="1800" dirty="0"/>
              </a:p>
            </p:txBody>
          </p:sp>
          <p:sp>
            <p:nvSpPr>
              <p:cNvPr id="45" name="Ellipse 44"/>
              <p:cNvSpPr/>
              <p:nvPr/>
            </p:nvSpPr>
            <p:spPr>
              <a:xfrm>
                <a:off x="5791200" y="1066800"/>
                <a:ext cx="1905000" cy="533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800" dirty="0" err="1"/>
                  <a:t>Analytics</a:t>
                </a:r>
                <a:r>
                  <a:rPr lang="fr-FR" sz="1800" dirty="0"/>
                  <a:t> </a:t>
                </a:r>
                <a:r>
                  <a:rPr lang="fr-FR" sz="1800" dirty="0" err="1"/>
                  <a:t>apps</a:t>
                </a:r>
                <a:endParaRPr lang="en-US" sz="1800" dirty="0"/>
              </a:p>
            </p:txBody>
          </p:sp>
          <p:sp>
            <p:nvSpPr>
              <p:cNvPr id="54" name="ZoneTexte 53"/>
              <p:cNvSpPr txBox="1"/>
              <p:nvPr/>
            </p:nvSpPr>
            <p:spPr>
              <a:xfrm>
                <a:off x="1190625" y="1658719"/>
                <a:ext cx="802464" cy="646331"/>
              </a:xfrm>
              <a:prstGeom prst="rect">
                <a:avLst/>
              </a:prstGeom>
              <a:noFill/>
            </p:spPr>
            <p:txBody>
              <a:bodyPr wrap="none" rtlCol="0">
                <a:spAutoFit/>
              </a:bodyPr>
              <a:lstStyle/>
              <a:p>
                <a:r>
                  <a:rPr lang="fr-FR" sz="1800" dirty="0"/>
                  <a:t>REST </a:t>
                </a:r>
              </a:p>
              <a:p>
                <a:r>
                  <a:rPr lang="fr-FR" sz="1800" dirty="0"/>
                  <a:t>APIs</a:t>
                </a:r>
                <a:endParaRPr lang="en-US" sz="1800" dirty="0"/>
              </a:p>
            </p:txBody>
          </p:sp>
          <p:sp>
            <p:nvSpPr>
              <p:cNvPr id="55" name="ZoneTexte 54"/>
              <p:cNvSpPr txBox="1"/>
              <p:nvPr/>
            </p:nvSpPr>
            <p:spPr>
              <a:xfrm>
                <a:off x="7162800" y="1639669"/>
                <a:ext cx="1289840" cy="646331"/>
              </a:xfrm>
              <a:prstGeom prst="rect">
                <a:avLst/>
              </a:prstGeom>
              <a:noFill/>
            </p:spPr>
            <p:txBody>
              <a:bodyPr wrap="none" rtlCol="0">
                <a:spAutoFit/>
              </a:bodyPr>
              <a:lstStyle/>
              <a:p>
                <a:r>
                  <a:rPr lang="fr-FR" sz="1800"/>
                  <a:t>SPARQL </a:t>
                </a:r>
                <a:r>
                  <a:rPr lang="fr-FR" sz="1800" dirty="0"/>
                  <a:t>or</a:t>
                </a:r>
              </a:p>
              <a:p>
                <a:r>
                  <a:rPr lang="fr-FR" sz="1800" dirty="0"/>
                  <a:t>REST APIs</a:t>
                </a:r>
                <a:endParaRPr lang="en-US" sz="1800" dirty="0"/>
              </a:p>
            </p:txBody>
          </p:sp>
          <p:sp>
            <p:nvSpPr>
              <p:cNvPr id="57" name="ZoneTexte 56"/>
              <p:cNvSpPr txBox="1"/>
              <p:nvPr/>
            </p:nvSpPr>
            <p:spPr>
              <a:xfrm>
                <a:off x="3362325" y="1666875"/>
                <a:ext cx="802464" cy="646331"/>
              </a:xfrm>
              <a:prstGeom prst="rect">
                <a:avLst/>
              </a:prstGeom>
              <a:noFill/>
            </p:spPr>
            <p:txBody>
              <a:bodyPr wrap="none" rtlCol="0">
                <a:spAutoFit/>
              </a:bodyPr>
              <a:lstStyle/>
              <a:p>
                <a:r>
                  <a:rPr lang="fr-FR" sz="1800" dirty="0"/>
                  <a:t>REST </a:t>
                </a:r>
              </a:p>
              <a:p>
                <a:r>
                  <a:rPr lang="fr-FR" sz="1800" dirty="0"/>
                  <a:t>APIs</a:t>
                </a:r>
                <a:endParaRPr lang="en-US" sz="1800" dirty="0"/>
              </a:p>
            </p:txBody>
          </p:sp>
          <p:sp>
            <p:nvSpPr>
              <p:cNvPr id="58" name="Ellipse 57"/>
              <p:cNvSpPr/>
              <p:nvPr/>
            </p:nvSpPr>
            <p:spPr>
              <a:xfrm>
                <a:off x="3305175" y="1219200"/>
                <a:ext cx="1905000" cy="533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800" dirty="0"/>
                  <a:t>3rd party </a:t>
                </a:r>
                <a:r>
                  <a:rPr lang="fr-FR" sz="1800" dirty="0" err="1"/>
                  <a:t>apps</a:t>
                </a:r>
                <a:endParaRPr lang="en-US" sz="1800" dirty="0"/>
              </a:p>
            </p:txBody>
          </p:sp>
          <p:sp>
            <p:nvSpPr>
              <p:cNvPr id="59" name="Ellipse 58"/>
              <p:cNvSpPr/>
              <p:nvPr/>
            </p:nvSpPr>
            <p:spPr>
              <a:xfrm>
                <a:off x="1447800" y="1219200"/>
                <a:ext cx="1219200" cy="533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800" dirty="0"/>
                  <a:t>City </a:t>
                </a:r>
                <a:r>
                  <a:rPr lang="fr-FR" sz="1800" dirty="0" err="1"/>
                  <a:t>Apps</a:t>
                </a:r>
                <a:endParaRPr lang="en-US" sz="1800" dirty="0"/>
              </a:p>
            </p:txBody>
          </p:sp>
          <p:sp>
            <p:nvSpPr>
              <p:cNvPr id="60" name="Ellipse 59"/>
              <p:cNvSpPr/>
              <p:nvPr/>
            </p:nvSpPr>
            <p:spPr>
              <a:xfrm>
                <a:off x="5943600" y="1219200"/>
                <a:ext cx="1905000" cy="533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800" dirty="0" err="1"/>
                  <a:t>Analytics</a:t>
                </a:r>
                <a:r>
                  <a:rPr lang="fr-FR" sz="1800" dirty="0"/>
                  <a:t> </a:t>
                </a:r>
                <a:r>
                  <a:rPr lang="fr-FR" sz="1800" dirty="0" err="1"/>
                  <a:t>apps</a:t>
                </a:r>
                <a:endParaRPr lang="en-US" sz="1800" dirty="0"/>
              </a:p>
            </p:txBody>
          </p:sp>
          <p:sp>
            <p:nvSpPr>
              <p:cNvPr id="61" name="Ellipse 60"/>
              <p:cNvSpPr/>
              <p:nvPr/>
            </p:nvSpPr>
            <p:spPr>
              <a:xfrm>
                <a:off x="0" y="1066800"/>
                <a:ext cx="1371600" cy="533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050" dirty="0" err="1"/>
                  <a:t>Dashboards</a:t>
                </a:r>
                <a:endParaRPr lang="en-US" sz="1050" dirty="0"/>
              </a:p>
            </p:txBody>
          </p:sp>
          <p:sp>
            <p:nvSpPr>
              <p:cNvPr id="62" name="Ellipse 61"/>
              <p:cNvSpPr/>
              <p:nvPr/>
            </p:nvSpPr>
            <p:spPr>
              <a:xfrm>
                <a:off x="152400" y="1219200"/>
                <a:ext cx="1371600" cy="533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050" dirty="0" err="1"/>
                  <a:t>Dashboards</a:t>
                </a:r>
                <a:endParaRPr lang="en-US" sz="1050" dirty="0"/>
              </a:p>
            </p:txBody>
          </p:sp>
          <p:sp>
            <p:nvSpPr>
              <p:cNvPr id="56" name="Double flèche verticale 55"/>
              <p:cNvSpPr/>
              <p:nvPr/>
            </p:nvSpPr>
            <p:spPr>
              <a:xfrm>
                <a:off x="3962400" y="1676400"/>
                <a:ext cx="304800" cy="685800"/>
              </a:xfrm>
              <a:prstGeom prst="up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800"/>
              </a:p>
            </p:txBody>
          </p:sp>
          <p:sp>
            <p:nvSpPr>
              <p:cNvPr id="49" name="Double flèche verticale 48"/>
              <p:cNvSpPr/>
              <p:nvPr/>
            </p:nvSpPr>
            <p:spPr>
              <a:xfrm>
                <a:off x="1828800" y="1676400"/>
                <a:ext cx="304800" cy="685800"/>
              </a:xfrm>
              <a:prstGeom prst="up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800"/>
              </a:p>
            </p:txBody>
          </p:sp>
          <p:sp>
            <p:nvSpPr>
              <p:cNvPr id="51" name="Double flèche verticale 50"/>
              <p:cNvSpPr/>
              <p:nvPr/>
            </p:nvSpPr>
            <p:spPr>
              <a:xfrm>
                <a:off x="6781800" y="1676400"/>
                <a:ext cx="304800" cy="685800"/>
              </a:xfrm>
              <a:prstGeom prst="up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800"/>
              </a:p>
            </p:txBody>
          </p:sp>
        </p:grpSp>
        <p:sp>
          <p:nvSpPr>
            <p:cNvPr id="100" name="ZoneTexte 99"/>
            <p:cNvSpPr txBox="1"/>
            <p:nvPr/>
          </p:nvSpPr>
          <p:spPr>
            <a:xfrm>
              <a:off x="304800" y="609600"/>
              <a:ext cx="1229824" cy="369332"/>
            </a:xfrm>
            <a:prstGeom prst="rect">
              <a:avLst/>
            </a:prstGeom>
            <a:noFill/>
          </p:spPr>
          <p:txBody>
            <a:bodyPr wrap="none" rtlCol="0">
              <a:spAutoFit/>
            </a:bodyPr>
            <a:lstStyle/>
            <a:p>
              <a:r>
                <a:rPr lang="fr-FR" sz="1800" dirty="0"/>
                <a:t>Cloud </a:t>
              </a:r>
              <a:r>
                <a:rPr lang="fr-FR" sz="1800" dirty="0" err="1"/>
                <a:t>apps</a:t>
              </a:r>
              <a:endParaRPr lang="en-US" sz="1800" dirty="0"/>
            </a:p>
          </p:txBody>
        </p:sp>
      </p:grpSp>
      <p:pic>
        <p:nvPicPr>
          <p:cNvPr id="4102" name="Picture 6"/>
          <p:cNvPicPr>
            <a:picLocks noChangeAspect="1" noChangeArrowheads="1"/>
          </p:cNvPicPr>
          <p:nvPr/>
        </p:nvPicPr>
        <p:blipFill>
          <a:blip r:embed="rId13" cstate="print"/>
          <a:srcRect/>
          <a:stretch>
            <a:fillRect/>
          </a:stretch>
        </p:blipFill>
        <p:spPr bwMode="auto">
          <a:xfrm>
            <a:off x="4572000" y="3733800"/>
            <a:ext cx="771525" cy="146421"/>
          </a:xfrm>
          <a:prstGeom prst="rect">
            <a:avLst/>
          </a:prstGeom>
          <a:noFill/>
          <a:ln w="9525">
            <a:noFill/>
            <a:miter lim="800000"/>
            <a:headEnd/>
            <a:tailEnd/>
          </a:ln>
        </p:spPr>
      </p:pic>
      <p:pic>
        <p:nvPicPr>
          <p:cNvPr id="4103" name="Picture 7"/>
          <p:cNvPicPr>
            <a:picLocks noChangeAspect="1" noChangeArrowheads="1"/>
          </p:cNvPicPr>
          <p:nvPr/>
        </p:nvPicPr>
        <p:blipFill>
          <a:blip r:embed="rId14" cstate="print"/>
          <a:srcRect/>
          <a:stretch>
            <a:fillRect/>
          </a:stretch>
        </p:blipFill>
        <p:spPr bwMode="auto">
          <a:xfrm>
            <a:off x="1828800" y="6134100"/>
            <a:ext cx="614363" cy="419100"/>
          </a:xfrm>
          <a:prstGeom prst="rect">
            <a:avLst/>
          </a:prstGeom>
          <a:noFill/>
          <a:ln w="9525">
            <a:noFill/>
            <a:miter lim="800000"/>
            <a:headEnd/>
            <a:tailEnd/>
          </a:ln>
        </p:spPr>
      </p:pic>
      <p:pic>
        <p:nvPicPr>
          <p:cNvPr id="4104" name="Picture 8"/>
          <p:cNvPicPr>
            <a:picLocks noChangeAspect="1" noChangeArrowheads="1"/>
          </p:cNvPicPr>
          <p:nvPr/>
        </p:nvPicPr>
        <p:blipFill>
          <a:blip r:embed="rId15" cstate="print"/>
          <a:srcRect/>
          <a:stretch>
            <a:fillRect/>
          </a:stretch>
        </p:blipFill>
        <p:spPr bwMode="auto">
          <a:xfrm>
            <a:off x="1014412" y="6149725"/>
            <a:ext cx="738188" cy="327275"/>
          </a:xfrm>
          <a:prstGeom prst="rect">
            <a:avLst/>
          </a:prstGeom>
          <a:noFill/>
          <a:ln w="9525">
            <a:noFill/>
            <a:miter lim="800000"/>
            <a:headEnd/>
            <a:tailEnd/>
          </a:ln>
        </p:spPr>
      </p:pic>
      <p:pic>
        <p:nvPicPr>
          <p:cNvPr id="4105" name="Picture 9"/>
          <p:cNvPicPr>
            <a:picLocks noChangeAspect="1" noChangeArrowheads="1"/>
          </p:cNvPicPr>
          <p:nvPr/>
        </p:nvPicPr>
        <p:blipFill>
          <a:blip r:embed="rId16" cstate="print"/>
          <a:srcRect/>
          <a:stretch>
            <a:fillRect/>
          </a:stretch>
        </p:blipFill>
        <p:spPr bwMode="auto">
          <a:xfrm>
            <a:off x="228600" y="6248400"/>
            <a:ext cx="720869" cy="190500"/>
          </a:xfrm>
          <a:prstGeom prst="rect">
            <a:avLst/>
          </a:prstGeom>
          <a:noFill/>
          <a:ln w="9525">
            <a:noFill/>
            <a:miter lim="800000"/>
            <a:headEnd/>
            <a:tailEnd/>
          </a:ln>
        </p:spPr>
      </p:pic>
      <p:sp>
        <p:nvSpPr>
          <p:cNvPr id="102" name="Titre 1"/>
          <p:cNvSpPr>
            <a:spLocks noGrp="1"/>
          </p:cNvSpPr>
          <p:nvPr>
            <p:ph type="title"/>
          </p:nvPr>
        </p:nvSpPr>
        <p:spPr>
          <a:xfrm>
            <a:off x="457200" y="-152400"/>
            <a:ext cx="7239000" cy="1143000"/>
          </a:xfrm>
        </p:spPr>
        <p:txBody>
          <a:bodyPr>
            <a:normAutofit/>
          </a:bodyPr>
          <a:lstStyle/>
          <a:p>
            <a:r>
              <a:rPr lang="en-US" sz="3200" dirty="0"/>
              <a:t>A possible smart city blue-print</a:t>
            </a:r>
          </a:p>
        </p:txBody>
      </p:sp>
    </p:spTree>
    <p:extLst>
      <p:ext uri="{BB962C8B-B14F-4D97-AF65-F5344CB8AC3E}">
        <p14:creationId xmlns:p14="http://schemas.microsoft.com/office/powerpoint/2010/main" val="2504722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1"/>
          </p:nvPr>
        </p:nvSpPr>
        <p:spPr>
          <a:xfrm>
            <a:off x="631825" y="1481138"/>
            <a:ext cx="8115300" cy="3673475"/>
          </a:xfrm>
        </p:spPr>
        <p:txBody>
          <a:bodyPr/>
          <a:lstStyle/>
          <a:p>
            <a:pPr marL="0" indent="0" algn="ctr">
              <a:buFont typeface="Wingdings" pitchFamily="2" charset="2"/>
              <a:buNone/>
            </a:pPr>
            <a:endParaRPr lang="en-GB" altLang="en-US" sz="4000" dirty="0">
              <a:solidFill>
                <a:srgbClr val="002060"/>
              </a:solidFill>
            </a:endParaRPr>
          </a:p>
          <a:p>
            <a:pPr marL="0" indent="0" algn="ctr">
              <a:buNone/>
            </a:pPr>
            <a:endParaRPr lang="en-GB" altLang="en-US" sz="4000" dirty="0">
              <a:solidFill>
                <a:srgbClr val="002060"/>
              </a:solidFill>
            </a:endParaRPr>
          </a:p>
          <a:p>
            <a:pPr marL="0" indent="0" algn="ctr">
              <a:buNone/>
            </a:pPr>
            <a:r>
              <a:rPr lang="en-GB" altLang="en-US" sz="4000" dirty="0">
                <a:solidFill>
                  <a:srgbClr val="002060"/>
                </a:solidFill>
              </a:rPr>
              <a:t>Smart </a:t>
            </a:r>
            <a:r>
              <a:rPr lang="en-GB" altLang="en-US" sz="4000" dirty="0" smtClean="0">
                <a:solidFill>
                  <a:srgbClr val="002060"/>
                </a:solidFill>
              </a:rPr>
              <a:t>Energy </a:t>
            </a:r>
            <a:r>
              <a:rPr lang="en-GB" altLang="en-US" sz="4000" dirty="0">
                <a:solidFill>
                  <a:srgbClr val="002060"/>
                </a:solidFill>
              </a:rPr>
              <a:t>in </a:t>
            </a:r>
            <a:r>
              <a:rPr lang="en-GB" altLang="en-US" sz="4000" dirty="0" smtClean="0">
                <a:solidFill>
                  <a:srgbClr val="002060"/>
                </a:solidFill>
              </a:rPr>
              <a:t>India</a:t>
            </a:r>
          </a:p>
          <a:p>
            <a:pPr marL="0" indent="0" algn="ctr">
              <a:buNone/>
            </a:pPr>
            <a:r>
              <a:rPr lang="en-GB" altLang="en-US" sz="4000" dirty="0" smtClean="0">
                <a:solidFill>
                  <a:srgbClr val="002060"/>
                </a:solidFill>
              </a:rPr>
              <a:t>Policies &amp; Standards</a:t>
            </a:r>
            <a:endParaRPr lang="en-GB" altLang="en-US" sz="4000" dirty="0">
              <a:solidFill>
                <a:srgbClr val="002060"/>
              </a:solidFill>
            </a:endParaRPr>
          </a:p>
        </p:txBody>
      </p:sp>
    </p:spTree>
    <p:extLst>
      <p:ext uri="{BB962C8B-B14F-4D97-AF65-F5344CB8AC3E}">
        <p14:creationId xmlns:p14="http://schemas.microsoft.com/office/powerpoint/2010/main" val="1390629573"/>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txBox="1">
            <a:spLocks/>
          </p:cNvSpPr>
          <p:nvPr/>
        </p:nvSpPr>
        <p:spPr>
          <a:xfrm>
            <a:off x="647276" y="1612749"/>
            <a:ext cx="8137129" cy="960199"/>
          </a:xfrm>
          <a:prstGeom prst="rect">
            <a:avLst/>
          </a:prstGeom>
        </p:spPr>
        <p:txBody>
          <a:bodyPr>
            <a:normAutofit/>
          </a:bodyPr>
          <a:lst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buFont typeface="Arial"/>
              <a:buNone/>
            </a:pPr>
            <a:r>
              <a:rPr lang="en-US" dirty="0">
                <a:solidFill>
                  <a:srgbClr val="996633"/>
                </a:solidFill>
                <a:latin typeface="Arial" panose="020B0604020202020204" pitchFamily="34" charset="0"/>
                <a:ea typeface="Tahoma" panose="020B0604030504040204" pitchFamily="34" charset="0"/>
                <a:cs typeface="Arial" panose="020B0604020202020204" pitchFamily="34" charset="0"/>
              </a:rPr>
              <a:t>Realizing the growing importance of Smart Grid technologies in the Indian power sector, the Ministry of Power (</a:t>
            </a:r>
            <a:r>
              <a:rPr lang="en-US" dirty="0" err="1">
                <a:solidFill>
                  <a:srgbClr val="996633"/>
                </a:solidFill>
                <a:latin typeface="Arial" panose="020B0604020202020204" pitchFamily="34" charset="0"/>
                <a:ea typeface="Tahoma" panose="020B0604030504040204" pitchFamily="34" charset="0"/>
                <a:cs typeface="Arial" panose="020B0604020202020204" pitchFamily="34" charset="0"/>
              </a:rPr>
              <a:t>MoP</a:t>
            </a:r>
            <a:r>
              <a:rPr lang="en-US" dirty="0">
                <a:solidFill>
                  <a:srgbClr val="996633"/>
                </a:solidFill>
                <a:latin typeface="Arial" panose="020B0604020202020204" pitchFamily="34" charset="0"/>
                <a:ea typeface="Tahoma" panose="020B0604030504040204" pitchFamily="34" charset="0"/>
                <a:cs typeface="Arial" panose="020B0604020202020204" pitchFamily="34" charset="0"/>
              </a:rPr>
              <a:t>) had taken early steps in 2010 by constituting the </a:t>
            </a:r>
            <a:r>
              <a:rPr lang="en-US" b="1" dirty="0">
                <a:solidFill>
                  <a:srgbClr val="996633"/>
                </a:solidFill>
                <a:latin typeface="Arial" panose="020B0604020202020204" pitchFamily="34" charset="0"/>
                <a:ea typeface="Tahoma" panose="020B0604030504040204" pitchFamily="34" charset="0"/>
                <a:cs typeface="Arial" panose="020B0604020202020204" pitchFamily="34" charset="0"/>
              </a:rPr>
              <a:t>India Smart Grid Task Force (ISGTF)</a:t>
            </a:r>
            <a:r>
              <a:rPr lang="en-US" dirty="0">
                <a:solidFill>
                  <a:srgbClr val="996633"/>
                </a:solidFill>
                <a:latin typeface="Arial" panose="020B0604020202020204" pitchFamily="34" charset="0"/>
                <a:ea typeface="Tahoma" panose="020B0604030504040204" pitchFamily="34" charset="0"/>
                <a:cs typeface="Arial" panose="020B0604020202020204" pitchFamily="34" charset="0"/>
              </a:rPr>
              <a:t> and the </a:t>
            </a:r>
            <a:r>
              <a:rPr lang="en-US" b="1" dirty="0">
                <a:solidFill>
                  <a:srgbClr val="996633"/>
                </a:solidFill>
                <a:latin typeface="Arial" panose="020B0604020202020204" pitchFamily="34" charset="0"/>
                <a:ea typeface="Tahoma" panose="020B0604030504040204" pitchFamily="34" charset="0"/>
                <a:cs typeface="Arial" panose="020B0604020202020204" pitchFamily="34" charset="0"/>
              </a:rPr>
              <a:t>India Smart Grid Forum (ISGF)</a:t>
            </a:r>
            <a:r>
              <a:rPr lang="en-US" dirty="0">
                <a:solidFill>
                  <a:srgbClr val="996633"/>
                </a:solidFill>
                <a:latin typeface="Arial" panose="020B0604020202020204" pitchFamily="34" charset="0"/>
                <a:ea typeface="Tahoma" panose="020B0604030504040204" pitchFamily="34" charset="0"/>
                <a:cs typeface="Arial" panose="020B0604020202020204" pitchFamily="34" charset="0"/>
              </a:rPr>
              <a:t>.</a:t>
            </a:r>
            <a:endParaRPr lang="en-US" dirty="0">
              <a:solidFill>
                <a:srgbClr val="996633"/>
              </a:solidFill>
              <a:latin typeface="Arial" panose="020B0604020202020204" pitchFamily="34" charset="0"/>
              <a:cs typeface="Arial" panose="020B0604020202020204" pitchFamily="34" charset="0"/>
            </a:endParaRPr>
          </a:p>
        </p:txBody>
      </p:sp>
      <p:sp>
        <p:nvSpPr>
          <p:cNvPr id="4" name="Rectangle 3"/>
          <p:cNvSpPr/>
          <p:nvPr/>
        </p:nvSpPr>
        <p:spPr>
          <a:xfrm>
            <a:off x="1363982" y="2795307"/>
            <a:ext cx="2073911" cy="521133"/>
          </a:xfrm>
          <a:prstGeom prst="rect">
            <a:avLst/>
          </a:prstGeom>
          <a:solidFill>
            <a:srgbClr val="105813"/>
          </a:solidFill>
          <a:ln w="25400" cap="flat" cmpd="sng" algn="ctr">
            <a:noFill/>
            <a:prstDash val="solid"/>
          </a:ln>
          <a:effectLst/>
        </p:spPr>
        <p:txBody>
          <a:bodyPr rtlCol="0" anchor="ctr"/>
          <a:lstStyle/>
          <a:p>
            <a:pPr algn="ctr" defTabSz="691269">
              <a:defRPr/>
            </a:pPr>
            <a:r>
              <a:rPr lang="en-US" sz="1400" b="1" kern="0" dirty="0">
                <a:solidFill>
                  <a:srgbClr val="FFFFFF"/>
                </a:solidFill>
                <a:latin typeface="Arial" panose="020B0604020202020204" pitchFamily="34" charset="0"/>
                <a:ea typeface="Tahoma" panose="020B0604030504040204" pitchFamily="34" charset="0"/>
              </a:rPr>
              <a:t>India Smart Grid Task Force</a:t>
            </a:r>
          </a:p>
        </p:txBody>
      </p:sp>
      <p:sp>
        <p:nvSpPr>
          <p:cNvPr id="5" name="Rectangle 4"/>
          <p:cNvSpPr/>
          <p:nvPr/>
        </p:nvSpPr>
        <p:spPr>
          <a:xfrm>
            <a:off x="1363982" y="3352056"/>
            <a:ext cx="2073911" cy="1454085"/>
          </a:xfrm>
          <a:prstGeom prst="rect">
            <a:avLst/>
          </a:prstGeom>
          <a:solidFill>
            <a:srgbClr val="D1F3D7"/>
          </a:solidFill>
          <a:ln w="25400" cap="flat" cmpd="sng" algn="ctr">
            <a:noFill/>
            <a:prstDash val="solid"/>
          </a:ln>
          <a:effectLst/>
        </p:spPr>
        <p:txBody>
          <a:bodyPr lIns="138261" tIns="138261" rIns="138261" bIns="138261" rtlCol="0" anchor="ctr"/>
          <a:lstStyle/>
          <a:p>
            <a:pPr defTabSz="691269">
              <a:defRPr/>
            </a:pPr>
            <a:r>
              <a:rPr lang="en-US" sz="1200" kern="0" dirty="0">
                <a:solidFill>
                  <a:srgbClr val="996633"/>
                </a:solidFill>
                <a:latin typeface="Arial" panose="020B0604020202020204" pitchFamily="34" charset="0"/>
                <a:ea typeface="Tahoma" panose="020B0604030504040204" pitchFamily="34" charset="0"/>
              </a:rPr>
              <a:t>Inter-ministerial group created under </a:t>
            </a:r>
            <a:r>
              <a:rPr lang="en-US" sz="1200" kern="0" dirty="0" err="1">
                <a:solidFill>
                  <a:srgbClr val="996633"/>
                </a:solidFill>
                <a:latin typeface="Arial" panose="020B0604020202020204" pitchFamily="34" charset="0"/>
                <a:ea typeface="Tahoma" panose="020B0604030504040204" pitchFamily="34" charset="0"/>
              </a:rPr>
              <a:t>MoP</a:t>
            </a:r>
            <a:r>
              <a:rPr lang="en-US" sz="1200" kern="0" dirty="0">
                <a:solidFill>
                  <a:srgbClr val="996633"/>
                </a:solidFill>
                <a:latin typeface="Arial" panose="020B0604020202020204" pitchFamily="34" charset="0"/>
                <a:ea typeface="Tahoma" panose="020B0604030504040204" pitchFamily="34" charset="0"/>
              </a:rPr>
              <a:t> to provide policy direction to the Smart Grid initiatives in the country.</a:t>
            </a:r>
          </a:p>
          <a:p>
            <a:pPr defTabSz="691269">
              <a:defRPr/>
            </a:pPr>
            <a:endParaRPr lang="en-US" sz="1200" kern="0" dirty="0">
              <a:solidFill>
                <a:srgbClr val="996633"/>
              </a:solidFill>
              <a:latin typeface="Arial" panose="020B0604020202020204" pitchFamily="34" charset="0"/>
              <a:ea typeface="Tahoma" panose="020B0604030504040204" pitchFamily="34" charset="0"/>
            </a:endParaRPr>
          </a:p>
          <a:p>
            <a:pPr defTabSz="691269">
              <a:defRPr/>
            </a:pPr>
            <a:endParaRPr lang="en-GB" sz="1200" kern="0" dirty="0">
              <a:solidFill>
                <a:srgbClr val="996633"/>
              </a:solidFill>
              <a:latin typeface="Arial" panose="020B0604020202020204" pitchFamily="34" charset="0"/>
              <a:ea typeface="Tahoma" panose="020B0604030504040204" pitchFamily="34" charset="0"/>
            </a:endParaRPr>
          </a:p>
        </p:txBody>
      </p:sp>
      <p:sp>
        <p:nvSpPr>
          <p:cNvPr id="6" name="Rectangle 5"/>
          <p:cNvSpPr/>
          <p:nvPr/>
        </p:nvSpPr>
        <p:spPr>
          <a:xfrm>
            <a:off x="3553110" y="2795307"/>
            <a:ext cx="2055847" cy="521133"/>
          </a:xfrm>
          <a:prstGeom prst="rect">
            <a:avLst/>
          </a:prstGeom>
          <a:solidFill>
            <a:srgbClr val="409335"/>
          </a:solidFill>
          <a:ln w="25400" cap="flat" cmpd="sng" algn="ctr">
            <a:noFill/>
            <a:prstDash val="solid"/>
          </a:ln>
          <a:effectLst/>
        </p:spPr>
        <p:txBody>
          <a:bodyPr rtlCol="0" anchor="ctr"/>
          <a:lstStyle/>
          <a:p>
            <a:pPr algn="ctr" defTabSz="691269">
              <a:defRPr/>
            </a:pPr>
            <a:r>
              <a:rPr lang="en-US" sz="1400" b="1" kern="0" dirty="0">
                <a:solidFill>
                  <a:srgbClr val="FFFFFF"/>
                </a:solidFill>
                <a:latin typeface="Arial" panose="020B0604020202020204" pitchFamily="34" charset="0"/>
                <a:ea typeface="Tahoma" panose="020B0604030504040204" pitchFamily="34" charset="0"/>
              </a:rPr>
              <a:t>India Smart Grid Forum</a:t>
            </a:r>
          </a:p>
        </p:txBody>
      </p:sp>
      <p:sp>
        <p:nvSpPr>
          <p:cNvPr id="7" name="Rectangle 6"/>
          <p:cNvSpPr/>
          <p:nvPr/>
        </p:nvSpPr>
        <p:spPr>
          <a:xfrm>
            <a:off x="3553109" y="3353398"/>
            <a:ext cx="2055847" cy="1454085"/>
          </a:xfrm>
          <a:prstGeom prst="rect">
            <a:avLst/>
          </a:prstGeom>
          <a:solidFill>
            <a:srgbClr val="D1F3D7"/>
          </a:solidFill>
          <a:ln w="25400" cap="flat" cmpd="sng" algn="ctr">
            <a:noFill/>
            <a:prstDash val="solid"/>
          </a:ln>
          <a:effectLst/>
        </p:spPr>
        <p:txBody>
          <a:bodyPr lIns="138261" tIns="138261" rIns="138261" bIns="138261" rtlCol="0" anchor="ctr"/>
          <a:lstStyle/>
          <a:p>
            <a:pPr defTabSz="457189">
              <a:defRPr/>
            </a:pPr>
            <a:r>
              <a:rPr lang="en-US" sz="1151" kern="0" dirty="0">
                <a:solidFill>
                  <a:srgbClr val="996633"/>
                </a:solidFill>
                <a:latin typeface="Arial" panose="020B0604020202020204" pitchFamily="34" charset="0"/>
                <a:ea typeface="Tahoma" panose="020B0604030504040204" pitchFamily="34" charset="0"/>
              </a:rPr>
              <a:t>Non-profit voluntary consortium of public and private stakeholders with prime objective of accelerating development of Smart Grid technologies in Indian Power Sector.</a:t>
            </a:r>
          </a:p>
        </p:txBody>
      </p:sp>
      <p:sp>
        <p:nvSpPr>
          <p:cNvPr id="8" name="Rectangle 7"/>
          <p:cNvSpPr/>
          <p:nvPr/>
        </p:nvSpPr>
        <p:spPr>
          <a:xfrm>
            <a:off x="5742235" y="2795307"/>
            <a:ext cx="2073911" cy="521133"/>
          </a:xfrm>
          <a:prstGeom prst="rect">
            <a:avLst/>
          </a:prstGeom>
          <a:solidFill>
            <a:srgbClr val="94DB5F"/>
          </a:solidFill>
          <a:ln w="25400" cap="flat" cmpd="sng" algn="ctr">
            <a:noFill/>
            <a:prstDash val="solid"/>
          </a:ln>
          <a:effectLst/>
        </p:spPr>
        <p:txBody>
          <a:bodyPr rtlCol="0" anchor="ctr"/>
          <a:lstStyle/>
          <a:p>
            <a:pPr algn="ctr" defTabSz="691269">
              <a:defRPr/>
            </a:pPr>
            <a:r>
              <a:rPr lang="en-US" sz="1400" b="1" kern="0" dirty="0">
                <a:solidFill>
                  <a:srgbClr val="FFFFFF"/>
                </a:solidFill>
                <a:latin typeface="Arial" panose="020B0604020202020204" pitchFamily="34" charset="0"/>
                <a:ea typeface="Tahoma" panose="020B0604030504040204" pitchFamily="34" charset="0"/>
              </a:rPr>
              <a:t>Pilot Projects</a:t>
            </a:r>
          </a:p>
        </p:txBody>
      </p:sp>
      <p:sp>
        <p:nvSpPr>
          <p:cNvPr id="9" name="Rectangle 8"/>
          <p:cNvSpPr/>
          <p:nvPr/>
        </p:nvSpPr>
        <p:spPr>
          <a:xfrm>
            <a:off x="5742235" y="3352056"/>
            <a:ext cx="2073911" cy="1454085"/>
          </a:xfrm>
          <a:prstGeom prst="rect">
            <a:avLst/>
          </a:prstGeom>
          <a:solidFill>
            <a:srgbClr val="D1F3D7"/>
          </a:solidFill>
          <a:ln w="25400" cap="flat" cmpd="sng" algn="ctr">
            <a:noFill/>
            <a:prstDash val="solid"/>
          </a:ln>
          <a:effectLst/>
        </p:spPr>
        <p:txBody>
          <a:bodyPr lIns="138261" tIns="138261" rIns="138261" bIns="138261" rtlCol="0" anchor="ctr"/>
          <a:lstStyle/>
          <a:p>
            <a:pPr defTabSz="691269">
              <a:defRPr/>
            </a:pPr>
            <a:r>
              <a:rPr lang="en-US" sz="1200" kern="0" dirty="0">
                <a:solidFill>
                  <a:srgbClr val="996633"/>
                </a:solidFill>
                <a:latin typeface="Arial" panose="020B0604020202020204" pitchFamily="34" charset="0"/>
                <a:ea typeface="Tahoma" panose="020B0604030504040204" pitchFamily="34" charset="0"/>
              </a:rPr>
              <a:t>11 Smart Grid and 1 Smart City pilots sanctioned with 50% funding support from </a:t>
            </a:r>
            <a:r>
              <a:rPr lang="en-US" sz="1200" kern="0" dirty="0" err="1">
                <a:solidFill>
                  <a:srgbClr val="996633"/>
                </a:solidFill>
                <a:latin typeface="Arial" panose="020B0604020202020204" pitchFamily="34" charset="0"/>
                <a:ea typeface="Tahoma" panose="020B0604030504040204" pitchFamily="34" charset="0"/>
              </a:rPr>
              <a:t>MoP</a:t>
            </a:r>
            <a:r>
              <a:rPr lang="en-US" sz="1200" kern="0" dirty="0">
                <a:solidFill>
                  <a:srgbClr val="996633"/>
                </a:solidFill>
                <a:latin typeface="Arial" panose="020B0604020202020204" pitchFamily="34" charset="0"/>
                <a:ea typeface="Tahoma" panose="020B0604030504040204" pitchFamily="34" charset="0"/>
              </a:rPr>
              <a:t>, </a:t>
            </a:r>
            <a:r>
              <a:rPr lang="en-US" sz="1200" kern="0" dirty="0" err="1">
                <a:solidFill>
                  <a:srgbClr val="996633"/>
                </a:solidFill>
                <a:latin typeface="Arial" panose="020B0604020202020204" pitchFamily="34" charset="0"/>
                <a:ea typeface="Tahoma" panose="020B0604030504040204" pitchFamily="34" charset="0"/>
              </a:rPr>
              <a:t>GoI</a:t>
            </a:r>
            <a:r>
              <a:rPr lang="en-US" sz="1200" kern="0" dirty="0">
                <a:solidFill>
                  <a:srgbClr val="996633"/>
                </a:solidFill>
                <a:latin typeface="Arial" panose="020B0604020202020204" pitchFamily="34" charset="0"/>
                <a:ea typeface="Tahoma" panose="020B0604030504040204" pitchFamily="34" charset="0"/>
              </a:rPr>
              <a:t> </a:t>
            </a:r>
            <a:r>
              <a:rPr lang="en-US" sz="1200" b="1" i="1" kern="0" dirty="0">
                <a:solidFill>
                  <a:srgbClr val="996633"/>
                </a:solidFill>
                <a:latin typeface="Arial" panose="020B0604020202020204" pitchFamily="34" charset="0"/>
                <a:ea typeface="Tahoma" panose="020B0604030504040204" pitchFamily="34" charset="0"/>
              </a:rPr>
              <a:t>to test various Smart Grid technologies</a:t>
            </a:r>
            <a:r>
              <a:rPr lang="en-US" sz="1200" kern="0" dirty="0">
                <a:solidFill>
                  <a:srgbClr val="996633"/>
                </a:solidFill>
                <a:latin typeface="Arial" panose="020B0604020202020204" pitchFamily="34" charset="0"/>
                <a:ea typeface="Tahoma" panose="020B0604030504040204" pitchFamily="34" charset="0"/>
              </a:rPr>
              <a:t>.</a:t>
            </a:r>
          </a:p>
          <a:p>
            <a:pPr defTabSz="691269">
              <a:defRPr/>
            </a:pPr>
            <a:endParaRPr lang="en-US" sz="1200" kern="0" dirty="0">
              <a:solidFill>
                <a:srgbClr val="996633"/>
              </a:solidFill>
              <a:latin typeface="Arial" panose="020B0604020202020204" pitchFamily="34" charset="0"/>
              <a:ea typeface="Tahoma" panose="020B0604030504040204" pitchFamily="34" charset="0"/>
            </a:endParaRPr>
          </a:p>
        </p:txBody>
      </p:sp>
      <p:sp>
        <p:nvSpPr>
          <p:cNvPr id="10" name="Rectangle 9"/>
          <p:cNvSpPr/>
          <p:nvPr/>
        </p:nvSpPr>
        <p:spPr>
          <a:xfrm>
            <a:off x="1326144" y="4961405"/>
            <a:ext cx="6509773" cy="722907"/>
          </a:xfrm>
          <a:prstGeom prst="rect">
            <a:avLst/>
          </a:prstGeom>
          <a:solidFill>
            <a:srgbClr val="DDDBA9"/>
          </a:solidFill>
          <a:ln>
            <a:solidFill>
              <a:schemeClr val="tx1"/>
            </a:solidFill>
            <a:prstDash val="dashDot"/>
          </a:ln>
        </p:spPr>
        <p:txBody>
          <a:bodyPr wrap="square" lIns="138261" tIns="138261" rIns="138261" bIns="138261" anchor="ctr" anchorCtr="0">
            <a:noAutofit/>
          </a:bodyPr>
          <a:lstStyle/>
          <a:p>
            <a:pPr defTabSz="457189"/>
            <a:r>
              <a:rPr lang="en-US" sz="1135" b="1" dirty="0">
                <a:solidFill>
                  <a:srgbClr val="996633"/>
                </a:solidFill>
                <a:latin typeface="Arial" panose="020B0604020202020204" pitchFamily="34" charset="0"/>
                <a:ea typeface="Tahoma" panose="020B0604030504040204" pitchFamily="34" charset="0"/>
              </a:rPr>
              <a:t>There are also several additional initiatives that various entities have been undertaking working in their domain for Smart Grid support and implementation in India such as CEA, BIS, CPRI, BEE, etc. </a:t>
            </a:r>
          </a:p>
        </p:txBody>
      </p:sp>
      <p:sp>
        <p:nvSpPr>
          <p:cNvPr id="12" name="Title 1"/>
          <p:cNvSpPr txBox="1">
            <a:spLocks/>
          </p:cNvSpPr>
          <p:nvPr/>
        </p:nvSpPr>
        <p:spPr>
          <a:xfrm>
            <a:off x="590765" y="1127624"/>
            <a:ext cx="7620000" cy="459669"/>
          </a:xfrm>
          <a:prstGeom prst="rect">
            <a:avLst/>
          </a:prstGeom>
        </p:spPr>
        <p:txBody>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fontAlgn="auto">
              <a:spcAft>
                <a:spcPts val="0"/>
              </a:spcAft>
            </a:pPr>
            <a:r>
              <a:rPr lang="da-DK" sz="2800" b="1" dirty="0">
                <a:solidFill>
                  <a:srgbClr val="45B945"/>
                </a:solidFill>
                <a:latin typeface="Arial" panose="020B0604020202020204" pitchFamily="34" charset="0"/>
                <a:cs typeface="Arial" panose="020B0604020202020204" pitchFamily="34" charset="0"/>
              </a:rPr>
              <a:t>Journey till date – 1</a:t>
            </a:r>
            <a:endParaRPr lang="en-US" sz="2800" b="1" dirty="0">
              <a:solidFill>
                <a:srgbClr val="45B945"/>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42782948-4DBE-204D-AB9E-B65E067054AE}" type="slidenum">
              <a:rPr lang="en-US" smtClean="0">
                <a:solidFill>
                  <a:prstClr val="black"/>
                </a:solidFill>
              </a:rPr>
              <a:pPr/>
              <a:t>33</a:t>
            </a:fld>
            <a:endParaRPr lang="en-US" dirty="0">
              <a:solidFill>
                <a:prstClr val="black"/>
              </a:solidFill>
            </a:endParaRPr>
          </a:p>
        </p:txBody>
      </p:sp>
      <p:sp>
        <p:nvSpPr>
          <p:cNvPr id="13" name="TextBox 12"/>
          <p:cNvSpPr txBox="1"/>
          <p:nvPr/>
        </p:nvSpPr>
        <p:spPr>
          <a:xfrm>
            <a:off x="230776" y="6529706"/>
            <a:ext cx="1242648" cy="297454"/>
          </a:xfrm>
          <a:prstGeom prst="rect">
            <a:avLst/>
          </a:prstGeom>
          <a:noFill/>
        </p:spPr>
        <p:txBody>
          <a:bodyPr wrap="none" rtlCol="0">
            <a:spAutoFit/>
          </a:bodyPr>
          <a:lstStyle/>
          <a:p>
            <a:r>
              <a:rPr lang="en-IN" sz="1333" dirty="0">
                <a:solidFill>
                  <a:prstClr val="black"/>
                </a:solidFill>
              </a:rPr>
              <a:t>Source: NSGM</a:t>
            </a:r>
            <a:endParaRPr lang="en-US" sz="1333" dirty="0">
              <a:solidFill>
                <a:prstClr val="black"/>
              </a:solidFill>
            </a:endParaRPr>
          </a:p>
        </p:txBody>
      </p:sp>
    </p:spTree>
    <p:extLst>
      <p:ext uri="{BB962C8B-B14F-4D97-AF65-F5344CB8AC3E}">
        <p14:creationId xmlns:p14="http://schemas.microsoft.com/office/powerpoint/2010/main" val="37441804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354659" y="4990305"/>
            <a:ext cx="8570267" cy="233464"/>
          </a:xfrm>
          <a:prstGeom prst="rect">
            <a:avLst/>
          </a:prstGeom>
          <a:solidFill>
            <a:srgbClr val="94DB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fontAlgn="auto">
              <a:spcBef>
                <a:spcPts val="0"/>
              </a:spcBef>
              <a:spcAft>
                <a:spcPts val="0"/>
              </a:spcAft>
            </a:pPr>
            <a:endParaRPr lang="en-US" sz="1800" dirty="0">
              <a:solidFill>
                <a:srgbClr val="92D050"/>
              </a:solidFill>
            </a:endParaRPr>
          </a:p>
        </p:txBody>
      </p:sp>
      <p:sp>
        <p:nvSpPr>
          <p:cNvPr id="5" name="Title 1"/>
          <p:cNvSpPr txBox="1">
            <a:spLocks/>
          </p:cNvSpPr>
          <p:nvPr/>
        </p:nvSpPr>
        <p:spPr>
          <a:xfrm>
            <a:off x="590765" y="1127624"/>
            <a:ext cx="7620000" cy="459669"/>
          </a:xfrm>
          <a:prstGeom prst="rect">
            <a:avLst/>
          </a:prstGeom>
        </p:spPr>
        <p:txBody>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fontAlgn="auto">
              <a:spcAft>
                <a:spcPts val="0"/>
              </a:spcAft>
            </a:pPr>
            <a:r>
              <a:rPr lang="da-DK" sz="2800" b="1" dirty="0">
                <a:solidFill>
                  <a:srgbClr val="45B945"/>
                </a:solidFill>
                <a:latin typeface="Arial" panose="020B0604020202020204" pitchFamily="34" charset="0"/>
                <a:cs typeface="Arial" panose="020B0604020202020204" pitchFamily="34" charset="0"/>
              </a:rPr>
              <a:t>Journey till date – 2</a:t>
            </a:r>
            <a:endParaRPr lang="en-US" sz="2800" b="1" dirty="0">
              <a:solidFill>
                <a:srgbClr val="45B945"/>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42782948-4DBE-204D-AB9E-B65E067054AE}" type="slidenum">
              <a:rPr lang="en-US" smtClean="0">
                <a:solidFill>
                  <a:prstClr val="black"/>
                </a:solidFill>
              </a:rPr>
              <a:pPr/>
              <a:t>34</a:t>
            </a:fld>
            <a:endParaRPr lang="en-US" dirty="0">
              <a:solidFill>
                <a:prstClr val="black"/>
              </a:solidFill>
            </a:endParaRPr>
          </a:p>
        </p:txBody>
      </p:sp>
      <p:grpSp>
        <p:nvGrpSpPr>
          <p:cNvPr id="7" name="Group 6"/>
          <p:cNvGrpSpPr/>
          <p:nvPr/>
        </p:nvGrpSpPr>
        <p:grpSpPr>
          <a:xfrm>
            <a:off x="240587" y="2130319"/>
            <a:ext cx="8684339" cy="2976719"/>
            <a:chOff x="240586" y="1293705"/>
            <a:chExt cx="8684339" cy="2976719"/>
          </a:xfrm>
        </p:grpSpPr>
        <p:pic>
          <p:nvPicPr>
            <p:cNvPr id="3" name="Picture 2" descr="C:\Users\kkaur\AppData\Local\Microsoft\Windows\Temporary Internet Files\Content.Outlook\B5Z93Q2X\Journ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586" y="1293705"/>
              <a:ext cx="8684339" cy="29767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50923" y="2540712"/>
              <a:ext cx="166255" cy="261610"/>
            </a:xfrm>
            <a:prstGeom prst="rect">
              <a:avLst/>
            </a:prstGeom>
            <a:noFill/>
          </p:spPr>
          <p:txBody>
            <a:bodyPr wrap="square" rtlCol="0">
              <a:spAutoFit/>
            </a:bodyPr>
            <a:lstStyle/>
            <a:p>
              <a:pPr defTabSz="457189" fontAlgn="auto">
                <a:spcBef>
                  <a:spcPts val="0"/>
                </a:spcBef>
                <a:spcAft>
                  <a:spcPts val="0"/>
                </a:spcAft>
              </a:pPr>
              <a:r>
                <a:rPr lang="en-US" sz="1100" dirty="0">
                  <a:solidFill>
                    <a:srgbClr val="000000">
                      <a:lumMod val="75000"/>
                      <a:lumOff val="25000"/>
                    </a:srgbClr>
                  </a:solidFill>
                  <a:latin typeface="Gill Sans MT"/>
                </a:rPr>
                <a:t>l</a:t>
              </a:r>
              <a:endParaRPr lang="en-US" sz="1800" dirty="0">
                <a:solidFill>
                  <a:srgbClr val="000000">
                    <a:lumMod val="75000"/>
                    <a:lumOff val="25000"/>
                  </a:srgbClr>
                </a:solidFill>
                <a:latin typeface="Gill Sans MT"/>
              </a:endParaRPr>
            </a:p>
          </p:txBody>
        </p:sp>
      </p:grpSp>
      <p:sp>
        <p:nvSpPr>
          <p:cNvPr id="8" name="TextBox 7"/>
          <p:cNvSpPr txBox="1"/>
          <p:nvPr/>
        </p:nvSpPr>
        <p:spPr>
          <a:xfrm>
            <a:off x="230776" y="6529706"/>
            <a:ext cx="1242648" cy="297454"/>
          </a:xfrm>
          <a:prstGeom prst="rect">
            <a:avLst/>
          </a:prstGeom>
          <a:noFill/>
        </p:spPr>
        <p:txBody>
          <a:bodyPr wrap="none" rtlCol="0">
            <a:spAutoFit/>
          </a:bodyPr>
          <a:lstStyle/>
          <a:p>
            <a:r>
              <a:rPr lang="en-IN" sz="1333" dirty="0">
                <a:solidFill>
                  <a:prstClr val="black"/>
                </a:solidFill>
              </a:rPr>
              <a:t>Source: NSGM</a:t>
            </a:r>
            <a:endParaRPr lang="en-US" sz="1333" dirty="0">
              <a:solidFill>
                <a:prstClr val="black"/>
              </a:solidFill>
            </a:endParaRPr>
          </a:p>
        </p:txBody>
      </p:sp>
    </p:spTree>
    <p:extLst>
      <p:ext uri="{BB962C8B-B14F-4D97-AF65-F5344CB8AC3E}">
        <p14:creationId xmlns:p14="http://schemas.microsoft.com/office/powerpoint/2010/main" val="40664026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http://www.nsgm.gov.in/upload/banner/pic-smart-gr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1114" y="2562089"/>
            <a:ext cx="4512039" cy="15130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6835" y="1787388"/>
            <a:ext cx="8201872" cy="830997"/>
          </a:xfrm>
          <a:prstGeom prst="rect">
            <a:avLst/>
          </a:prstGeom>
        </p:spPr>
        <p:txBody>
          <a:bodyPr wrap="square">
            <a:spAutoFit/>
          </a:bodyPr>
          <a:lstStyle/>
          <a:p>
            <a:pPr defTabSz="457189" fontAlgn="auto">
              <a:spcBef>
                <a:spcPts val="0"/>
              </a:spcBef>
              <a:spcAft>
                <a:spcPts val="0"/>
              </a:spcAft>
            </a:pPr>
            <a:r>
              <a:rPr lang="en-US" sz="1600" dirty="0">
                <a:solidFill>
                  <a:prstClr val="black"/>
                </a:solidFill>
                <a:latin typeface="Arial" panose="020B0604020202020204" pitchFamily="34" charset="0"/>
              </a:rPr>
              <a:t>The Government of India approved the establishment of a National Smart Grid Mission (NSGM) in Power Sector. (OM issued on March 27, 2015)</a:t>
            </a:r>
          </a:p>
          <a:p>
            <a:pPr defTabSz="457189" fontAlgn="auto">
              <a:spcBef>
                <a:spcPts val="0"/>
              </a:spcBef>
              <a:spcAft>
                <a:spcPts val="0"/>
              </a:spcAft>
            </a:pPr>
            <a:endParaRPr lang="en-US" sz="1600" dirty="0">
              <a:solidFill>
                <a:prstClr val="black"/>
              </a:solidFill>
              <a:latin typeface="Arial" panose="020B0604020202020204" pitchFamily="34" charset="0"/>
            </a:endParaRPr>
          </a:p>
        </p:txBody>
      </p:sp>
      <p:sp>
        <p:nvSpPr>
          <p:cNvPr id="5" name="Rectangle 4"/>
          <p:cNvSpPr/>
          <p:nvPr/>
        </p:nvSpPr>
        <p:spPr>
          <a:xfrm>
            <a:off x="559709" y="2562090"/>
            <a:ext cx="3410771" cy="1077218"/>
          </a:xfrm>
          <a:prstGeom prst="rect">
            <a:avLst/>
          </a:prstGeom>
          <a:solidFill>
            <a:schemeClr val="accent1">
              <a:lumMod val="20000"/>
              <a:lumOff val="80000"/>
            </a:schemeClr>
          </a:solidFill>
        </p:spPr>
        <p:txBody>
          <a:bodyPr wrap="square">
            <a:spAutoFit/>
          </a:bodyPr>
          <a:lstStyle/>
          <a:p>
            <a:pPr algn="ctr" defTabSz="457189" fontAlgn="auto">
              <a:spcBef>
                <a:spcPts val="0"/>
              </a:spcBef>
              <a:spcAft>
                <a:spcPts val="0"/>
              </a:spcAft>
            </a:pPr>
            <a:r>
              <a:rPr lang="en-US" sz="1600" dirty="0">
                <a:solidFill>
                  <a:prstClr val="black"/>
                </a:solidFill>
                <a:latin typeface="Arial" panose="020B0604020202020204" pitchFamily="34" charset="0"/>
              </a:rPr>
              <a:t>NSGM to plan and monitor implementation of policies and programmes related to Smart Grid activities in India.</a:t>
            </a:r>
          </a:p>
        </p:txBody>
      </p:sp>
      <p:sp>
        <p:nvSpPr>
          <p:cNvPr id="6" name="Rectangle 5"/>
          <p:cNvSpPr/>
          <p:nvPr/>
        </p:nvSpPr>
        <p:spPr>
          <a:xfrm>
            <a:off x="559709" y="3650779"/>
            <a:ext cx="3410771" cy="2062103"/>
          </a:xfrm>
          <a:prstGeom prst="rect">
            <a:avLst/>
          </a:prstGeom>
          <a:solidFill>
            <a:schemeClr val="tx2">
              <a:lumMod val="40000"/>
              <a:lumOff val="60000"/>
            </a:schemeClr>
          </a:solidFill>
        </p:spPr>
        <p:txBody>
          <a:bodyPr wrap="square">
            <a:spAutoFit/>
          </a:bodyPr>
          <a:lstStyle/>
          <a:p>
            <a:pPr algn="ctr" defTabSz="457189" fontAlgn="auto">
              <a:spcBef>
                <a:spcPts val="0"/>
              </a:spcBef>
              <a:spcAft>
                <a:spcPts val="0"/>
              </a:spcAft>
            </a:pPr>
            <a:endParaRPr lang="en-US" sz="1600" dirty="0">
              <a:solidFill>
                <a:prstClr val="black"/>
              </a:solidFill>
              <a:latin typeface="Arial" panose="020B0604020202020204" pitchFamily="34" charset="0"/>
            </a:endParaRPr>
          </a:p>
          <a:p>
            <a:pPr algn="ctr" defTabSz="457189" fontAlgn="auto">
              <a:spcBef>
                <a:spcPts val="0"/>
              </a:spcBef>
              <a:spcAft>
                <a:spcPts val="0"/>
              </a:spcAft>
            </a:pPr>
            <a:endParaRPr lang="en-US" sz="1600" dirty="0">
              <a:solidFill>
                <a:prstClr val="black"/>
              </a:solidFill>
              <a:latin typeface="Arial" panose="020B0604020202020204" pitchFamily="34" charset="0"/>
            </a:endParaRPr>
          </a:p>
          <a:p>
            <a:pPr algn="ctr" defTabSz="457189" fontAlgn="auto">
              <a:spcBef>
                <a:spcPts val="0"/>
              </a:spcBef>
              <a:spcAft>
                <a:spcPts val="0"/>
              </a:spcAft>
            </a:pPr>
            <a:r>
              <a:rPr lang="en-US" sz="1600" dirty="0">
                <a:solidFill>
                  <a:prstClr val="black"/>
                </a:solidFill>
                <a:latin typeface="Arial" panose="020B0604020202020204" pitchFamily="34" charset="0"/>
              </a:rPr>
              <a:t>NSGM - Project Management Unit (NPMU) housed in POWERGRID -Single point contact for GoI’s views on Smart Grid.</a:t>
            </a:r>
          </a:p>
          <a:p>
            <a:pPr algn="ctr" defTabSz="457189" fontAlgn="auto">
              <a:spcBef>
                <a:spcPts val="0"/>
              </a:spcBef>
              <a:spcAft>
                <a:spcPts val="0"/>
              </a:spcAft>
            </a:pPr>
            <a:endParaRPr lang="en-US" sz="1600" dirty="0">
              <a:solidFill>
                <a:prstClr val="black"/>
              </a:solidFill>
              <a:latin typeface="Arial" panose="020B0604020202020204" pitchFamily="34" charset="0"/>
            </a:endParaRPr>
          </a:p>
          <a:p>
            <a:pPr algn="ctr" defTabSz="457189" fontAlgn="auto">
              <a:spcBef>
                <a:spcPts val="0"/>
              </a:spcBef>
              <a:spcAft>
                <a:spcPts val="0"/>
              </a:spcAft>
            </a:pPr>
            <a:endParaRPr lang="en-US" sz="1600" dirty="0">
              <a:solidFill>
                <a:prstClr val="black"/>
              </a:solidFill>
              <a:latin typeface="Arial" panose="020B0604020202020204" pitchFamily="34" charset="0"/>
            </a:endParaRPr>
          </a:p>
        </p:txBody>
      </p:sp>
      <p:sp>
        <p:nvSpPr>
          <p:cNvPr id="7" name="Rectangle 6"/>
          <p:cNvSpPr/>
          <p:nvPr/>
        </p:nvSpPr>
        <p:spPr>
          <a:xfrm>
            <a:off x="3981114" y="4085747"/>
            <a:ext cx="4512039" cy="584775"/>
          </a:xfrm>
          <a:prstGeom prst="rect">
            <a:avLst/>
          </a:prstGeom>
          <a:solidFill>
            <a:schemeClr val="accent1">
              <a:lumMod val="20000"/>
              <a:lumOff val="80000"/>
            </a:schemeClr>
          </a:solidFill>
        </p:spPr>
        <p:txBody>
          <a:bodyPr wrap="square">
            <a:spAutoFit/>
          </a:bodyPr>
          <a:lstStyle/>
          <a:p>
            <a:pPr algn="ctr" defTabSz="457189" fontAlgn="auto">
              <a:spcBef>
                <a:spcPts val="0"/>
              </a:spcBef>
              <a:spcAft>
                <a:spcPts val="0"/>
              </a:spcAft>
            </a:pPr>
            <a:r>
              <a:rPr lang="en-US" sz="1600" dirty="0">
                <a:solidFill>
                  <a:prstClr val="black"/>
                </a:solidFill>
                <a:latin typeface="Arial" panose="020B0604020202020204" pitchFamily="34" charset="0"/>
              </a:rPr>
              <a:t>NSGM will have its own resources, authority, functional &amp; financial autonomy.</a:t>
            </a:r>
          </a:p>
        </p:txBody>
      </p:sp>
      <p:sp>
        <p:nvSpPr>
          <p:cNvPr id="8" name="Rectangle 7"/>
          <p:cNvSpPr/>
          <p:nvPr/>
        </p:nvSpPr>
        <p:spPr>
          <a:xfrm>
            <a:off x="3981114" y="4690883"/>
            <a:ext cx="4512039" cy="1031051"/>
          </a:xfrm>
          <a:prstGeom prst="rect">
            <a:avLst/>
          </a:prstGeom>
          <a:solidFill>
            <a:schemeClr val="tx2">
              <a:lumMod val="60000"/>
              <a:lumOff val="40000"/>
            </a:schemeClr>
          </a:solidFill>
        </p:spPr>
        <p:txBody>
          <a:bodyPr wrap="square">
            <a:spAutoFit/>
          </a:bodyPr>
          <a:lstStyle/>
          <a:p>
            <a:pPr algn="ctr" defTabSz="457189" fontAlgn="auto">
              <a:spcBef>
                <a:spcPts val="0"/>
              </a:spcBef>
              <a:spcAft>
                <a:spcPts val="0"/>
              </a:spcAft>
            </a:pPr>
            <a:endParaRPr lang="en-US" sz="700" dirty="0">
              <a:solidFill>
                <a:prstClr val="black"/>
              </a:solidFill>
              <a:latin typeface="Arial" panose="020B0604020202020204" pitchFamily="34" charset="0"/>
            </a:endParaRPr>
          </a:p>
          <a:p>
            <a:pPr algn="ctr" defTabSz="457189" fontAlgn="auto">
              <a:spcBef>
                <a:spcPts val="0"/>
              </a:spcBef>
              <a:spcAft>
                <a:spcPts val="0"/>
              </a:spcAft>
            </a:pPr>
            <a:r>
              <a:rPr lang="en-US" sz="1500" dirty="0">
                <a:solidFill>
                  <a:prstClr val="black"/>
                </a:solidFill>
                <a:latin typeface="Arial" panose="020B0604020202020204" pitchFamily="34" charset="0"/>
              </a:rPr>
              <a:t>The total outlay for NSGM activities for 12</a:t>
            </a:r>
            <a:r>
              <a:rPr lang="en-US" sz="1500" baseline="30000" dirty="0">
                <a:solidFill>
                  <a:prstClr val="black"/>
                </a:solidFill>
                <a:latin typeface="Arial" panose="020B0604020202020204" pitchFamily="34" charset="0"/>
              </a:rPr>
              <a:t>th</a:t>
            </a:r>
            <a:r>
              <a:rPr lang="en-US" sz="1500" dirty="0">
                <a:solidFill>
                  <a:prstClr val="black"/>
                </a:solidFill>
                <a:latin typeface="Arial" panose="020B0604020202020204" pitchFamily="34" charset="0"/>
              </a:rPr>
              <a:t> Plan: </a:t>
            </a:r>
            <a:r>
              <a:rPr lang="en-US" sz="1600" b="1" dirty="0">
                <a:solidFill>
                  <a:prstClr val="black"/>
                </a:solidFill>
                <a:latin typeface="Arial" panose="020B0604020202020204" pitchFamily="34" charset="0"/>
              </a:rPr>
              <a:t>Rs.980 crore (132M Euro) with a budgetary support of Rs.338 crore (45.6M Euro)</a:t>
            </a:r>
          </a:p>
          <a:p>
            <a:pPr algn="ctr" defTabSz="457189" fontAlgn="auto">
              <a:spcBef>
                <a:spcPts val="0"/>
              </a:spcBef>
              <a:spcAft>
                <a:spcPts val="0"/>
              </a:spcAft>
            </a:pPr>
            <a:endParaRPr lang="en-US" sz="700" b="1" dirty="0">
              <a:solidFill>
                <a:prstClr val="black"/>
              </a:solidFill>
              <a:latin typeface="Arial" panose="020B0604020202020204" pitchFamily="34" charset="0"/>
            </a:endParaRPr>
          </a:p>
        </p:txBody>
      </p:sp>
      <p:sp>
        <p:nvSpPr>
          <p:cNvPr id="9" name="Title 1"/>
          <p:cNvSpPr txBox="1">
            <a:spLocks/>
          </p:cNvSpPr>
          <p:nvPr/>
        </p:nvSpPr>
        <p:spPr>
          <a:xfrm>
            <a:off x="590765" y="1127624"/>
            <a:ext cx="7620000" cy="459669"/>
          </a:xfrm>
          <a:prstGeom prst="rect">
            <a:avLst/>
          </a:prstGeom>
        </p:spPr>
        <p:txBody>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fontAlgn="auto">
              <a:spcAft>
                <a:spcPts val="0"/>
              </a:spcAft>
            </a:pPr>
            <a:r>
              <a:rPr lang="da-DK" sz="2800" b="1" dirty="0">
                <a:solidFill>
                  <a:srgbClr val="45B945"/>
                </a:solidFill>
                <a:latin typeface="Arial" panose="020B0604020202020204" pitchFamily="34" charset="0"/>
                <a:cs typeface="Arial" panose="020B0604020202020204" pitchFamily="34" charset="0"/>
              </a:rPr>
              <a:t>National Smart Grid Mission</a:t>
            </a:r>
            <a:endParaRPr lang="en-US" sz="2800" b="1" dirty="0">
              <a:solidFill>
                <a:srgbClr val="45B945"/>
              </a:solidFill>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12"/>
          </p:nvPr>
        </p:nvSpPr>
        <p:spPr/>
        <p:txBody>
          <a:bodyPr/>
          <a:lstStyle/>
          <a:p>
            <a:fld id="{42782948-4DBE-204D-AB9E-B65E067054AE}" type="slidenum">
              <a:rPr lang="en-US" smtClean="0">
                <a:solidFill>
                  <a:prstClr val="black"/>
                </a:solidFill>
              </a:rPr>
              <a:pPr/>
              <a:t>35</a:t>
            </a:fld>
            <a:endParaRPr lang="en-US" dirty="0">
              <a:solidFill>
                <a:prstClr val="black"/>
              </a:solidFill>
            </a:endParaRPr>
          </a:p>
        </p:txBody>
      </p:sp>
      <p:sp>
        <p:nvSpPr>
          <p:cNvPr id="11" name="TextBox 10"/>
          <p:cNvSpPr txBox="1"/>
          <p:nvPr/>
        </p:nvSpPr>
        <p:spPr>
          <a:xfrm>
            <a:off x="230776" y="6557415"/>
            <a:ext cx="1242648" cy="297454"/>
          </a:xfrm>
          <a:prstGeom prst="rect">
            <a:avLst/>
          </a:prstGeom>
          <a:noFill/>
        </p:spPr>
        <p:txBody>
          <a:bodyPr wrap="none" rtlCol="0">
            <a:spAutoFit/>
          </a:bodyPr>
          <a:lstStyle/>
          <a:p>
            <a:r>
              <a:rPr lang="en-IN" sz="1333" dirty="0">
                <a:solidFill>
                  <a:prstClr val="black"/>
                </a:solidFill>
              </a:rPr>
              <a:t>Source: NSGM</a:t>
            </a:r>
            <a:endParaRPr lang="en-US" sz="1333" dirty="0">
              <a:solidFill>
                <a:prstClr val="black"/>
              </a:solidFill>
            </a:endParaRPr>
          </a:p>
        </p:txBody>
      </p:sp>
    </p:spTree>
    <p:extLst>
      <p:ext uri="{BB962C8B-B14F-4D97-AF65-F5344CB8AC3E}">
        <p14:creationId xmlns:p14="http://schemas.microsoft.com/office/powerpoint/2010/main" val="4380904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535597" y="1480020"/>
            <a:ext cx="8385660" cy="3477875"/>
          </a:xfrm>
          <a:prstGeom prst="rect">
            <a:avLst/>
          </a:prstGeom>
        </p:spPr>
        <p:txBody>
          <a:bodyPr wrap="square">
            <a:spAutoFit/>
          </a:bodyPr>
          <a:lstStyle/>
          <a:p>
            <a:pPr marL="285744" indent="-285744" defTabSz="457189" fontAlgn="auto">
              <a:spcBef>
                <a:spcPts val="0"/>
              </a:spcBef>
              <a:spcAft>
                <a:spcPts val="0"/>
              </a:spcAft>
              <a:buFont typeface="Arial" panose="020B0604020202020204" pitchFamily="34" charset="0"/>
              <a:buChar char="•"/>
            </a:pPr>
            <a:endParaRPr lang="en-US" sz="1600" dirty="0">
              <a:solidFill>
                <a:prstClr val="black"/>
              </a:solidFill>
              <a:latin typeface="Arial" panose="020B0604020202020204" pitchFamily="34" charset="0"/>
            </a:endParaRPr>
          </a:p>
          <a:p>
            <a:pPr marL="285744" indent="-285744" defTabSz="457189" fontAlgn="auto">
              <a:spcBef>
                <a:spcPts val="0"/>
              </a:spcBef>
              <a:spcAft>
                <a:spcPts val="0"/>
              </a:spcAft>
              <a:buFont typeface="Arial" panose="020B0604020202020204" pitchFamily="34" charset="0"/>
              <a:buChar char="•"/>
            </a:pPr>
            <a:r>
              <a:rPr lang="en-US" sz="1600" dirty="0">
                <a:solidFill>
                  <a:prstClr val="black"/>
                </a:solidFill>
                <a:latin typeface="Arial" panose="020B0604020202020204" pitchFamily="34" charset="0"/>
              </a:rPr>
              <a:t>Deployment of Smart Meters and AMI.</a:t>
            </a:r>
          </a:p>
          <a:p>
            <a:pPr marL="285744" indent="-285744" defTabSz="457189" fontAlgn="auto">
              <a:spcBef>
                <a:spcPts val="0"/>
              </a:spcBef>
              <a:spcAft>
                <a:spcPts val="0"/>
              </a:spcAft>
              <a:buFont typeface="Arial" panose="020B0604020202020204" pitchFamily="34" charset="0"/>
              <a:buChar char="•"/>
            </a:pPr>
            <a:endParaRPr lang="en-US" sz="1000" dirty="0">
              <a:solidFill>
                <a:prstClr val="black"/>
              </a:solidFill>
              <a:latin typeface="Arial" panose="020B0604020202020204" pitchFamily="34" charset="0"/>
            </a:endParaRPr>
          </a:p>
          <a:p>
            <a:pPr marL="285744" indent="-285744" defTabSz="457189" fontAlgn="auto">
              <a:spcBef>
                <a:spcPts val="0"/>
              </a:spcBef>
              <a:spcAft>
                <a:spcPts val="0"/>
              </a:spcAft>
              <a:buFont typeface="Arial" panose="020B0604020202020204" pitchFamily="34" charset="0"/>
              <a:buChar char="•"/>
            </a:pPr>
            <a:r>
              <a:rPr lang="en-US" sz="1600" dirty="0">
                <a:solidFill>
                  <a:prstClr val="black"/>
                </a:solidFill>
                <a:latin typeface="Arial" panose="020B0604020202020204" pitchFamily="34" charset="0"/>
              </a:rPr>
              <a:t>Substation Renovation and Modernization with deployment of Gas Insulated Sub-stations (GIS).</a:t>
            </a:r>
          </a:p>
          <a:p>
            <a:pPr marL="285744" indent="-285744" defTabSz="457189" fontAlgn="auto">
              <a:spcBef>
                <a:spcPts val="0"/>
              </a:spcBef>
              <a:spcAft>
                <a:spcPts val="0"/>
              </a:spcAft>
              <a:buFont typeface="Arial" panose="020B0604020202020204" pitchFamily="34" charset="0"/>
              <a:buChar char="•"/>
            </a:pPr>
            <a:endParaRPr lang="en-US" sz="1000" dirty="0">
              <a:solidFill>
                <a:prstClr val="black"/>
              </a:solidFill>
              <a:latin typeface="Arial" panose="020B0604020202020204" pitchFamily="34" charset="0"/>
            </a:endParaRPr>
          </a:p>
          <a:p>
            <a:pPr marL="285744" indent="-285744" defTabSz="457189" fontAlgn="auto">
              <a:spcBef>
                <a:spcPts val="0"/>
              </a:spcBef>
              <a:spcAft>
                <a:spcPts val="0"/>
              </a:spcAft>
              <a:buFont typeface="Arial" panose="020B0604020202020204" pitchFamily="34" charset="0"/>
              <a:buChar char="•"/>
            </a:pPr>
            <a:r>
              <a:rPr lang="en-US" sz="1600" dirty="0">
                <a:solidFill>
                  <a:prstClr val="black"/>
                </a:solidFill>
                <a:latin typeface="Arial" panose="020B0604020202020204" pitchFamily="34" charset="0"/>
              </a:rPr>
              <a:t>Development of Distributed Generation in form of Roof Top PVs.</a:t>
            </a:r>
          </a:p>
          <a:p>
            <a:pPr marL="285744" indent="-285744" defTabSz="457189" fontAlgn="auto">
              <a:spcBef>
                <a:spcPts val="0"/>
              </a:spcBef>
              <a:spcAft>
                <a:spcPts val="0"/>
              </a:spcAft>
              <a:buFont typeface="Arial" panose="020B0604020202020204" pitchFamily="34" charset="0"/>
              <a:buChar char="•"/>
            </a:pPr>
            <a:endParaRPr lang="en-US" sz="1000" dirty="0">
              <a:solidFill>
                <a:prstClr val="black"/>
              </a:solidFill>
              <a:latin typeface="Arial" panose="020B0604020202020204" pitchFamily="34" charset="0"/>
            </a:endParaRPr>
          </a:p>
          <a:p>
            <a:pPr marL="285744" indent="-285744" defTabSz="457189" fontAlgn="auto">
              <a:spcBef>
                <a:spcPts val="0"/>
              </a:spcBef>
              <a:spcAft>
                <a:spcPts val="0"/>
              </a:spcAft>
              <a:buFont typeface="Arial" panose="020B0604020202020204" pitchFamily="34" charset="0"/>
              <a:buChar char="•"/>
            </a:pPr>
            <a:r>
              <a:rPr lang="en-US" sz="1600" dirty="0">
                <a:solidFill>
                  <a:prstClr val="black"/>
                </a:solidFill>
                <a:latin typeface="Arial" panose="020B0604020202020204" pitchFamily="34" charset="0"/>
              </a:rPr>
              <a:t>Real-time monitoring and control of DTs.</a:t>
            </a:r>
          </a:p>
          <a:p>
            <a:pPr marL="285744" indent="-285744" defTabSz="457189" fontAlgn="auto">
              <a:spcBef>
                <a:spcPts val="0"/>
              </a:spcBef>
              <a:spcAft>
                <a:spcPts val="0"/>
              </a:spcAft>
              <a:buFont typeface="Arial" panose="020B0604020202020204" pitchFamily="34" charset="0"/>
              <a:buChar char="•"/>
            </a:pPr>
            <a:endParaRPr lang="en-US" sz="1000" dirty="0">
              <a:solidFill>
                <a:prstClr val="black"/>
              </a:solidFill>
              <a:latin typeface="Arial" panose="020B0604020202020204" pitchFamily="34" charset="0"/>
            </a:endParaRPr>
          </a:p>
          <a:p>
            <a:pPr marL="285744" indent="-285744" defTabSz="457189" fontAlgn="auto">
              <a:spcBef>
                <a:spcPts val="0"/>
              </a:spcBef>
              <a:spcAft>
                <a:spcPts val="0"/>
              </a:spcAft>
              <a:buFont typeface="Arial" panose="020B0604020202020204" pitchFamily="34" charset="0"/>
              <a:buChar char="•"/>
            </a:pPr>
            <a:r>
              <a:rPr lang="en-US" sz="1600" dirty="0">
                <a:solidFill>
                  <a:prstClr val="black"/>
                </a:solidFill>
                <a:latin typeface="Arial" panose="020B0604020202020204" pitchFamily="34" charset="0"/>
              </a:rPr>
              <a:t>Provision of Harmonic Filters and other power quality improvement measures.</a:t>
            </a:r>
          </a:p>
          <a:p>
            <a:pPr marL="285744" indent="-285744" defTabSz="457189" fontAlgn="auto">
              <a:spcBef>
                <a:spcPts val="0"/>
              </a:spcBef>
              <a:spcAft>
                <a:spcPts val="0"/>
              </a:spcAft>
              <a:buFont typeface="Arial" panose="020B0604020202020204" pitchFamily="34" charset="0"/>
              <a:buChar char="•"/>
            </a:pPr>
            <a:endParaRPr lang="en-US" sz="1000" dirty="0">
              <a:solidFill>
                <a:prstClr val="black"/>
              </a:solidFill>
              <a:latin typeface="Arial" panose="020B0604020202020204" pitchFamily="34" charset="0"/>
            </a:endParaRPr>
          </a:p>
          <a:p>
            <a:pPr marL="285744" indent="-285744" defTabSz="457189" fontAlgn="auto">
              <a:spcBef>
                <a:spcPts val="0"/>
              </a:spcBef>
              <a:spcAft>
                <a:spcPts val="0"/>
              </a:spcAft>
              <a:buFont typeface="Arial" panose="020B0604020202020204" pitchFamily="34" charset="0"/>
              <a:buChar char="•"/>
            </a:pPr>
            <a:r>
              <a:rPr lang="en-US" sz="1600" dirty="0">
                <a:solidFill>
                  <a:prstClr val="black"/>
                </a:solidFill>
                <a:latin typeface="Arial" panose="020B0604020202020204" pitchFamily="34" charset="0"/>
              </a:rPr>
              <a:t>Creation of EV Charging Infrastructure for supporting proliferation of EVs.</a:t>
            </a:r>
          </a:p>
          <a:p>
            <a:pPr marL="285744" indent="-285744" defTabSz="457189" fontAlgn="auto">
              <a:spcBef>
                <a:spcPts val="0"/>
              </a:spcBef>
              <a:spcAft>
                <a:spcPts val="0"/>
              </a:spcAft>
              <a:buFont typeface="Arial" panose="020B0604020202020204" pitchFamily="34" charset="0"/>
              <a:buChar char="•"/>
            </a:pPr>
            <a:endParaRPr lang="en-US" sz="1000" dirty="0">
              <a:solidFill>
                <a:prstClr val="black"/>
              </a:solidFill>
              <a:latin typeface="Arial" panose="020B0604020202020204" pitchFamily="34" charset="0"/>
            </a:endParaRPr>
          </a:p>
          <a:p>
            <a:pPr marL="285744" indent="-285744" defTabSz="457189" fontAlgn="auto">
              <a:spcBef>
                <a:spcPts val="0"/>
              </a:spcBef>
              <a:spcAft>
                <a:spcPts val="0"/>
              </a:spcAft>
              <a:buFont typeface="Arial" panose="020B0604020202020204" pitchFamily="34" charset="0"/>
              <a:buChar char="•"/>
            </a:pPr>
            <a:r>
              <a:rPr lang="en-US" sz="1600" dirty="0">
                <a:solidFill>
                  <a:prstClr val="black"/>
                </a:solidFill>
                <a:latin typeface="Arial" panose="020B0604020202020204" pitchFamily="34" charset="0"/>
              </a:rPr>
              <a:t>Development of medium-sized Micro-grids.</a:t>
            </a:r>
          </a:p>
          <a:p>
            <a:pPr marL="285744" indent="-285744" defTabSz="457189" fontAlgn="auto">
              <a:spcBef>
                <a:spcPts val="0"/>
              </a:spcBef>
              <a:spcAft>
                <a:spcPts val="0"/>
              </a:spcAft>
              <a:buFont typeface="Arial" panose="020B0604020202020204" pitchFamily="34" charset="0"/>
              <a:buChar char="•"/>
            </a:pPr>
            <a:endParaRPr lang="en-US" sz="1600" dirty="0">
              <a:solidFill>
                <a:prstClr val="black"/>
              </a:solidFill>
              <a:latin typeface="Arial" panose="020B0604020202020204" pitchFamily="34" charset="0"/>
            </a:endParaRPr>
          </a:p>
        </p:txBody>
      </p:sp>
      <p:pic>
        <p:nvPicPr>
          <p:cNvPr id="6146" name="Picture 2" descr="http://www.portstoronto.com/TorontoPortAuthority/media/TPASiteAssets/about-tpa/electric-car-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3049" y="4763661"/>
            <a:ext cx="1101771" cy="965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goultralow.com/wp-content/uploads/2014/01/4_4_2_smartme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947" y="4745628"/>
            <a:ext cx="1149845" cy="114984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solarcalculator.com.au/wp-content/uploads/solar-power/solar-power-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320" y="4897334"/>
            <a:ext cx="870189" cy="87018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www.rtds.com/wp-content/uploads/2013/03/icon_tline_gre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6405" y="4792086"/>
            <a:ext cx="931636" cy="93903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590765" y="1127624"/>
            <a:ext cx="7620000" cy="459669"/>
          </a:xfrm>
          <a:prstGeom prst="rect">
            <a:avLst/>
          </a:prstGeom>
        </p:spPr>
        <p:txBody>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fontAlgn="auto">
              <a:spcAft>
                <a:spcPts val="0"/>
              </a:spcAft>
            </a:pPr>
            <a:r>
              <a:rPr lang="da-DK" sz="2800" b="1" dirty="0">
                <a:solidFill>
                  <a:srgbClr val="45B945"/>
                </a:solidFill>
                <a:latin typeface="Arial" panose="020B0604020202020204" pitchFamily="34" charset="0"/>
                <a:cs typeface="Arial" panose="020B0604020202020204" pitchFamily="34" charset="0"/>
              </a:rPr>
              <a:t>National Smart Grid Mission – Scope</a:t>
            </a:r>
            <a:endParaRPr lang="en-US" sz="2800" b="1" dirty="0">
              <a:solidFill>
                <a:srgbClr val="45B945"/>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42782948-4DBE-204D-AB9E-B65E067054AE}" type="slidenum">
              <a:rPr lang="en-US" smtClean="0">
                <a:solidFill>
                  <a:prstClr val="black"/>
                </a:solidFill>
              </a:rPr>
              <a:pPr/>
              <a:t>36</a:t>
            </a:fld>
            <a:endParaRPr lang="en-US" dirty="0">
              <a:solidFill>
                <a:prstClr val="black"/>
              </a:solidFill>
            </a:endParaRPr>
          </a:p>
        </p:txBody>
      </p:sp>
      <p:sp>
        <p:nvSpPr>
          <p:cNvPr id="9" name="TextBox 8"/>
          <p:cNvSpPr txBox="1"/>
          <p:nvPr/>
        </p:nvSpPr>
        <p:spPr>
          <a:xfrm>
            <a:off x="230776" y="6529706"/>
            <a:ext cx="1242648" cy="297454"/>
          </a:xfrm>
          <a:prstGeom prst="rect">
            <a:avLst/>
          </a:prstGeom>
          <a:noFill/>
        </p:spPr>
        <p:txBody>
          <a:bodyPr wrap="none" rtlCol="0">
            <a:spAutoFit/>
          </a:bodyPr>
          <a:lstStyle/>
          <a:p>
            <a:r>
              <a:rPr lang="en-IN" sz="1333" dirty="0">
                <a:solidFill>
                  <a:prstClr val="black"/>
                </a:solidFill>
              </a:rPr>
              <a:t>Source: NSGM</a:t>
            </a:r>
            <a:endParaRPr lang="en-US" sz="1333" dirty="0">
              <a:solidFill>
                <a:prstClr val="black"/>
              </a:solidFill>
            </a:endParaRPr>
          </a:p>
        </p:txBody>
      </p:sp>
    </p:spTree>
    <p:extLst>
      <p:ext uri="{BB962C8B-B14F-4D97-AF65-F5344CB8AC3E}">
        <p14:creationId xmlns:p14="http://schemas.microsoft.com/office/powerpoint/2010/main" val="37700500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30540" y="-163346"/>
            <a:ext cx="7848872" cy="854915"/>
          </a:xfrm>
        </p:spPr>
        <p:txBody>
          <a:bodyPr>
            <a:normAutofit fontScale="90000"/>
          </a:bodyPr>
          <a:lstStyle/>
          <a:p>
            <a:r>
              <a:rPr lang="en-US" dirty="0" smtClean="0"/>
              <a:t>Status of Smart Grid Pilots Projects</a:t>
            </a:r>
            <a:endParaRPr lang="en-US" dirty="0"/>
          </a:p>
        </p:txBody>
      </p:sp>
      <p:graphicFrame>
        <p:nvGraphicFramePr>
          <p:cNvPr id="4" name="Content Placeholder 3"/>
          <p:cNvGraphicFramePr>
            <a:graphicFrameLocks noGrp="1"/>
          </p:cNvGraphicFramePr>
          <p:nvPr>
            <p:ph idx="1"/>
            <p:extLst/>
          </p:nvPr>
        </p:nvGraphicFramePr>
        <p:xfrm>
          <a:off x="164316" y="494585"/>
          <a:ext cx="8653674" cy="6368013"/>
        </p:xfrm>
        <a:graphic>
          <a:graphicData uri="http://schemas.openxmlformats.org/drawingml/2006/table">
            <a:tbl>
              <a:tblPr firstRow="1" lastRow="1" bandRow="1">
                <a:tableStyleId>{21E4AEA4-8DFA-4A89-87EB-49C32662AFE0}</a:tableStyleId>
              </a:tblPr>
              <a:tblGrid>
                <a:gridCol w="344559"/>
                <a:gridCol w="2014331"/>
                <a:gridCol w="884287"/>
                <a:gridCol w="923839"/>
                <a:gridCol w="951125"/>
                <a:gridCol w="779611"/>
                <a:gridCol w="561320"/>
                <a:gridCol w="561320"/>
                <a:gridCol w="537931"/>
                <a:gridCol w="502847"/>
                <a:gridCol w="159821"/>
                <a:gridCol w="432683"/>
              </a:tblGrid>
              <a:tr h="466591">
                <a:tc rowSpan="2">
                  <a:txBody>
                    <a:bodyPr/>
                    <a:lstStyle/>
                    <a:p>
                      <a:pPr algn="ctr" fontAlgn="ctr"/>
                      <a:r>
                        <a:rPr lang="en-US" sz="1500" u="none" strike="noStrike" dirty="0">
                          <a:effectLst/>
                        </a:rPr>
                        <a:t>Sl. No.</a:t>
                      </a:r>
                      <a:endParaRPr lang="en-US" sz="1500" b="1" i="0" u="none" strike="noStrike" dirty="0">
                        <a:solidFill>
                          <a:srgbClr val="000000"/>
                        </a:solidFill>
                        <a:effectLst/>
                        <a:latin typeface="+mn-lt"/>
                      </a:endParaRPr>
                    </a:p>
                  </a:txBody>
                  <a:tcPr marL="9391" marR="9391" marT="9391" marB="0" anchor="ctr"/>
                </a:tc>
                <a:tc rowSpan="2">
                  <a:txBody>
                    <a:bodyPr/>
                    <a:lstStyle/>
                    <a:p>
                      <a:pPr algn="ctr" fontAlgn="ctr"/>
                      <a:r>
                        <a:rPr lang="en-US" sz="1500" u="none" strike="noStrike" dirty="0" err="1">
                          <a:effectLst/>
                        </a:rPr>
                        <a:t>Utitlity</a:t>
                      </a:r>
                      <a:endParaRPr lang="en-US" sz="1500" b="1" i="0" u="none" strike="noStrike" dirty="0">
                        <a:solidFill>
                          <a:srgbClr val="000000"/>
                        </a:solidFill>
                        <a:effectLst/>
                        <a:latin typeface="+mn-lt"/>
                      </a:endParaRPr>
                    </a:p>
                  </a:txBody>
                  <a:tcPr marL="9391" marR="9391" marT="9391" marB="0" anchor="ctr"/>
                </a:tc>
                <a:tc rowSpan="2">
                  <a:txBody>
                    <a:bodyPr/>
                    <a:lstStyle/>
                    <a:p>
                      <a:pPr algn="ctr" fontAlgn="ctr"/>
                      <a:r>
                        <a:rPr lang="en-US" sz="1500" u="none" strike="noStrike">
                          <a:effectLst/>
                        </a:rPr>
                        <a:t>Date of Award</a:t>
                      </a:r>
                      <a:endParaRPr lang="en-US" sz="1500" b="1" i="0" u="none" strike="noStrike">
                        <a:solidFill>
                          <a:srgbClr val="000000"/>
                        </a:solidFill>
                        <a:effectLst/>
                        <a:latin typeface="+mn-lt"/>
                      </a:endParaRPr>
                    </a:p>
                  </a:txBody>
                  <a:tcPr marL="9391" marR="9391" marT="9391" marB="0" anchor="ctr"/>
                </a:tc>
                <a:tc rowSpan="2">
                  <a:txBody>
                    <a:bodyPr/>
                    <a:lstStyle/>
                    <a:p>
                      <a:pPr algn="ctr" rtl="0" fontAlgn="ctr"/>
                      <a:r>
                        <a:rPr lang="en-US" sz="1500" b="1" i="0" u="none" strike="noStrike" dirty="0">
                          <a:solidFill>
                            <a:srgbClr val="FFFFFF"/>
                          </a:solidFill>
                          <a:effectLst/>
                          <a:latin typeface="Calibri" panose="020F0502020204030204" pitchFamily="34" charset="0"/>
                        </a:rPr>
                        <a:t>Sanctioned Cost (Euro - M)</a:t>
                      </a:r>
                    </a:p>
                  </a:txBody>
                  <a:tcPr marL="12700" marR="12700" marT="12700" marB="0" anchor="ctr"/>
                </a:tc>
                <a:tc rowSpan="2">
                  <a:txBody>
                    <a:bodyPr/>
                    <a:lstStyle/>
                    <a:p>
                      <a:pPr algn="ctr" rtl="0" fontAlgn="ctr"/>
                      <a:r>
                        <a:rPr lang="en-IN" sz="1500" b="1" i="0" u="none" strike="noStrike" dirty="0">
                          <a:solidFill>
                            <a:srgbClr val="FFFFFF"/>
                          </a:solidFill>
                          <a:effectLst/>
                          <a:latin typeface="Calibri" panose="020F0502020204030204" pitchFamily="34" charset="0"/>
                        </a:rPr>
                        <a:t> Evaluated / Award Cost (Euro - M) </a:t>
                      </a:r>
                    </a:p>
                  </a:txBody>
                  <a:tcPr marL="12700" marR="12700" marT="12700" marB="0" anchor="ctr"/>
                </a:tc>
                <a:tc rowSpan="2">
                  <a:txBody>
                    <a:bodyPr/>
                    <a:lstStyle/>
                    <a:p>
                      <a:pPr algn="ctr" rtl="0" fontAlgn="ctr"/>
                      <a:r>
                        <a:rPr lang="en-US" sz="1500" b="1" i="0" u="none" strike="noStrike" dirty="0">
                          <a:solidFill>
                            <a:srgbClr val="FFFFFF"/>
                          </a:solidFill>
                          <a:effectLst/>
                          <a:latin typeface="Calibri" panose="020F0502020204030204" pitchFamily="34" charset="0"/>
                        </a:rPr>
                        <a:t> Financial Progress (Euro - M) </a:t>
                      </a:r>
                    </a:p>
                  </a:txBody>
                  <a:tcPr marL="12700" marR="12700" marT="12700" marB="0" anchor="ctr"/>
                </a:tc>
                <a:tc gridSpan="2">
                  <a:txBody>
                    <a:bodyPr/>
                    <a:lstStyle/>
                    <a:p>
                      <a:pPr algn="ctr" fontAlgn="b"/>
                      <a:r>
                        <a:rPr lang="en-US" sz="1500" u="none" strike="noStrike">
                          <a:effectLst/>
                        </a:rPr>
                        <a:t>Smart Meters 1</a:t>
                      </a:r>
                      <a:r>
                        <a:rPr lang="el-GR" sz="1500" u="none" strike="noStrike">
                          <a:effectLst/>
                        </a:rPr>
                        <a:t>φ</a:t>
                      </a:r>
                      <a:endParaRPr lang="el-GR" sz="1500" b="1" i="0" u="none" strike="noStrike">
                        <a:solidFill>
                          <a:srgbClr val="000000"/>
                        </a:solidFill>
                        <a:effectLst/>
                        <a:latin typeface="+mn-lt"/>
                      </a:endParaRPr>
                    </a:p>
                  </a:txBody>
                  <a:tcPr marL="9391" marR="9391" marT="9391" marB="0" anchor="b"/>
                </a:tc>
                <a:tc hMerge="1">
                  <a:txBody>
                    <a:bodyPr/>
                    <a:lstStyle/>
                    <a:p>
                      <a:endParaRPr lang="en-US"/>
                    </a:p>
                  </a:txBody>
                  <a:tcPr/>
                </a:tc>
                <a:tc gridSpan="2">
                  <a:txBody>
                    <a:bodyPr/>
                    <a:lstStyle/>
                    <a:p>
                      <a:pPr algn="ctr" fontAlgn="b"/>
                      <a:r>
                        <a:rPr lang="en-US" sz="1500" u="none" strike="noStrike">
                          <a:effectLst/>
                        </a:rPr>
                        <a:t>Smart Meters 3</a:t>
                      </a:r>
                      <a:r>
                        <a:rPr lang="el-GR" sz="1500" u="none" strike="noStrike">
                          <a:effectLst/>
                        </a:rPr>
                        <a:t>φ</a:t>
                      </a:r>
                      <a:endParaRPr lang="el-GR" sz="1500" b="1" i="0" u="none" strike="noStrike">
                        <a:solidFill>
                          <a:srgbClr val="000000"/>
                        </a:solidFill>
                        <a:effectLst/>
                        <a:latin typeface="+mn-lt"/>
                      </a:endParaRPr>
                    </a:p>
                  </a:txBody>
                  <a:tcPr marL="9391" marR="9391" marT="9391" marB="0" anchor="b"/>
                </a:tc>
                <a:tc hMerge="1">
                  <a:txBody>
                    <a:bodyPr/>
                    <a:lstStyle/>
                    <a:p>
                      <a:endParaRPr lang="en-US"/>
                    </a:p>
                  </a:txBody>
                  <a:tcPr/>
                </a:tc>
                <a:tc rowSpan="2" gridSpan="2">
                  <a:txBody>
                    <a:bodyPr/>
                    <a:lstStyle/>
                    <a:p>
                      <a:pPr algn="ctr" fontAlgn="ctr"/>
                      <a:r>
                        <a:rPr lang="en-US" sz="1500" u="none" strike="noStrike">
                          <a:effectLst/>
                        </a:rPr>
                        <a:t>Total Meters Inst.</a:t>
                      </a:r>
                      <a:endParaRPr lang="en-US" sz="1500" b="1" i="0" u="none" strike="noStrike">
                        <a:solidFill>
                          <a:srgbClr val="000000"/>
                        </a:solidFill>
                        <a:effectLst/>
                        <a:latin typeface="+mn-lt"/>
                      </a:endParaRPr>
                    </a:p>
                  </a:txBody>
                  <a:tcPr marL="9391" marR="9391" marT="9391" marB="0" anchor="ctr"/>
                </a:tc>
                <a:tc rowSpan="2" hMerge="1">
                  <a:txBody>
                    <a:bodyPr/>
                    <a:lstStyle/>
                    <a:p>
                      <a:endParaRPr lang="en-US"/>
                    </a:p>
                  </a:txBody>
                  <a:tcPr/>
                </a:tc>
              </a:tr>
              <a:tr h="46659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500" b="1" u="none" strike="noStrike" dirty="0">
                          <a:solidFill>
                            <a:schemeClr val="bg1"/>
                          </a:solidFill>
                          <a:effectLst/>
                        </a:rPr>
                        <a:t>Total </a:t>
                      </a:r>
                      <a:r>
                        <a:rPr lang="en-US" sz="1500" b="1" u="none" strike="noStrike" dirty="0" err="1">
                          <a:solidFill>
                            <a:schemeClr val="bg1"/>
                          </a:solidFill>
                          <a:effectLst/>
                        </a:rPr>
                        <a:t>Qty</a:t>
                      </a:r>
                      <a:endParaRPr lang="en-US" sz="1500" b="1" i="0" u="none" strike="noStrike" dirty="0">
                        <a:solidFill>
                          <a:schemeClr val="bg1"/>
                        </a:solidFill>
                        <a:effectLst/>
                        <a:latin typeface="+mn-lt"/>
                      </a:endParaRPr>
                    </a:p>
                  </a:txBody>
                  <a:tcPr marL="9391" marR="9391" marT="9391" marB="0" anchor="b">
                    <a:solidFill>
                      <a:schemeClr val="accent2"/>
                    </a:solidFill>
                  </a:tcPr>
                </a:tc>
                <a:tc>
                  <a:txBody>
                    <a:bodyPr/>
                    <a:lstStyle/>
                    <a:p>
                      <a:pPr algn="ctr" fontAlgn="b"/>
                      <a:r>
                        <a:rPr lang="en-US" sz="1500" b="1" u="none" strike="noStrike" dirty="0">
                          <a:solidFill>
                            <a:schemeClr val="bg1"/>
                          </a:solidFill>
                          <a:effectLst/>
                        </a:rPr>
                        <a:t>Till date</a:t>
                      </a:r>
                      <a:endParaRPr lang="en-US" sz="1500" b="1" i="0" u="none" strike="noStrike" dirty="0">
                        <a:solidFill>
                          <a:schemeClr val="bg1"/>
                        </a:solidFill>
                        <a:effectLst/>
                        <a:latin typeface="+mn-lt"/>
                      </a:endParaRPr>
                    </a:p>
                  </a:txBody>
                  <a:tcPr marL="9391" marR="9391" marT="9391" marB="0" anchor="b">
                    <a:solidFill>
                      <a:schemeClr val="accent2"/>
                    </a:solidFill>
                  </a:tcPr>
                </a:tc>
                <a:tc>
                  <a:txBody>
                    <a:bodyPr/>
                    <a:lstStyle/>
                    <a:p>
                      <a:pPr algn="ctr" fontAlgn="b"/>
                      <a:r>
                        <a:rPr lang="en-US" sz="1500" b="1" u="none" strike="noStrike" dirty="0">
                          <a:solidFill>
                            <a:schemeClr val="bg1"/>
                          </a:solidFill>
                          <a:effectLst/>
                        </a:rPr>
                        <a:t>Total </a:t>
                      </a:r>
                      <a:r>
                        <a:rPr lang="en-US" sz="1500" b="1" u="none" strike="noStrike" dirty="0" err="1">
                          <a:solidFill>
                            <a:schemeClr val="bg1"/>
                          </a:solidFill>
                          <a:effectLst/>
                        </a:rPr>
                        <a:t>Qty</a:t>
                      </a:r>
                      <a:endParaRPr lang="en-US" sz="1500" b="1" i="0" u="none" strike="noStrike" dirty="0">
                        <a:solidFill>
                          <a:schemeClr val="bg1"/>
                        </a:solidFill>
                        <a:effectLst/>
                        <a:latin typeface="+mn-lt"/>
                      </a:endParaRPr>
                    </a:p>
                  </a:txBody>
                  <a:tcPr marL="9391" marR="9391" marT="9391" marB="0" anchor="b">
                    <a:solidFill>
                      <a:schemeClr val="accent2"/>
                    </a:solidFill>
                  </a:tcPr>
                </a:tc>
                <a:tc>
                  <a:txBody>
                    <a:bodyPr/>
                    <a:lstStyle/>
                    <a:p>
                      <a:pPr algn="ctr" fontAlgn="b"/>
                      <a:r>
                        <a:rPr lang="en-US" sz="1500" b="1" u="none" strike="noStrike" dirty="0">
                          <a:solidFill>
                            <a:schemeClr val="bg1"/>
                          </a:solidFill>
                          <a:effectLst/>
                        </a:rPr>
                        <a:t>Till date</a:t>
                      </a:r>
                      <a:endParaRPr lang="en-US" sz="1500" b="1" i="0" u="none" strike="noStrike" dirty="0">
                        <a:solidFill>
                          <a:schemeClr val="bg1"/>
                        </a:solidFill>
                        <a:effectLst/>
                        <a:latin typeface="+mn-lt"/>
                      </a:endParaRPr>
                    </a:p>
                  </a:txBody>
                  <a:tcPr marL="9391" marR="9391" marT="9391" marB="0" anchor="b">
                    <a:solidFill>
                      <a:schemeClr val="accent2"/>
                    </a:solidFill>
                  </a:tcPr>
                </a:tc>
                <a:tc gridSpan="2" vMerge="1">
                  <a:txBody>
                    <a:bodyPr/>
                    <a:lstStyle/>
                    <a:p>
                      <a:endParaRPr lang="en-US"/>
                    </a:p>
                  </a:txBody>
                  <a:tcPr/>
                </a:tc>
                <a:tc hMerge="1" vMerge="1">
                  <a:txBody>
                    <a:bodyPr/>
                    <a:lstStyle/>
                    <a:p>
                      <a:endParaRPr lang="en-US"/>
                    </a:p>
                  </a:txBody>
                  <a:tcPr/>
                </a:tc>
              </a:tr>
              <a:tr h="466591">
                <a:tc>
                  <a:txBody>
                    <a:bodyPr/>
                    <a:lstStyle/>
                    <a:p>
                      <a:pPr algn="ctr" fontAlgn="ctr"/>
                      <a:r>
                        <a:rPr lang="en-US" sz="1500" u="none" strike="noStrike">
                          <a:effectLst/>
                        </a:rPr>
                        <a:t>1</a:t>
                      </a:r>
                      <a:endParaRPr lang="en-US" sz="1500" b="0" i="0" u="none" strike="noStrike">
                        <a:solidFill>
                          <a:srgbClr val="000000"/>
                        </a:solidFill>
                        <a:effectLst/>
                        <a:latin typeface="+mn-lt"/>
                      </a:endParaRPr>
                    </a:p>
                  </a:txBody>
                  <a:tcPr marL="9391" marR="9391" marT="9391" marB="0" anchor="ctr"/>
                </a:tc>
                <a:tc>
                  <a:txBody>
                    <a:bodyPr/>
                    <a:lstStyle/>
                    <a:p>
                      <a:pPr algn="l" fontAlgn="ctr"/>
                      <a:r>
                        <a:rPr lang="en-US" sz="1500" u="none" strike="noStrike" dirty="0">
                          <a:effectLst/>
                          <a:hlinkClick r:id="rId2" action="ppaction://hlinksldjump"/>
                        </a:rPr>
                        <a:t>CESC, Mysore</a:t>
                      </a:r>
                      <a:r>
                        <a:rPr lang="en-US" sz="1500" u="none" strike="noStrike" dirty="0">
                          <a:effectLst/>
                        </a:rPr>
                        <a:t/>
                      </a:r>
                      <a:br>
                        <a:rPr lang="en-US" sz="1500" u="none" strike="noStrike" dirty="0">
                          <a:effectLst/>
                        </a:rPr>
                      </a:br>
                      <a:r>
                        <a:rPr lang="en-US" sz="1500" u="none" strike="noStrike" dirty="0">
                          <a:effectLst/>
                        </a:rPr>
                        <a:t>SGIA - </a:t>
                      </a:r>
                      <a:r>
                        <a:rPr lang="en-US" sz="1500" u="none" strike="noStrike" dirty="0" err="1">
                          <a:effectLst/>
                        </a:rPr>
                        <a:t>Enzen</a:t>
                      </a:r>
                      <a:endParaRPr lang="en-US" sz="1500" b="0" i="0" u="none" strike="noStrike" dirty="0">
                        <a:solidFill>
                          <a:srgbClr val="000000"/>
                        </a:solidFill>
                        <a:effectLst/>
                        <a:latin typeface="+mn-lt"/>
                      </a:endParaRPr>
                    </a:p>
                  </a:txBody>
                  <a:tcPr marL="9391" marR="9391" marT="9391" marB="0" anchor="ctr"/>
                </a:tc>
                <a:tc>
                  <a:txBody>
                    <a:bodyPr/>
                    <a:lstStyle/>
                    <a:p>
                      <a:pPr algn="ctr" fontAlgn="ctr"/>
                      <a:r>
                        <a:rPr lang="en-US" sz="1500" u="none" strike="noStrike" dirty="0">
                          <a:effectLst/>
                        </a:rPr>
                        <a:t>Mar'14</a:t>
                      </a:r>
                      <a:endParaRPr lang="en-US" sz="1500" b="0" i="0" u="none" strike="noStrike" dirty="0">
                        <a:solidFill>
                          <a:srgbClr val="000000"/>
                        </a:solidFill>
                        <a:effectLst/>
                        <a:latin typeface="+mn-lt"/>
                      </a:endParaRPr>
                    </a:p>
                  </a:txBody>
                  <a:tcPr marL="9391" marR="9391" marT="9391" marB="0" anchor="ctr"/>
                </a:tc>
                <a:tc>
                  <a:txBody>
                    <a:bodyPr/>
                    <a:lstStyle/>
                    <a:p>
                      <a:pPr algn="r" rtl="0" fontAlgn="ctr"/>
                      <a:r>
                        <a:rPr lang="en-US" sz="1500" b="0" i="0" u="none" strike="noStrike">
                          <a:solidFill>
                            <a:srgbClr val="000000"/>
                          </a:solidFill>
                          <a:effectLst/>
                          <a:latin typeface="Calibri" panose="020F0502020204030204" pitchFamily="34" charset="0"/>
                        </a:rPr>
                        <a:t>4.40</a:t>
                      </a:r>
                    </a:p>
                  </a:txBody>
                  <a:tcPr marL="12700" marR="12700" marT="12700" marB="0" anchor="ctr"/>
                </a:tc>
                <a:tc>
                  <a:txBody>
                    <a:bodyPr/>
                    <a:lstStyle/>
                    <a:p>
                      <a:pPr algn="r" rtl="0" fontAlgn="ctr"/>
                      <a:r>
                        <a:rPr lang="en-US" sz="1500" b="0" i="0" u="none" strike="noStrike">
                          <a:solidFill>
                            <a:srgbClr val="000000"/>
                          </a:solidFill>
                          <a:effectLst/>
                          <a:latin typeface="Calibri" panose="020F0502020204030204" pitchFamily="34" charset="0"/>
                        </a:rPr>
                        <a:t>            4.40 </a:t>
                      </a:r>
                    </a:p>
                  </a:txBody>
                  <a:tcPr marL="12700" marR="12700" marT="12700" marB="0" anchor="ctr"/>
                </a:tc>
                <a:tc>
                  <a:txBody>
                    <a:bodyPr/>
                    <a:lstStyle/>
                    <a:p>
                      <a:pPr algn="r" rtl="0" fontAlgn="ctr"/>
                      <a:r>
                        <a:rPr lang="en-US" sz="1500" b="0" i="0" u="none" strike="noStrike" dirty="0">
                          <a:solidFill>
                            <a:srgbClr val="000000"/>
                          </a:solidFill>
                          <a:effectLst/>
                          <a:latin typeface="Calibri" panose="020F0502020204030204" pitchFamily="34" charset="0"/>
                        </a:rPr>
                        <a:t>            0.55 </a:t>
                      </a:r>
                    </a:p>
                  </a:txBody>
                  <a:tcPr marL="12700" marR="12700" marT="12700" marB="0" anchor="ctr"/>
                </a:tc>
                <a:tc>
                  <a:txBody>
                    <a:bodyPr/>
                    <a:lstStyle/>
                    <a:p>
                      <a:pPr algn="r" fontAlgn="ctr"/>
                      <a:r>
                        <a:rPr lang="en-US" sz="1500" u="none" strike="noStrike">
                          <a:effectLst/>
                        </a:rPr>
                        <a:t>19487</a:t>
                      </a:r>
                      <a:endParaRPr lang="en-US" sz="1500" b="0" i="0" u="none" strike="noStrike">
                        <a:solidFill>
                          <a:srgbClr val="000000"/>
                        </a:solidFill>
                        <a:effectLst/>
                        <a:latin typeface="+mn-lt"/>
                      </a:endParaRPr>
                    </a:p>
                  </a:txBody>
                  <a:tcPr marL="9391" marR="9391" marT="9391" marB="0" anchor="ctr"/>
                </a:tc>
                <a:tc>
                  <a:txBody>
                    <a:bodyPr/>
                    <a:lstStyle/>
                    <a:p>
                      <a:pPr algn="r" fontAlgn="ctr"/>
                      <a:r>
                        <a:rPr lang="en-US" sz="1500" u="none" strike="noStrike">
                          <a:effectLst/>
                        </a:rPr>
                        <a:t>17750</a:t>
                      </a:r>
                      <a:endParaRPr lang="en-US" sz="1500" b="0" i="0" u="none" strike="noStrike">
                        <a:solidFill>
                          <a:srgbClr val="000000"/>
                        </a:solidFill>
                        <a:effectLst/>
                        <a:latin typeface="+mn-lt"/>
                      </a:endParaRPr>
                    </a:p>
                  </a:txBody>
                  <a:tcPr marL="9391" marR="9391" marT="9391" marB="0" anchor="ctr"/>
                </a:tc>
                <a:tc>
                  <a:txBody>
                    <a:bodyPr/>
                    <a:lstStyle/>
                    <a:p>
                      <a:pPr algn="r" fontAlgn="ctr"/>
                      <a:r>
                        <a:rPr lang="en-US" sz="1500" u="none" strike="noStrike">
                          <a:effectLst/>
                        </a:rPr>
                        <a:t>2337</a:t>
                      </a:r>
                      <a:endParaRPr lang="en-US" sz="1500" b="0" i="0" u="none" strike="noStrike">
                        <a:solidFill>
                          <a:srgbClr val="000000"/>
                        </a:solidFill>
                        <a:effectLst/>
                        <a:latin typeface="+mn-lt"/>
                      </a:endParaRPr>
                    </a:p>
                  </a:txBody>
                  <a:tcPr marL="9391" marR="9391" marT="9391" marB="0" anchor="ctr"/>
                </a:tc>
                <a:tc>
                  <a:txBody>
                    <a:bodyPr/>
                    <a:lstStyle/>
                    <a:p>
                      <a:pPr algn="r" fontAlgn="ctr"/>
                      <a:r>
                        <a:rPr lang="en-US" sz="1500" u="none" strike="noStrike" dirty="0">
                          <a:effectLst/>
                        </a:rPr>
                        <a:t>0</a:t>
                      </a:r>
                      <a:endParaRPr lang="en-US" sz="1500" b="0" i="0" u="none" strike="noStrike" dirty="0">
                        <a:solidFill>
                          <a:srgbClr val="000000"/>
                        </a:solidFill>
                        <a:effectLst/>
                        <a:latin typeface="+mn-lt"/>
                      </a:endParaRPr>
                    </a:p>
                  </a:txBody>
                  <a:tcPr marL="9391" marR="9391" marT="9391" marB="0" anchor="ctr"/>
                </a:tc>
                <a:tc gridSpan="2">
                  <a:txBody>
                    <a:bodyPr/>
                    <a:lstStyle/>
                    <a:p>
                      <a:pPr algn="r" fontAlgn="ctr"/>
                      <a:r>
                        <a:rPr lang="en-US" sz="1500" u="none" strike="noStrike">
                          <a:effectLst/>
                        </a:rPr>
                        <a:t>17750</a:t>
                      </a:r>
                      <a:endParaRPr lang="en-US" sz="1500" b="0" i="0" u="none" strike="noStrike">
                        <a:solidFill>
                          <a:srgbClr val="000000"/>
                        </a:solidFill>
                        <a:effectLst/>
                        <a:latin typeface="+mn-lt"/>
                      </a:endParaRPr>
                    </a:p>
                  </a:txBody>
                  <a:tcPr marL="9391" marR="9391" marT="9391" marB="0" anchor="ctr"/>
                </a:tc>
                <a:tc hMerge="1">
                  <a:txBody>
                    <a:bodyPr/>
                    <a:lstStyle/>
                    <a:p>
                      <a:endParaRPr lang="en-US"/>
                    </a:p>
                  </a:txBody>
                  <a:tcPr/>
                </a:tc>
              </a:tr>
              <a:tr h="466591">
                <a:tc>
                  <a:txBody>
                    <a:bodyPr/>
                    <a:lstStyle/>
                    <a:p>
                      <a:pPr algn="ctr" fontAlgn="ctr"/>
                      <a:r>
                        <a:rPr lang="en-US" sz="1500" u="none" strike="noStrike">
                          <a:effectLst/>
                        </a:rPr>
                        <a:t>2</a:t>
                      </a:r>
                      <a:endParaRPr lang="en-US" sz="1500" b="0" i="0" u="none" strike="noStrike">
                        <a:solidFill>
                          <a:srgbClr val="000000"/>
                        </a:solidFill>
                        <a:effectLst/>
                        <a:latin typeface="+mn-lt"/>
                      </a:endParaRPr>
                    </a:p>
                  </a:txBody>
                  <a:tcPr marL="9391" marR="9391" marT="9391" marB="0" anchor="ctr"/>
                </a:tc>
                <a:tc>
                  <a:txBody>
                    <a:bodyPr/>
                    <a:lstStyle/>
                    <a:p>
                      <a:pPr algn="l" fontAlgn="ctr"/>
                      <a:r>
                        <a:rPr lang="en-US" sz="1500" u="none" strike="noStrike" dirty="0">
                          <a:effectLst/>
                          <a:hlinkClick r:id="rId3" action="ppaction://hlinksldjump"/>
                        </a:rPr>
                        <a:t>UHBVN, Haryana</a:t>
                      </a:r>
                      <a:r>
                        <a:rPr lang="en-US" sz="1500" u="none" strike="noStrike" dirty="0">
                          <a:effectLst/>
                        </a:rPr>
                        <a:t/>
                      </a:r>
                      <a:br>
                        <a:rPr lang="en-US" sz="1500" u="none" strike="noStrike" dirty="0">
                          <a:effectLst/>
                        </a:rPr>
                      </a:br>
                      <a:r>
                        <a:rPr lang="en-US" sz="1500" u="none" strike="noStrike" dirty="0">
                          <a:effectLst/>
                        </a:rPr>
                        <a:t>SGIA - NEDO Japan</a:t>
                      </a:r>
                      <a:endParaRPr lang="en-US" sz="1500" b="0" i="0" u="none" strike="noStrike" dirty="0">
                        <a:solidFill>
                          <a:srgbClr val="000000"/>
                        </a:solidFill>
                        <a:effectLst/>
                        <a:latin typeface="+mn-lt"/>
                      </a:endParaRPr>
                    </a:p>
                  </a:txBody>
                  <a:tcPr marL="9391" marR="9391" marT="9391" marB="0" anchor="ctr"/>
                </a:tc>
                <a:tc>
                  <a:txBody>
                    <a:bodyPr/>
                    <a:lstStyle/>
                    <a:p>
                      <a:pPr algn="ctr" fontAlgn="ctr"/>
                      <a:r>
                        <a:rPr lang="en-US" sz="1500" u="none" strike="noStrike" dirty="0">
                          <a:effectLst/>
                        </a:rPr>
                        <a:t>Apr'14</a:t>
                      </a:r>
                      <a:endParaRPr lang="en-US" sz="1500" b="0" i="0" u="none" strike="noStrike" dirty="0">
                        <a:solidFill>
                          <a:srgbClr val="000000"/>
                        </a:solidFill>
                        <a:effectLst/>
                        <a:latin typeface="+mn-lt"/>
                      </a:endParaRPr>
                    </a:p>
                  </a:txBody>
                  <a:tcPr marL="9391" marR="9391" marT="9391" marB="0" anchor="ctr"/>
                </a:tc>
                <a:tc>
                  <a:txBody>
                    <a:bodyPr/>
                    <a:lstStyle/>
                    <a:p>
                      <a:pPr algn="r" rtl="0" fontAlgn="ctr"/>
                      <a:r>
                        <a:rPr lang="en-US" sz="1500" b="0" i="0" u="none" strike="noStrike">
                          <a:solidFill>
                            <a:srgbClr val="000000"/>
                          </a:solidFill>
                          <a:effectLst/>
                          <a:latin typeface="Calibri" panose="020F0502020204030204" pitchFamily="34" charset="0"/>
                        </a:rPr>
                        <a:t>4.86</a:t>
                      </a:r>
                    </a:p>
                  </a:txBody>
                  <a:tcPr marL="12700" marR="12700" marT="12700" marB="0" anchor="ctr"/>
                </a:tc>
                <a:tc>
                  <a:txBody>
                    <a:bodyPr/>
                    <a:lstStyle/>
                    <a:p>
                      <a:pPr algn="r" rtl="0" fontAlgn="ctr"/>
                      <a:r>
                        <a:rPr lang="en-US" sz="1500" b="0" i="0" u="none" strike="noStrike">
                          <a:solidFill>
                            <a:srgbClr val="000000"/>
                          </a:solidFill>
                          <a:effectLst/>
                          <a:latin typeface="Calibri" panose="020F0502020204030204" pitchFamily="34" charset="0"/>
                        </a:rPr>
                        <a:t>                 -   </a:t>
                      </a:r>
                    </a:p>
                  </a:txBody>
                  <a:tcPr marL="12700" marR="12700" marT="12700" marB="0" anchor="ctr"/>
                </a:tc>
                <a:tc>
                  <a:txBody>
                    <a:bodyPr/>
                    <a:lstStyle/>
                    <a:p>
                      <a:pPr algn="r" rtl="0" fontAlgn="ctr"/>
                      <a:r>
                        <a:rPr lang="en-US" sz="1500" b="0" i="0" u="none" strike="noStrike" dirty="0">
                          <a:solidFill>
                            <a:srgbClr val="000000"/>
                          </a:solidFill>
                          <a:effectLst/>
                          <a:latin typeface="Calibri" panose="020F0502020204030204" pitchFamily="34" charset="0"/>
                        </a:rPr>
                        <a:t>                 -   </a:t>
                      </a:r>
                    </a:p>
                  </a:txBody>
                  <a:tcPr marL="12700" marR="12700" marT="12700" marB="0" anchor="ctr"/>
                </a:tc>
                <a:tc>
                  <a:txBody>
                    <a:bodyPr/>
                    <a:lstStyle/>
                    <a:p>
                      <a:pPr algn="r" fontAlgn="ctr"/>
                      <a:r>
                        <a:rPr lang="en-US" sz="1500" u="none" strike="noStrike">
                          <a:effectLst/>
                        </a:rPr>
                        <a:t>9800</a:t>
                      </a:r>
                      <a:endParaRPr lang="en-US" sz="1500" b="0" i="0" u="none" strike="noStrike">
                        <a:solidFill>
                          <a:srgbClr val="000000"/>
                        </a:solidFill>
                        <a:effectLst/>
                        <a:latin typeface="+mn-lt"/>
                      </a:endParaRPr>
                    </a:p>
                  </a:txBody>
                  <a:tcPr marL="9391" marR="9391" marT="9391" marB="0" anchor="ctr"/>
                </a:tc>
                <a:tc>
                  <a:txBody>
                    <a:bodyPr/>
                    <a:lstStyle/>
                    <a:p>
                      <a:pPr algn="r" fontAlgn="ctr"/>
                      <a:r>
                        <a:rPr lang="en-US" sz="1500" u="none" strike="noStrike">
                          <a:effectLst/>
                        </a:rPr>
                        <a:t>0</a:t>
                      </a:r>
                      <a:endParaRPr lang="en-US" sz="1500" b="0" i="0" u="none" strike="noStrike">
                        <a:solidFill>
                          <a:srgbClr val="000000"/>
                        </a:solidFill>
                        <a:effectLst/>
                        <a:latin typeface="+mn-lt"/>
                      </a:endParaRPr>
                    </a:p>
                  </a:txBody>
                  <a:tcPr marL="9391" marR="9391" marT="9391" marB="0" anchor="ctr"/>
                </a:tc>
                <a:tc>
                  <a:txBody>
                    <a:bodyPr/>
                    <a:lstStyle/>
                    <a:p>
                      <a:pPr algn="r" fontAlgn="ctr"/>
                      <a:r>
                        <a:rPr lang="en-US" sz="1500" u="none" strike="noStrike">
                          <a:effectLst/>
                        </a:rPr>
                        <a:t>1200</a:t>
                      </a:r>
                      <a:endParaRPr lang="en-US" sz="1500" b="0" i="0" u="none" strike="noStrike">
                        <a:solidFill>
                          <a:srgbClr val="000000"/>
                        </a:solidFill>
                        <a:effectLst/>
                        <a:latin typeface="+mn-lt"/>
                      </a:endParaRPr>
                    </a:p>
                  </a:txBody>
                  <a:tcPr marL="9391" marR="9391" marT="9391" marB="0" anchor="ctr"/>
                </a:tc>
                <a:tc>
                  <a:txBody>
                    <a:bodyPr/>
                    <a:lstStyle/>
                    <a:p>
                      <a:pPr algn="r" fontAlgn="ctr"/>
                      <a:r>
                        <a:rPr lang="en-US" sz="1500" u="none" strike="noStrike">
                          <a:effectLst/>
                        </a:rPr>
                        <a:t>0</a:t>
                      </a:r>
                      <a:endParaRPr lang="en-US" sz="1500" b="0" i="0" u="none" strike="noStrike">
                        <a:solidFill>
                          <a:srgbClr val="000000"/>
                        </a:solidFill>
                        <a:effectLst/>
                        <a:latin typeface="+mn-lt"/>
                      </a:endParaRPr>
                    </a:p>
                  </a:txBody>
                  <a:tcPr marL="9391" marR="9391" marT="9391" marB="0" anchor="ctr"/>
                </a:tc>
                <a:tc gridSpan="2">
                  <a:txBody>
                    <a:bodyPr/>
                    <a:lstStyle/>
                    <a:p>
                      <a:pPr algn="r" fontAlgn="ctr"/>
                      <a:r>
                        <a:rPr lang="en-US" sz="1500" u="none" strike="noStrike" dirty="0">
                          <a:effectLst/>
                        </a:rPr>
                        <a:t>0</a:t>
                      </a:r>
                      <a:endParaRPr lang="en-US" sz="1500" b="0" i="0" u="none" strike="noStrike" dirty="0">
                        <a:solidFill>
                          <a:srgbClr val="000000"/>
                        </a:solidFill>
                        <a:effectLst/>
                        <a:latin typeface="+mn-lt"/>
                      </a:endParaRPr>
                    </a:p>
                  </a:txBody>
                  <a:tcPr marL="9391" marR="9391" marT="9391" marB="0" anchor="ctr">
                    <a:solidFill>
                      <a:srgbClr val="FF0000"/>
                    </a:solidFill>
                  </a:tcPr>
                </a:tc>
                <a:tc hMerge="1">
                  <a:txBody>
                    <a:bodyPr/>
                    <a:lstStyle/>
                    <a:p>
                      <a:endParaRPr lang="en-US"/>
                    </a:p>
                  </a:txBody>
                  <a:tcPr/>
                </a:tc>
              </a:tr>
              <a:tr h="466591">
                <a:tc>
                  <a:txBody>
                    <a:bodyPr/>
                    <a:lstStyle/>
                    <a:p>
                      <a:pPr algn="ctr" fontAlgn="ctr"/>
                      <a:r>
                        <a:rPr lang="en-US" sz="1500" u="none" strike="noStrike">
                          <a:effectLst/>
                        </a:rPr>
                        <a:t>3</a:t>
                      </a:r>
                      <a:endParaRPr lang="en-US" sz="1500" b="0" i="0" u="none" strike="noStrike">
                        <a:solidFill>
                          <a:srgbClr val="000000"/>
                        </a:solidFill>
                        <a:effectLst/>
                        <a:latin typeface="+mn-lt"/>
                      </a:endParaRPr>
                    </a:p>
                  </a:txBody>
                  <a:tcPr marL="9391" marR="9391" marT="9391" marB="0" anchor="ctr"/>
                </a:tc>
                <a:tc>
                  <a:txBody>
                    <a:bodyPr/>
                    <a:lstStyle/>
                    <a:p>
                      <a:pPr algn="l" fontAlgn="ctr"/>
                      <a:r>
                        <a:rPr lang="en-US" sz="1500" u="none" strike="noStrike" dirty="0">
                          <a:effectLst/>
                          <a:hlinkClick r:id="rId4" action="ppaction://hlinksldjump"/>
                        </a:rPr>
                        <a:t>HPSEB, </a:t>
                      </a:r>
                      <a:r>
                        <a:rPr lang="en-US" sz="1500" u="none" strike="noStrike" dirty="0" smtClean="0">
                          <a:effectLst/>
                          <a:hlinkClick r:id="rId4" action="ppaction://hlinksldjump"/>
                        </a:rPr>
                        <a:t>Himachal Pradesh</a:t>
                      </a:r>
                      <a:r>
                        <a:rPr lang="en-US" sz="1500" u="none" strike="noStrike" dirty="0">
                          <a:effectLst/>
                        </a:rPr>
                        <a:t/>
                      </a:r>
                      <a:br>
                        <a:rPr lang="en-US" sz="1500" u="none" strike="noStrike" dirty="0">
                          <a:effectLst/>
                        </a:rPr>
                      </a:br>
                      <a:r>
                        <a:rPr lang="en-US" sz="1500" u="none" strike="noStrike" dirty="0">
                          <a:effectLst/>
                        </a:rPr>
                        <a:t>SGIA - Alstom</a:t>
                      </a:r>
                      <a:endParaRPr lang="en-US" sz="1500" b="0" i="0" u="none" strike="noStrike" dirty="0">
                        <a:solidFill>
                          <a:srgbClr val="000000"/>
                        </a:solidFill>
                        <a:effectLst/>
                        <a:latin typeface="+mn-lt"/>
                      </a:endParaRPr>
                    </a:p>
                  </a:txBody>
                  <a:tcPr marL="9391" marR="9391" marT="9391" marB="0" anchor="ctr"/>
                </a:tc>
                <a:tc>
                  <a:txBody>
                    <a:bodyPr/>
                    <a:lstStyle/>
                    <a:p>
                      <a:pPr algn="ctr" fontAlgn="ctr"/>
                      <a:r>
                        <a:rPr lang="en-US" sz="1500" u="none" strike="noStrike">
                          <a:effectLst/>
                        </a:rPr>
                        <a:t>Feb'15</a:t>
                      </a:r>
                      <a:endParaRPr lang="en-US" sz="1500" b="0" i="0" u="none" strike="noStrike">
                        <a:solidFill>
                          <a:srgbClr val="000000"/>
                        </a:solidFill>
                        <a:effectLst/>
                        <a:latin typeface="+mn-lt"/>
                      </a:endParaRPr>
                    </a:p>
                  </a:txBody>
                  <a:tcPr marL="9391" marR="9391" marT="9391" marB="0" anchor="ctr"/>
                </a:tc>
                <a:tc>
                  <a:txBody>
                    <a:bodyPr/>
                    <a:lstStyle/>
                    <a:p>
                      <a:pPr algn="r" rtl="0" fontAlgn="ctr"/>
                      <a:r>
                        <a:rPr lang="en-US" sz="1500" b="0" i="0" u="none" strike="noStrike">
                          <a:solidFill>
                            <a:srgbClr val="000000"/>
                          </a:solidFill>
                          <a:effectLst/>
                          <a:latin typeface="Calibri" panose="020F0502020204030204" pitchFamily="34" charset="0"/>
                        </a:rPr>
                        <a:t>2.63</a:t>
                      </a:r>
                    </a:p>
                  </a:txBody>
                  <a:tcPr marL="12700" marR="12700" marT="12700" marB="0" anchor="ctr"/>
                </a:tc>
                <a:tc>
                  <a:txBody>
                    <a:bodyPr/>
                    <a:lstStyle/>
                    <a:p>
                      <a:pPr algn="r" rtl="0" fontAlgn="ctr"/>
                      <a:r>
                        <a:rPr lang="en-US" sz="1500" b="0" i="0" u="none" strike="noStrike">
                          <a:solidFill>
                            <a:srgbClr val="000000"/>
                          </a:solidFill>
                          <a:effectLst/>
                          <a:latin typeface="Calibri" panose="020F0502020204030204" pitchFamily="34" charset="0"/>
                        </a:rPr>
                        <a:t>            2.63 </a:t>
                      </a:r>
                    </a:p>
                  </a:txBody>
                  <a:tcPr marL="12700" marR="12700" marT="12700" marB="0" anchor="ctr"/>
                </a:tc>
                <a:tc>
                  <a:txBody>
                    <a:bodyPr/>
                    <a:lstStyle/>
                    <a:p>
                      <a:pPr algn="r" rtl="0" fontAlgn="ctr"/>
                      <a:r>
                        <a:rPr lang="en-US" sz="1500" b="0" i="0" u="none" strike="noStrike" dirty="0">
                          <a:solidFill>
                            <a:srgbClr val="000000"/>
                          </a:solidFill>
                          <a:effectLst/>
                          <a:latin typeface="Calibri" panose="020F0502020204030204" pitchFamily="34" charset="0"/>
                        </a:rPr>
                        <a:t>            0.33 </a:t>
                      </a:r>
                    </a:p>
                  </a:txBody>
                  <a:tcPr marL="12700" marR="12700" marT="12700" marB="0" anchor="ctr"/>
                </a:tc>
                <a:tc>
                  <a:txBody>
                    <a:bodyPr/>
                    <a:lstStyle/>
                    <a:p>
                      <a:pPr algn="r" fontAlgn="ctr"/>
                      <a:r>
                        <a:rPr lang="en-US" sz="1500" u="none" strike="noStrike">
                          <a:effectLst/>
                        </a:rPr>
                        <a:t>1118</a:t>
                      </a:r>
                      <a:endParaRPr lang="en-US" sz="1500" b="0" i="0" u="none" strike="noStrike">
                        <a:solidFill>
                          <a:srgbClr val="000000"/>
                        </a:solidFill>
                        <a:effectLst/>
                        <a:latin typeface="+mn-lt"/>
                      </a:endParaRPr>
                    </a:p>
                  </a:txBody>
                  <a:tcPr marL="9391" marR="9391" marT="9391" marB="0" anchor="ctr"/>
                </a:tc>
                <a:tc>
                  <a:txBody>
                    <a:bodyPr/>
                    <a:lstStyle/>
                    <a:p>
                      <a:pPr algn="r" fontAlgn="ctr"/>
                      <a:r>
                        <a:rPr lang="en-US" sz="1500" u="none" strike="noStrike">
                          <a:effectLst/>
                        </a:rPr>
                        <a:t>885</a:t>
                      </a:r>
                      <a:endParaRPr lang="en-US" sz="1500" b="0" i="0" u="none" strike="noStrike">
                        <a:solidFill>
                          <a:srgbClr val="000000"/>
                        </a:solidFill>
                        <a:effectLst/>
                        <a:latin typeface="+mn-lt"/>
                      </a:endParaRPr>
                    </a:p>
                  </a:txBody>
                  <a:tcPr marL="9391" marR="9391" marT="9391" marB="0" anchor="ctr"/>
                </a:tc>
                <a:tc>
                  <a:txBody>
                    <a:bodyPr/>
                    <a:lstStyle/>
                    <a:p>
                      <a:pPr algn="r" fontAlgn="ctr"/>
                      <a:r>
                        <a:rPr lang="en-US" sz="1500" u="none" strike="noStrike">
                          <a:effectLst/>
                        </a:rPr>
                        <a:t>436</a:t>
                      </a:r>
                      <a:endParaRPr lang="en-US" sz="1500" b="0" i="0" u="none" strike="noStrike">
                        <a:solidFill>
                          <a:srgbClr val="000000"/>
                        </a:solidFill>
                        <a:effectLst/>
                        <a:latin typeface="+mn-lt"/>
                      </a:endParaRPr>
                    </a:p>
                  </a:txBody>
                  <a:tcPr marL="9391" marR="9391" marT="9391" marB="0" anchor="ctr"/>
                </a:tc>
                <a:tc>
                  <a:txBody>
                    <a:bodyPr/>
                    <a:lstStyle/>
                    <a:p>
                      <a:pPr algn="r" fontAlgn="ctr"/>
                      <a:r>
                        <a:rPr lang="en-US" sz="1500" u="none" strike="noStrike">
                          <a:effectLst/>
                        </a:rPr>
                        <a:t>180</a:t>
                      </a:r>
                      <a:endParaRPr lang="en-US" sz="1500" b="0" i="0" u="none" strike="noStrike">
                        <a:solidFill>
                          <a:srgbClr val="000000"/>
                        </a:solidFill>
                        <a:effectLst/>
                        <a:latin typeface="+mn-lt"/>
                      </a:endParaRPr>
                    </a:p>
                  </a:txBody>
                  <a:tcPr marL="9391" marR="9391" marT="9391" marB="0" anchor="ctr"/>
                </a:tc>
                <a:tc gridSpan="2">
                  <a:txBody>
                    <a:bodyPr/>
                    <a:lstStyle/>
                    <a:p>
                      <a:pPr algn="r" fontAlgn="ctr"/>
                      <a:r>
                        <a:rPr lang="en-US" sz="1500" u="none" strike="noStrike">
                          <a:effectLst/>
                        </a:rPr>
                        <a:t>1065</a:t>
                      </a:r>
                      <a:endParaRPr lang="en-US" sz="1500" b="0" i="0" u="none" strike="noStrike">
                        <a:solidFill>
                          <a:srgbClr val="000000"/>
                        </a:solidFill>
                        <a:effectLst/>
                        <a:latin typeface="+mn-lt"/>
                      </a:endParaRPr>
                    </a:p>
                  </a:txBody>
                  <a:tcPr marL="9391" marR="9391" marT="9391" marB="0" anchor="ctr"/>
                </a:tc>
                <a:tc hMerge="1">
                  <a:txBody>
                    <a:bodyPr/>
                    <a:lstStyle/>
                    <a:p>
                      <a:endParaRPr lang="en-US"/>
                    </a:p>
                  </a:txBody>
                  <a:tcPr/>
                </a:tc>
              </a:tr>
              <a:tr h="466591">
                <a:tc>
                  <a:txBody>
                    <a:bodyPr/>
                    <a:lstStyle/>
                    <a:p>
                      <a:pPr algn="ctr" fontAlgn="ctr"/>
                      <a:r>
                        <a:rPr lang="en-US" sz="1500" u="none" strike="noStrike">
                          <a:effectLst/>
                        </a:rPr>
                        <a:t>4</a:t>
                      </a:r>
                      <a:endParaRPr lang="en-US" sz="1500" b="0" i="0" u="none" strike="noStrike">
                        <a:solidFill>
                          <a:srgbClr val="000000"/>
                        </a:solidFill>
                        <a:effectLst/>
                        <a:latin typeface="+mn-lt"/>
                      </a:endParaRPr>
                    </a:p>
                  </a:txBody>
                  <a:tcPr marL="9391" marR="9391" marT="9391" marB="0" anchor="ctr"/>
                </a:tc>
                <a:tc>
                  <a:txBody>
                    <a:bodyPr/>
                    <a:lstStyle/>
                    <a:p>
                      <a:pPr algn="l" fontAlgn="ctr"/>
                      <a:r>
                        <a:rPr lang="en-US" sz="1500" u="none" strike="noStrike" dirty="0">
                          <a:effectLst/>
                          <a:hlinkClick r:id="rId5" action="ppaction://hlinksldjump"/>
                        </a:rPr>
                        <a:t>APDCL, Assam</a:t>
                      </a:r>
                      <a:r>
                        <a:rPr lang="en-US" sz="1500" u="none" strike="noStrike" dirty="0">
                          <a:effectLst/>
                        </a:rPr>
                        <a:t/>
                      </a:r>
                      <a:br>
                        <a:rPr lang="en-US" sz="1500" u="none" strike="noStrike" dirty="0">
                          <a:effectLst/>
                        </a:rPr>
                      </a:br>
                      <a:r>
                        <a:rPr lang="en-US" sz="1500" u="none" strike="noStrike" dirty="0">
                          <a:effectLst/>
                        </a:rPr>
                        <a:t>SGIA - Phoenix IT</a:t>
                      </a:r>
                      <a:endParaRPr lang="en-US" sz="1500" b="0" i="0" u="none" strike="noStrike" dirty="0">
                        <a:solidFill>
                          <a:srgbClr val="000000"/>
                        </a:solidFill>
                        <a:effectLst/>
                        <a:latin typeface="+mn-lt"/>
                      </a:endParaRPr>
                    </a:p>
                  </a:txBody>
                  <a:tcPr marL="9391" marR="9391" marT="9391" marB="0" anchor="ctr"/>
                </a:tc>
                <a:tc>
                  <a:txBody>
                    <a:bodyPr/>
                    <a:lstStyle/>
                    <a:p>
                      <a:pPr algn="ctr" fontAlgn="ctr"/>
                      <a:r>
                        <a:rPr lang="en-US" sz="1500" u="none" strike="noStrike">
                          <a:effectLst/>
                        </a:rPr>
                        <a:t>Mar'15</a:t>
                      </a:r>
                      <a:endParaRPr lang="en-US" sz="1500" b="0" i="0" u="none" strike="noStrike">
                        <a:solidFill>
                          <a:srgbClr val="000000"/>
                        </a:solidFill>
                        <a:effectLst/>
                        <a:latin typeface="+mn-lt"/>
                      </a:endParaRPr>
                    </a:p>
                  </a:txBody>
                  <a:tcPr marL="9391" marR="9391" marT="9391" marB="0" anchor="ctr"/>
                </a:tc>
                <a:tc>
                  <a:txBody>
                    <a:bodyPr/>
                    <a:lstStyle/>
                    <a:p>
                      <a:pPr algn="r" rtl="0" fontAlgn="ctr"/>
                      <a:r>
                        <a:rPr lang="en-US" sz="1500" b="0" i="0" u="none" strike="noStrike">
                          <a:solidFill>
                            <a:srgbClr val="000000"/>
                          </a:solidFill>
                          <a:effectLst/>
                          <a:latin typeface="Calibri" panose="020F0502020204030204" pitchFamily="34" charset="0"/>
                        </a:rPr>
                        <a:t>4.05</a:t>
                      </a:r>
                    </a:p>
                  </a:txBody>
                  <a:tcPr marL="12700" marR="12700" marT="12700" marB="0" anchor="ctr"/>
                </a:tc>
                <a:tc>
                  <a:txBody>
                    <a:bodyPr/>
                    <a:lstStyle/>
                    <a:p>
                      <a:pPr algn="r" rtl="0" fontAlgn="ctr"/>
                      <a:r>
                        <a:rPr lang="en-US" sz="1500" b="0" i="0" u="none" strike="noStrike">
                          <a:solidFill>
                            <a:srgbClr val="000000"/>
                          </a:solidFill>
                          <a:effectLst/>
                          <a:latin typeface="Calibri" panose="020F0502020204030204" pitchFamily="34" charset="0"/>
                        </a:rPr>
                        <a:t>            2.83 </a:t>
                      </a:r>
                    </a:p>
                  </a:txBody>
                  <a:tcPr marL="12700" marR="12700" marT="12700" marB="0" anchor="ctr"/>
                </a:tc>
                <a:tc>
                  <a:txBody>
                    <a:bodyPr/>
                    <a:lstStyle/>
                    <a:p>
                      <a:pPr algn="r" rtl="0" fontAlgn="ctr"/>
                      <a:r>
                        <a:rPr lang="en-US" sz="1500" b="0" i="0" u="none" strike="noStrike" dirty="0">
                          <a:solidFill>
                            <a:srgbClr val="000000"/>
                          </a:solidFill>
                          <a:effectLst/>
                          <a:latin typeface="Calibri" panose="020F0502020204030204" pitchFamily="34" charset="0"/>
                        </a:rPr>
                        <a:t>            0.35 </a:t>
                      </a:r>
                    </a:p>
                  </a:txBody>
                  <a:tcPr marL="12700" marR="12700" marT="12700" marB="0" anchor="ctr"/>
                </a:tc>
                <a:tc>
                  <a:txBody>
                    <a:bodyPr/>
                    <a:lstStyle/>
                    <a:p>
                      <a:pPr algn="r" fontAlgn="ctr"/>
                      <a:r>
                        <a:rPr lang="en-US" sz="1500" u="none" strike="noStrike">
                          <a:effectLst/>
                        </a:rPr>
                        <a:t>7876</a:t>
                      </a:r>
                      <a:endParaRPr lang="en-US" sz="1500" b="0" i="0" u="none" strike="noStrike">
                        <a:solidFill>
                          <a:srgbClr val="000000"/>
                        </a:solidFill>
                        <a:effectLst/>
                        <a:latin typeface="+mn-lt"/>
                      </a:endParaRPr>
                    </a:p>
                  </a:txBody>
                  <a:tcPr marL="9391" marR="9391" marT="9391" marB="0" anchor="ctr"/>
                </a:tc>
                <a:tc>
                  <a:txBody>
                    <a:bodyPr/>
                    <a:lstStyle/>
                    <a:p>
                      <a:pPr algn="r" fontAlgn="ctr"/>
                      <a:r>
                        <a:rPr lang="en-US" sz="1500" u="none" strike="noStrike">
                          <a:effectLst/>
                        </a:rPr>
                        <a:t>0</a:t>
                      </a:r>
                      <a:endParaRPr lang="en-US" sz="1500" b="0" i="0" u="none" strike="noStrike">
                        <a:solidFill>
                          <a:srgbClr val="000000"/>
                        </a:solidFill>
                        <a:effectLst/>
                        <a:latin typeface="+mn-lt"/>
                      </a:endParaRPr>
                    </a:p>
                  </a:txBody>
                  <a:tcPr marL="9391" marR="9391" marT="9391" marB="0" anchor="ctr"/>
                </a:tc>
                <a:tc>
                  <a:txBody>
                    <a:bodyPr/>
                    <a:lstStyle/>
                    <a:p>
                      <a:pPr algn="r" fontAlgn="ctr"/>
                      <a:r>
                        <a:rPr lang="en-US" sz="1500" u="none" strike="noStrike">
                          <a:effectLst/>
                        </a:rPr>
                        <a:t>7207</a:t>
                      </a:r>
                      <a:endParaRPr lang="en-US" sz="1500" b="0" i="0" u="none" strike="noStrike">
                        <a:solidFill>
                          <a:srgbClr val="000000"/>
                        </a:solidFill>
                        <a:effectLst/>
                        <a:latin typeface="+mn-lt"/>
                      </a:endParaRPr>
                    </a:p>
                  </a:txBody>
                  <a:tcPr marL="9391" marR="9391" marT="9391" marB="0" anchor="ctr"/>
                </a:tc>
                <a:tc>
                  <a:txBody>
                    <a:bodyPr/>
                    <a:lstStyle/>
                    <a:p>
                      <a:pPr algn="r" fontAlgn="ctr"/>
                      <a:r>
                        <a:rPr lang="en-US" sz="1500" u="none" strike="noStrike">
                          <a:effectLst/>
                        </a:rPr>
                        <a:t>0</a:t>
                      </a:r>
                      <a:endParaRPr lang="en-US" sz="1500" b="0" i="0" u="none" strike="noStrike">
                        <a:solidFill>
                          <a:srgbClr val="000000"/>
                        </a:solidFill>
                        <a:effectLst/>
                        <a:latin typeface="+mn-lt"/>
                      </a:endParaRPr>
                    </a:p>
                  </a:txBody>
                  <a:tcPr marL="9391" marR="9391" marT="9391" marB="0" anchor="ctr"/>
                </a:tc>
                <a:tc gridSpan="2">
                  <a:txBody>
                    <a:bodyPr/>
                    <a:lstStyle/>
                    <a:p>
                      <a:pPr algn="r" fontAlgn="ctr"/>
                      <a:r>
                        <a:rPr lang="en-US" sz="1500" u="none" strike="noStrike" dirty="0">
                          <a:effectLst/>
                        </a:rPr>
                        <a:t>0</a:t>
                      </a:r>
                      <a:endParaRPr lang="en-US" sz="1500" b="0" i="0" u="none" strike="noStrike" dirty="0">
                        <a:solidFill>
                          <a:srgbClr val="000000"/>
                        </a:solidFill>
                        <a:effectLst/>
                        <a:latin typeface="+mn-lt"/>
                      </a:endParaRPr>
                    </a:p>
                  </a:txBody>
                  <a:tcPr marL="9391" marR="9391" marT="9391" marB="0" anchor="ctr">
                    <a:solidFill>
                      <a:srgbClr val="FF0000"/>
                    </a:solidFill>
                  </a:tcPr>
                </a:tc>
                <a:tc hMerge="1">
                  <a:txBody>
                    <a:bodyPr/>
                    <a:lstStyle/>
                    <a:p>
                      <a:endParaRPr lang="en-US"/>
                    </a:p>
                  </a:txBody>
                  <a:tcPr/>
                </a:tc>
              </a:tr>
              <a:tr h="466591">
                <a:tc>
                  <a:txBody>
                    <a:bodyPr/>
                    <a:lstStyle/>
                    <a:p>
                      <a:pPr algn="ctr" fontAlgn="ctr"/>
                      <a:r>
                        <a:rPr lang="en-US" sz="1500" u="none" strike="noStrike">
                          <a:effectLst/>
                        </a:rPr>
                        <a:t>5</a:t>
                      </a:r>
                      <a:endParaRPr lang="en-US" sz="1500" b="0" i="0" u="none" strike="noStrike">
                        <a:solidFill>
                          <a:srgbClr val="000000"/>
                        </a:solidFill>
                        <a:effectLst/>
                        <a:latin typeface="+mn-lt"/>
                      </a:endParaRPr>
                    </a:p>
                  </a:txBody>
                  <a:tcPr marL="9391" marR="9391" marT="9391" marB="0" anchor="ctr"/>
                </a:tc>
                <a:tc>
                  <a:txBody>
                    <a:bodyPr/>
                    <a:lstStyle/>
                    <a:p>
                      <a:pPr algn="l" fontAlgn="ctr"/>
                      <a:r>
                        <a:rPr lang="en-US" sz="1500" u="none" strike="noStrike" dirty="0">
                          <a:effectLst/>
                          <a:hlinkClick r:id="rId6" action="ppaction://hlinksldjump"/>
                        </a:rPr>
                        <a:t>PSPCL, Punjab</a:t>
                      </a:r>
                      <a:r>
                        <a:rPr lang="en-US" sz="1500" u="none" strike="noStrike" dirty="0">
                          <a:effectLst/>
                        </a:rPr>
                        <a:t/>
                      </a:r>
                      <a:br>
                        <a:rPr lang="en-US" sz="1500" u="none" strike="noStrike" dirty="0">
                          <a:effectLst/>
                        </a:rPr>
                      </a:br>
                      <a:r>
                        <a:rPr lang="en-US" sz="1500" u="none" strike="noStrike" dirty="0">
                          <a:effectLst/>
                        </a:rPr>
                        <a:t>SGIA - </a:t>
                      </a:r>
                      <a:r>
                        <a:rPr lang="en-US" sz="1500" u="none" strike="noStrike" dirty="0" err="1">
                          <a:effectLst/>
                        </a:rPr>
                        <a:t>Kalkitech</a:t>
                      </a:r>
                      <a:endParaRPr lang="en-US" sz="1500" b="0" i="0" u="none" strike="noStrike" dirty="0">
                        <a:solidFill>
                          <a:srgbClr val="000000"/>
                        </a:solidFill>
                        <a:effectLst/>
                        <a:latin typeface="+mn-lt"/>
                      </a:endParaRPr>
                    </a:p>
                  </a:txBody>
                  <a:tcPr marL="9391" marR="9391" marT="9391" marB="0" anchor="ctr"/>
                </a:tc>
                <a:tc>
                  <a:txBody>
                    <a:bodyPr/>
                    <a:lstStyle/>
                    <a:p>
                      <a:pPr algn="ctr" fontAlgn="ctr"/>
                      <a:r>
                        <a:rPr lang="en-US" sz="1500" u="none" strike="noStrike">
                          <a:effectLst/>
                        </a:rPr>
                        <a:t>Mar'15</a:t>
                      </a:r>
                      <a:endParaRPr lang="en-US" sz="1500" b="0" i="0" u="none" strike="noStrike">
                        <a:solidFill>
                          <a:srgbClr val="000000"/>
                        </a:solidFill>
                        <a:effectLst/>
                        <a:latin typeface="+mn-lt"/>
                      </a:endParaRPr>
                    </a:p>
                  </a:txBody>
                  <a:tcPr marL="9391" marR="9391" marT="9391" marB="0" anchor="ctr"/>
                </a:tc>
                <a:tc>
                  <a:txBody>
                    <a:bodyPr/>
                    <a:lstStyle/>
                    <a:p>
                      <a:pPr algn="r" rtl="0" fontAlgn="ctr"/>
                      <a:r>
                        <a:rPr lang="en-US" sz="1500" b="0" i="0" u="none" strike="noStrike">
                          <a:solidFill>
                            <a:srgbClr val="000000"/>
                          </a:solidFill>
                          <a:effectLst/>
                          <a:latin typeface="Calibri" panose="020F0502020204030204" pitchFamily="34" charset="0"/>
                        </a:rPr>
                        <a:t>1.37</a:t>
                      </a:r>
                    </a:p>
                  </a:txBody>
                  <a:tcPr marL="12700" marR="12700" marT="12700" marB="0" anchor="ctr"/>
                </a:tc>
                <a:tc>
                  <a:txBody>
                    <a:bodyPr/>
                    <a:lstStyle/>
                    <a:p>
                      <a:pPr algn="r" rtl="0" fontAlgn="ctr"/>
                      <a:r>
                        <a:rPr lang="en-US" sz="1500" b="0" i="0" u="none" strike="noStrike">
                          <a:solidFill>
                            <a:srgbClr val="000000"/>
                          </a:solidFill>
                          <a:effectLst/>
                          <a:latin typeface="Calibri" panose="020F0502020204030204" pitchFamily="34" charset="0"/>
                        </a:rPr>
                        <a:t>            0.97 </a:t>
                      </a:r>
                    </a:p>
                  </a:txBody>
                  <a:tcPr marL="12700" marR="12700" marT="12700" marB="0" anchor="ctr"/>
                </a:tc>
                <a:tc>
                  <a:txBody>
                    <a:bodyPr/>
                    <a:lstStyle/>
                    <a:p>
                      <a:pPr algn="r" rtl="0" fontAlgn="ctr"/>
                      <a:r>
                        <a:rPr lang="en-US" sz="1500" b="0" i="0" u="none" strike="noStrike" dirty="0">
                          <a:solidFill>
                            <a:srgbClr val="000000"/>
                          </a:solidFill>
                          <a:effectLst/>
                          <a:latin typeface="Calibri" panose="020F0502020204030204" pitchFamily="34" charset="0"/>
                        </a:rPr>
                        <a:t>            0.12 </a:t>
                      </a:r>
                    </a:p>
                  </a:txBody>
                  <a:tcPr marL="12700" marR="12700" marT="12700" marB="0" anchor="ctr"/>
                </a:tc>
                <a:tc>
                  <a:txBody>
                    <a:bodyPr/>
                    <a:lstStyle/>
                    <a:p>
                      <a:pPr algn="r" fontAlgn="ctr"/>
                      <a:r>
                        <a:rPr lang="en-US" sz="1500" u="none" strike="noStrike">
                          <a:effectLst/>
                        </a:rPr>
                        <a:t>1101</a:t>
                      </a:r>
                      <a:endParaRPr lang="en-US" sz="1500" b="0" i="0" u="none" strike="noStrike">
                        <a:solidFill>
                          <a:srgbClr val="000000"/>
                        </a:solidFill>
                        <a:effectLst/>
                        <a:latin typeface="+mn-lt"/>
                      </a:endParaRPr>
                    </a:p>
                  </a:txBody>
                  <a:tcPr marL="9391" marR="9391" marT="9391" marB="0" anchor="ctr"/>
                </a:tc>
                <a:tc>
                  <a:txBody>
                    <a:bodyPr/>
                    <a:lstStyle/>
                    <a:p>
                      <a:pPr algn="r" fontAlgn="ctr"/>
                      <a:r>
                        <a:rPr lang="en-US" sz="1500" u="none" strike="noStrike">
                          <a:effectLst/>
                        </a:rPr>
                        <a:t>0</a:t>
                      </a:r>
                      <a:endParaRPr lang="en-US" sz="1500" b="0" i="0" u="none" strike="noStrike">
                        <a:solidFill>
                          <a:srgbClr val="000000"/>
                        </a:solidFill>
                        <a:effectLst/>
                        <a:latin typeface="+mn-lt"/>
                      </a:endParaRPr>
                    </a:p>
                  </a:txBody>
                  <a:tcPr marL="9391" marR="9391" marT="9391" marB="0" anchor="ctr"/>
                </a:tc>
                <a:tc>
                  <a:txBody>
                    <a:bodyPr/>
                    <a:lstStyle/>
                    <a:p>
                      <a:pPr algn="r" fontAlgn="ctr"/>
                      <a:r>
                        <a:rPr lang="en-US" sz="1500" u="none" strike="noStrike">
                          <a:effectLst/>
                        </a:rPr>
                        <a:t>1636</a:t>
                      </a:r>
                      <a:endParaRPr lang="en-US" sz="1500" b="0" i="0" u="none" strike="noStrike">
                        <a:solidFill>
                          <a:srgbClr val="000000"/>
                        </a:solidFill>
                        <a:effectLst/>
                        <a:latin typeface="+mn-lt"/>
                      </a:endParaRPr>
                    </a:p>
                  </a:txBody>
                  <a:tcPr marL="9391" marR="9391" marT="9391" marB="0" anchor="ctr"/>
                </a:tc>
                <a:tc>
                  <a:txBody>
                    <a:bodyPr/>
                    <a:lstStyle/>
                    <a:p>
                      <a:pPr algn="r" fontAlgn="ctr"/>
                      <a:r>
                        <a:rPr lang="en-US" sz="1500" u="none" strike="noStrike">
                          <a:effectLst/>
                        </a:rPr>
                        <a:t>0</a:t>
                      </a:r>
                      <a:endParaRPr lang="en-US" sz="1500" b="0" i="0" u="none" strike="noStrike">
                        <a:solidFill>
                          <a:srgbClr val="000000"/>
                        </a:solidFill>
                        <a:effectLst/>
                        <a:latin typeface="+mn-lt"/>
                      </a:endParaRPr>
                    </a:p>
                  </a:txBody>
                  <a:tcPr marL="9391" marR="9391" marT="9391" marB="0" anchor="ctr"/>
                </a:tc>
                <a:tc gridSpan="2">
                  <a:txBody>
                    <a:bodyPr/>
                    <a:lstStyle/>
                    <a:p>
                      <a:pPr algn="r" fontAlgn="ctr"/>
                      <a:r>
                        <a:rPr lang="en-US" sz="1500" u="none" strike="noStrike" dirty="0">
                          <a:effectLst/>
                        </a:rPr>
                        <a:t>0</a:t>
                      </a:r>
                      <a:endParaRPr lang="en-US" sz="1500" b="0" i="0" u="none" strike="noStrike" dirty="0">
                        <a:solidFill>
                          <a:srgbClr val="000000"/>
                        </a:solidFill>
                        <a:effectLst/>
                        <a:latin typeface="+mn-lt"/>
                      </a:endParaRPr>
                    </a:p>
                  </a:txBody>
                  <a:tcPr marL="9391" marR="9391" marT="9391" marB="0" anchor="ctr">
                    <a:solidFill>
                      <a:srgbClr val="FF0000"/>
                    </a:solidFill>
                  </a:tcPr>
                </a:tc>
                <a:tc hMerge="1">
                  <a:txBody>
                    <a:bodyPr/>
                    <a:lstStyle/>
                    <a:p>
                      <a:endParaRPr lang="en-US"/>
                    </a:p>
                  </a:txBody>
                  <a:tcPr/>
                </a:tc>
              </a:tr>
              <a:tr h="466591">
                <a:tc>
                  <a:txBody>
                    <a:bodyPr/>
                    <a:lstStyle/>
                    <a:p>
                      <a:pPr algn="ctr" fontAlgn="ctr"/>
                      <a:r>
                        <a:rPr lang="en-US" sz="1500" u="none" strike="noStrike">
                          <a:effectLst/>
                        </a:rPr>
                        <a:t>6</a:t>
                      </a:r>
                      <a:endParaRPr lang="en-US" sz="1500" b="0" i="0" u="none" strike="noStrike">
                        <a:solidFill>
                          <a:srgbClr val="000000"/>
                        </a:solidFill>
                        <a:effectLst/>
                        <a:latin typeface="+mn-lt"/>
                      </a:endParaRPr>
                    </a:p>
                  </a:txBody>
                  <a:tcPr marL="9391" marR="9391" marT="9391" marB="0" anchor="ctr"/>
                </a:tc>
                <a:tc>
                  <a:txBody>
                    <a:bodyPr/>
                    <a:lstStyle/>
                    <a:p>
                      <a:pPr algn="l" fontAlgn="ctr"/>
                      <a:r>
                        <a:rPr lang="en-US" sz="1500" u="none" strike="noStrike" dirty="0">
                          <a:effectLst/>
                          <a:hlinkClick r:id="rId7" action="ppaction://hlinksldjump"/>
                        </a:rPr>
                        <a:t>WBSEDCL, </a:t>
                      </a:r>
                      <a:r>
                        <a:rPr lang="en-US" sz="1500" u="none" strike="noStrike" dirty="0" smtClean="0">
                          <a:effectLst/>
                          <a:hlinkClick r:id="rId7" action="ppaction://hlinksldjump"/>
                        </a:rPr>
                        <a:t>West Bengal</a:t>
                      </a:r>
                      <a:r>
                        <a:rPr lang="en-US" sz="1500" u="none" strike="noStrike" dirty="0">
                          <a:effectLst/>
                        </a:rPr>
                        <a:t/>
                      </a:r>
                      <a:br>
                        <a:rPr lang="en-US" sz="1500" u="none" strike="noStrike" dirty="0">
                          <a:effectLst/>
                        </a:rPr>
                      </a:br>
                      <a:r>
                        <a:rPr lang="en-US" sz="1500" u="none" strike="noStrike" dirty="0">
                          <a:effectLst/>
                        </a:rPr>
                        <a:t>SGIA - </a:t>
                      </a:r>
                      <a:r>
                        <a:rPr lang="en-US" sz="1500" u="none" strike="noStrike" dirty="0" err="1">
                          <a:effectLst/>
                        </a:rPr>
                        <a:t>Chemtrols</a:t>
                      </a:r>
                      <a:endParaRPr lang="en-US" sz="1500" b="0" i="0" u="none" strike="noStrike" dirty="0">
                        <a:solidFill>
                          <a:srgbClr val="000000"/>
                        </a:solidFill>
                        <a:effectLst/>
                        <a:latin typeface="+mn-lt"/>
                      </a:endParaRPr>
                    </a:p>
                  </a:txBody>
                  <a:tcPr marL="9391" marR="9391" marT="9391" marB="0" anchor="ctr"/>
                </a:tc>
                <a:tc>
                  <a:txBody>
                    <a:bodyPr/>
                    <a:lstStyle/>
                    <a:p>
                      <a:pPr algn="ctr" fontAlgn="ctr"/>
                      <a:r>
                        <a:rPr lang="en-US" sz="1500" u="none" strike="noStrike">
                          <a:effectLst/>
                        </a:rPr>
                        <a:t>Jun'15</a:t>
                      </a:r>
                      <a:endParaRPr lang="en-US" sz="1500" b="0" i="0" u="none" strike="noStrike">
                        <a:solidFill>
                          <a:srgbClr val="000000"/>
                        </a:solidFill>
                        <a:effectLst/>
                        <a:latin typeface="+mn-lt"/>
                      </a:endParaRPr>
                    </a:p>
                  </a:txBody>
                  <a:tcPr marL="9391" marR="9391" marT="9391" marB="0" anchor="ctr"/>
                </a:tc>
                <a:tc>
                  <a:txBody>
                    <a:bodyPr/>
                    <a:lstStyle/>
                    <a:p>
                      <a:pPr algn="r" rtl="0" fontAlgn="ctr"/>
                      <a:r>
                        <a:rPr lang="en-US" sz="1500" b="0" i="0" u="none" strike="noStrike">
                          <a:solidFill>
                            <a:srgbClr val="000000"/>
                          </a:solidFill>
                          <a:effectLst/>
                          <a:latin typeface="Calibri" panose="020F0502020204030204" pitchFamily="34" charset="0"/>
                        </a:rPr>
                        <a:t>0.95</a:t>
                      </a:r>
                    </a:p>
                  </a:txBody>
                  <a:tcPr marL="12700" marR="12700" marT="12700" marB="0" anchor="ctr"/>
                </a:tc>
                <a:tc>
                  <a:txBody>
                    <a:bodyPr/>
                    <a:lstStyle/>
                    <a:p>
                      <a:pPr algn="r" rtl="0" fontAlgn="ctr"/>
                      <a:r>
                        <a:rPr lang="en-US" sz="1500" b="0" i="0" u="none" strike="noStrike">
                          <a:solidFill>
                            <a:srgbClr val="000000"/>
                          </a:solidFill>
                          <a:effectLst/>
                          <a:latin typeface="Calibri" panose="020F0502020204030204" pitchFamily="34" charset="0"/>
                        </a:rPr>
                        <a:t>            0.96 </a:t>
                      </a:r>
                    </a:p>
                  </a:txBody>
                  <a:tcPr marL="12700" marR="12700" marT="12700" marB="0" anchor="ctr"/>
                </a:tc>
                <a:tc>
                  <a:txBody>
                    <a:bodyPr/>
                    <a:lstStyle/>
                    <a:p>
                      <a:pPr algn="r" rtl="0" fontAlgn="ctr"/>
                      <a:r>
                        <a:rPr lang="en-US" sz="1500" b="0" i="0" u="none" strike="noStrike" dirty="0">
                          <a:solidFill>
                            <a:srgbClr val="000000"/>
                          </a:solidFill>
                          <a:effectLst/>
                          <a:latin typeface="Calibri" panose="020F0502020204030204" pitchFamily="34" charset="0"/>
                        </a:rPr>
                        <a:t>            0.12 </a:t>
                      </a:r>
                    </a:p>
                  </a:txBody>
                  <a:tcPr marL="12700" marR="12700" marT="12700" marB="0" anchor="ctr"/>
                </a:tc>
                <a:tc>
                  <a:txBody>
                    <a:bodyPr/>
                    <a:lstStyle/>
                    <a:p>
                      <a:pPr algn="r" fontAlgn="ctr"/>
                      <a:r>
                        <a:rPr lang="en-US" sz="1500" u="none" strike="noStrike">
                          <a:effectLst/>
                        </a:rPr>
                        <a:t>5059</a:t>
                      </a:r>
                      <a:endParaRPr lang="en-US" sz="1500" b="0" i="0" u="none" strike="noStrike">
                        <a:solidFill>
                          <a:srgbClr val="000000"/>
                        </a:solidFill>
                        <a:effectLst/>
                        <a:latin typeface="+mn-lt"/>
                      </a:endParaRPr>
                    </a:p>
                  </a:txBody>
                  <a:tcPr marL="9391" marR="9391" marT="9391" marB="0" anchor="ctr"/>
                </a:tc>
                <a:tc>
                  <a:txBody>
                    <a:bodyPr/>
                    <a:lstStyle/>
                    <a:p>
                      <a:pPr algn="r" fontAlgn="ctr"/>
                      <a:r>
                        <a:rPr lang="en-US" sz="1500" u="none" strike="noStrike">
                          <a:effectLst/>
                        </a:rPr>
                        <a:t>0</a:t>
                      </a:r>
                      <a:endParaRPr lang="en-US" sz="1500" b="0" i="0" u="none" strike="noStrike">
                        <a:solidFill>
                          <a:srgbClr val="000000"/>
                        </a:solidFill>
                        <a:effectLst/>
                        <a:latin typeface="+mn-lt"/>
                      </a:endParaRPr>
                    </a:p>
                  </a:txBody>
                  <a:tcPr marL="9391" marR="9391" marT="9391" marB="0" anchor="ctr"/>
                </a:tc>
                <a:tc>
                  <a:txBody>
                    <a:bodyPr/>
                    <a:lstStyle/>
                    <a:p>
                      <a:pPr algn="r" fontAlgn="ctr"/>
                      <a:r>
                        <a:rPr lang="en-US" sz="1500" u="none" strike="noStrike">
                          <a:effectLst/>
                        </a:rPr>
                        <a:t>206</a:t>
                      </a:r>
                      <a:endParaRPr lang="en-US" sz="1500" b="0" i="0" u="none" strike="noStrike">
                        <a:solidFill>
                          <a:srgbClr val="000000"/>
                        </a:solidFill>
                        <a:effectLst/>
                        <a:latin typeface="+mn-lt"/>
                      </a:endParaRPr>
                    </a:p>
                  </a:txBody>
                  <a:tcPr marL="9391" marR="9391" marT="9391" marB="0" anchor="ctr"/>
                </a:tc>
                <a:tc>
                  <a:txBody>
                    <a:bodyPr/>
                    <a:lstStyle/>
                    <a:p>
                      <a:pPr algn="r" fontAlgn="ctr"/>
                      <a:r>
                        <a:rPr lang="en-US" sz="1500" u="none" strike="noStrike">
                          <a:effectLst/>
                        </a:rPr>
                        <a:t>0</a:t>
                      </a:r>
                      <a:endParaRPr lang="en-US" sz="1500" b="0" i="0" u="none" strike="noStrike">
                        <a:solidFill>
                          <a:srgbClr val="000000"/>
                        </a:solidFill>
                        <a:effectLst/>
                        <a:latin typeface="+mn-lt"/>
                      </a:endParaRPr>
                    </a:p>
                  </a:txBody>
                  <a:tcPr marL="9391" marR="9391" marT="9391" marB="0" anchor="ctr"/>
                </a:tc>
                <a:tc gridSpan="2">
                  <a:txBody>
                    <a:bodyPr/>
                    <a:lstStyle/>
                    <a:p>
                      <a:pPr algn="r" fontAlgn="ctr"/>
                      <a:r>
                        <a:rPr lang="en-US" sz="1500" u="none" strike="noStrike" dirty="0">
                          <a:effectLst/>
                        </a:rPr>
                        <a:t>0</a:t>
                      </a:r>
                      <a:endParaRPr lang="en-US" sz="1500" b="0" i="0" u="none" strike="noStrike" dirty="0">
                        <a:solidFill>
                          <a:srgbClr val="000000"/>
                        </a:solidFill>
                        <a:effectLst/>
                        <a:latin typeface="+mn-lt"/>
                      </a:endParaRPr>
                    </a:p>
                  </a:txBody>
                  <a:tcPr marL="9391" marR="9391" marT="9391" marB="0" anchor="ctr">
                    <a:solidFill>
                      <a:srgbClr val="FF0000"/>
                    </a:solidFill>
                  </a:tcPr>
                </a:tc>
                <a:tc hMerge="1">
                  <a:txBody>
                    <a:bodyPr/>
                    <a:lstStyle/>
                    <a:p>
                      <a:endParaRPr lang="en-US"/>
                    </a:p>
                  </a:txBody>
                  <a:tcPr/>
                </a:tc>
              </a:tr>
              <a:tr h="466591">
                <a:tc>
                  <a:txBody>
                    <a:bodyPr/>
                    <a:lstStyle/>
                    <a:p>
                      <a:pPr algn="ctr" fontAlgn="ctr"/>
                      <a:r>
                        <a:rPr lang="en-US" sz="1500" u="none" strike="noStrike">
                          <a:effectLst/>
                        </a:rPr>
                        <a:t>7</a:t>
                      </a:r>
                      <a:endParaRPr lang="en-US" sz="1500" b="0" i="0" u="none" strike="noStrike">
                        <a:solidFill>
                          <a:srgbClr val="000000"/>
                        </a:solidFill>
                        <a:effectLst/>
                        <a:latin typeface="+mn-lt"/>
                      </a:endParaRPr>
                    </a:p>
                  </a:txBody>
                  <a:tcPr marL="9391" marR="9391" marT="9391" marB="0" anchor="ctr"/>
                </a:tc>
                <a:tc>
                  <a:txBody>
                    <a:bodyPr/>
                    <a:lstStyle/>
                    <a:p>
                      <a:pPr algn="l" fontAlgn="ctr"/>
                      <a:r>
                        <a:rPr lang="en-US" sz="1500" u="none" strike="noStrike" dirty="0">
                          <a:effectLst/>
                          <a:hlinkClick r:id="rId8" action="ppaction://hlinksldjump"/>
                        </a:rPr>
                        <a:t>TSECL, Tripura</a:t>
                      </a:r>
                      <a:r>
                        <a:rPr lang="en-US" sz="1500" u="none" strike="noStrike" dirty="0">
                          <a:effectLst/>
                        </a:rPr>
                        <a:t/>
                      </a:r>
                      <a:br>
                        <a:rPr lang="en-US" sz="1500" u="none" strike="noStrike" dirty="0">
                          <a:effectLst/>
                        </a:rPr>
                      </a:br>
                      <a:r>
                        <a:rPr lang="en-US" sz="1500" u="none" strike="noStrike" dirty="0">
                          <a:effectLst/>
                        </a:rPr>
                        <a:t>SGIA - Wipro</a:t>
                      </a:r>
                      <a:endParaRPr lang="en-US" sz="1500" b="0" i="0" u="none" strike="noStrike" dirty="0">
                        <a:solidFill>
                          <a:srgbClr val="000000"/>
                        </a:solidFill>
                        <a:effectLst/>
                        <a:latin typeface="+mn-lt"/>
                      </a:endParaRPr>
                    </a:p>
                  </a:txBody>
                  <a:tcPr marL="9391" marR="9391" marT="9391" marB="0" anchor="ctr"/>
                </a:tc>
                <a:tc>
                  <a:txBody>
                    <a:bodyPr/>
                    <a:lstStyle/>
                    <a:p>
                      <a:pPr algn="ctr" fontAlgn="ctr"/>
                      <a:r>
                        <a:rPr lang="en-US" sz="1500" u="none" strike="noStrike">
                          <a:effectLst/>
                        </a:rPr>
                        <a:t>Sep'15</a:t>
                      </a:r>
                      <a:endParaRPr lang="en-US" sz="1500" b="0" i="0" u="none" strike="noStrike">
                        <a:solidFill>
                          <a:srgbClr val="000000"/>
                        </a:solidFill>
                        <a:effectLst/>
                        <a:latin typeface="+mn-lt"/>
                      </a:endParaRPr>
                    </a:p>
                  </a:txBody>
                  <a:tcPr marL="9391" marR="9391" marT="9391" marB="0" anchor="ctr"/>
                </a:tc>
                <a:tc>
                  <a:txBody>
                    <a:bodyPr/>
                    <a:lstStyle/>
                    <a:p>
                      <a:pPr algn="r" rtl="0" fontAlgn="ctr"/>
                      <a:r>
                        <a:rPr lang="en-US" sz="1500" b="0" i="0" u="none" strike="noStrike">
                          <a:solidFill>
                            <a:srgbClr val="000000"/>
                          </a:solidFill>
                          <a:effectLst/>
                          <a:latin typeface="Calibri" panose="020F0502020204030204" pitchFamily="34" charset="0"/>
                        </a:rPr>
                        <a:t>8.57</a:t>
                      </a:r>
                    </a:p>
                  </a:txBody>
                  <a:tcPr marL="12700" marR="12700" marT="12700" marB="0" anchor="ctr"/>
                </a:tc>
                <a:tc>
                  <a:txBody>
                    <a:bodyPr/>
                    <a:lstStyle/>
                    <a:p>
                      <a:pPr algn="r" rtl="0" fontAlgn="ctr"/>
                      <a:r>
                        <a:rPr lang="en-US" sz="1500" b="0" i="0" u="none" strike="noStrike">
                          <a:solidFill>
                            <a:srgbClr val="000000"/>
                          </a:solidFill>
                          <a:effectLst/>
                          <a:latin typeface="Calibri" panose="020F0502020204030204" pitchFamily="34" charset="0"/>
                        </a:rPr>
                        <a:t>            8.57 </a:t>
                      </a:r>
                    </a:p>
                  </a:txBody>
                  <a:tcPr marL="12700" marR="12700" marT="12700" marB="0" anchor="ctr"/>
                </a:tc>
                <a:tc>
                  <a:txBody>
                    <a:bodyPr/>
                    <a:lstStyle/>
                    <a:p>
                      <a:pPr algn="r" rtl="0" fontAlgn="ctr"/>
                      <a:r>
                        <a:rPr lang="en-US" sz="1500" b="0" i="0" u="none" strike="noStrike" dirty="0">
                          <a:solidFill>
                            <a:srgbClr val="000000"/>
                          </a:solidFill>
                          <a:effectLst/>
                          <a:latin typeface="Calibri" panose="020F0502020204030204" pitchFamily="34" charset="0"/>
                        </a:rPr>
                        <a:t>            1.07 </a:t>
                      </a:r>
                    </a:p>
                  </a:txBody>
                  <a:tcPr marL="12700" marR="12700" marT="12700" marB="0" anchor="ctr"/>
                </a:tc>
                <a:tc>
                  <a:txBody>
                    <a:bodyPr/>
                    <a:lstStyle/>
                    <a:p>
                      <a:pPr algn="r" fontAlgn="ctr"/>
                      <a:r>
                        <a:rPr lang="en-US" sz="1500" u="none" strike="noStrike">
                          <a:effectLst/>
                        </a:rPr>
                        <a:t>42986</a:t>
                      </a:r>
                      <a:endParaRPr lang="en-US" sz="1500" b="0" i="0" u="none" strike="noStrike">
                        <a:solidFill>
                          <a:srgbClr val="000000"/>
                        </a:solidFill>
                        <a:effectLst/>
                        <a:latin typeface="+mn-lt"/>
                      </a:endParaRPr>
                    </a:p>
                  </a:txBody>
                  <a:tcPr marL="9391" marR="9391" marT="9391" marB="0" anchor="ctr"/>
                </a:tc>
                <a:tc>
                  <a:txBody>
                    <a:bodyPr/>
                    <a:lstStyle/>
                    <a:p>
                      <a:pPr algn="r" fontAlgn="ctr"/>
                      <a:r>
                        <a:rPr lang="en-US" sz="1500" u="none" strike="noStrike">
                          <a:effectLst/>
                        </a:rPr>
                        <a:t>462</a:t>
                      </a:r>
                      <a:endParaRPr lang="en-US" sz="1500" b="0" i="0" u="none" strike="noStrike">
                        <a:solidFill>
                          <a:srgbClr val="000000"/>
                        </a:solidFill>
                        <a:effectLst/>
                        <a:latin typeface="+mn-lt"/>
                      </a:endParaRPr>
                    </a:p>
                  </a:txBody>
                  <a:tcPr marL="9391" marR="9391" marT="9391" marB="0" anchor="ctr"/>
                </a:tc>
                <a:tc>
                  <a:txBody>
                    <a:bodyPr/>
                    <a:lstStyle/>
                    <a:p>
                      <a:pPr algn="r" fontAlgn="ctr"/>
                      <a:r>
                        <a:rPr lang="en-US" sz="1500" u="none" strike="noStrike">
                          <a:effectLst/>
                        </a:rPr>
                        <a:t>2043</a:t>
                      </a:r>
                      <a:endParaRPr lang="en-US" sz="1500" b="0" i="0" u="none" strike="noStrike">
                        <a:solidFill>
                          <a:srgbClr val="000000"/>
                        </a:solidFill>
                        <a:effectLst/>
                        <a:latin typeface="+mn-lt"/>
                      </a:endParaRPr>
                    </a:p>
                  </a:txBody>
                  <a:tcPr marL="9391" marR="9391" marT="9391" marB="0" anchor="ctr"/>
                </a:tc>
                <a:tc>
                  <a:txBody>
                    <a:bodyPr/>
                    <a:lstStyle/>
                    <a:p>
                      <a:pPr algn="r" fontAlgn="ctr"/>
                      <a:r>
                        <a:rPr lang="en-US" sz="1500" u="none" strike="noStrike">
                          <a:effectLst/>
                        </a:rPr>
                        <a:t>77</a:t>
                      </a:r>
                      <a:endParaRPr lang="en-US" sz="1500" b="0" i="0" u="none" strike="noStrike">
                        <a:solidFill>
                          <a:srgbClr val="000000"/>
                        </a:solidFill>
                        <a:effectLst/>
                        <a:latin typeface="+mn-lt"/>
                      </a:endParaRPr>
                    </a:p>
                  </a:txBody>
                  <a:tcPr marL="9391" marR="9391" marT="9391" marB="0" anchor="ctr"/>
                </a:tc>
                <a:tc gridSpan="2">
                  <a:txBody>
                    <a:bodyPr/>
                    <a:lstStyle/>
                    <a:p>
                      <a:pPr algn="r" fontAlgn="ctr"/>
                      <a:r>
                        <a:rPr lang="en-US" sz="1500" u="none" strike="noStrike">
                          <a:effectLst/>
                        </a:rPr>
                        <a:t>539</a:t>
                      </a:r>
                      <a:endParaRPr lang="en-US" sz="1500" b="0" i="0" u="none" strike="noStrike">
                        <a:solidFill>
                          <a:srgbClr val="000000"/>
                        </a:solidFill>
                        <a:effectLst/>
                        <a:latin typeface="+mn-lt"/>
                      </a:endParaRPr>
                    </a:p>
                  </a:txBody>
                  <a:tcPr marL="9391" marR="9391" marT="9391" marB="0" anchor="ctr"/>
                </a:tc>
                <a:tc hMerge="1">
                  <a:txBody>
                    <a:bodyPr/>
                    <a:lstStyle/>
                    <a:p>
                      <a:endParaRPr lang="en-US"/>
                    </a:p>
                  </a:txBody>
                  <a:tcPr/>
                </a:tc>
              </a:tr>
              <a:tr h="466591">
                <a:tc>
                  <a:txBody>
                    <a:bodyPr/>
                    <a:lstStyle/>
                    <a:p>
                      <a:pPr algn="ctr" fontAlgn="ctr"/>
                      <a:r>
                        <a:rPr lang="en-US" sz="1500" u="none" strike="noStrike">
                          <a:effectLst/>
                        </a:rPr>
                        <a:t>8</a:t>
                      </a:r>
                      <a:endParaRPr lang="en-US" sz="1500" b="0" i="0" u="none" strike="noStrike">
                        <a:solidFill>
                          <a:srgbClr val="000000"/>
                        </a:solidFill>
                        <a:effectLst/>
                        <a:latin typeface="+mn-lt"/>
                      </a:endParaRPr>
                    </a:p>
                  </a:txBody>
                  <a:tcPr marL="9391" marR="9391" marT="9391" marB="0" anchor="ctr"/>
                </a:tc>
                <a:tc>
                  <a:txBody>
                    <a:bodyPr/>
                    <a:lstStyle/>
                    <a:p>
                      <a:pPr algn="l" fontAlgn="ctr"/>
                      <a:r>
                        <a:rPr lang="en-US" sz="1500" u="none" strike="noStrike" dirty="0">
                          <a:effectLst/>
                          <a:hlinkClick r:id="rId9" action="ppaction://hlinksldjump"/>
                        </a:rPr>
                        <a:t>TSSPDCL, </a:t>
                      </a:r>
                      <a:r>
                        <a:rPr lang="en-US" sz="1500" u="none" strike="noStrike" dirty="0" err="1">
                          <a:effectLst/>
                          <a:hlinkClick r:id="rId9" action="ppaction://hlinksldjump"/>
                        </a:rPr>
                        <a:t>Telangana</a:t>
                      </a:r>
                      <a:r>
                        <a:rPr lang="en-US" sz="1500" u="none" strike="noStrike" dirty="0">
                          <a:effectLst/>
                        </a:rPr>
                        <a:t/>
                      </a:r>
                      <a:br>
                        <a:rPr lang="en-US" sz="1500" u="none" strike="noStrike" dirty="0">
                          <a:effectLst/>
                        </a:rPr>
                      </a:br>
                      <a:r>
                        <a:rPr lang="en-US" sz="1500" u="none" strike="noStrike" dirty="0">
                          <a:effectLst/>
                        </a:rPr>
                        <a:t>SGIA - ECIL</a:t>
                      </a:r>
                      <a:endParaRPr lang="en-US" sz="1500" b="0" i="0" u="none" strike="noStrike" dirty="0">
                        <a:solidFill>
                          <a:srgbClr val="000000"/>
                        </a:solidFill>
                        <a:effectLst/>
                        <a:latin typeface="+mn-lt"/>
                      </a:endParaRPr>
                    </a:p>
                  </a:txBody>
                  <a:tcPr marL="9391" marR="9391" marT="9391" marB="0" anchor="ctr"/>
                </a:tc>
                <a:tc>
                  <a:txBody>
                    <a:bodyPr/>
                    <a:lstStyle/>
                    <a:p>
                      <a:pPr algn="ctr" fontAlgn="ctr"/>
                      <a:r>
                        <a:rPr lang="en-US" sz="1500" u="none" strike="noStrike">
                          <a:effectLst/>
                        </a:rPr>
                        <a:t>Oct'15</a:t>
                      </a:r>
                      <a:endParaRPr lang="en-US" sz="1500" b="0" i="0" u="none" strike="noStrike">
                        <a:solidFill>
                          <a:srgbClr val="000000"/>
                        </a:solidFill>
                        <a:effectLst/>
                        <a:latin typeface="+mn-lt"/>
                      </a:endParaRPr>
                    </a:p>
                  </a:txBody>
                  <a:tcPr marL="9391" marR="9391" marT="9391" marB="0" anchor="ctr"/>
                </a:tc>
                <a:tc>
                  <a:txBody>
                    <a:bodyPr/>
                    <a:lstStyle/>
                    <a:p>
                      <a:pPr algn="r" rtl="0" fontAlgn="ctr"/>
                      <a:r>
                        <a:rPr lang="en-US" sz="1500" b="0" i="0" u="none" strike="noStrike">
                          <a:solidFill>
                            <a:srgbClr val="000000"/>
                          </a:solidFill>
                          <a:effectLst/>
                          <a:latin typeface="Calibri" panose="020F0502020204030204" pitchFamily="34" charset="0"/>
                        </a:rPr>
                        <a:t>5.65</a:t>
                      </a:r>
                    </a:p>
                  </a:txBody>
                  <a:tcPr marL="12700" marR="12700" marT="12700" marB="0" anchor="ctr"/>
                </a:tc>
                <a:tc>
                  <a:txBody>
                    <a:bodyPr/>
                    <a:lstStyle/>
                    <a:p>
                      <a:pPr algn="r" rtl="0" fontAlgn="ctr"/>
                      <a:r>
                        <a:rPr lang="en-US" sz="1500" b="0" i="0" u="none" strike="noStrike">
                          <a:solidFill>
                            <a:srgbClr val="000000"/>
                          </a:solidFill>
                          <a:effectLst/>
                          <a:latin typeface="Calibri" panose="020F0502020204030204" pitchFamily="34" charset="0"/>
                        </a:rPr>
                        <a:t>            4.72 </a:t>
                      </a:r>
                    </a:p>
                  </a:txBody>
                  <a:tcPr marL="12700" marR="12700" marT="12700" marB="0" anchor="ctr"/>
                </a:tc>
                <a:tc>
                  <a:txBody>
                    <a:bodyPr/>
                    <a:lstStyle/>
                    <a:p>
                      <a:pPr algn="r" rtl="0" fontAlgn="ctr"/>
                      <a:r>
                        <a:rPr lang="en-US" sz="1500" b="0" i="0" u="none" strike="noStrike" dirty="0">
                          <a:solidFill>
                            <a:srgbClr val="000000"/>
                          </a:solidFill>
                          <a:effectLst/>
                          <a:latin typeface="Calibri" panose="020F0502020204030204" pitchFamily="34" charset="0"/>
                        </a:rPr>
                        <a:t>            0.59 </a:t>
                      </a:r>
                    </a:p>
                  </a:txBody>
                  <a:tcPr marL="12700" marR="12700" marT="12700" marB="0" anchor="ctr"/>
                </a:tc>
                <a:tc>
                  <a:txBody>
                    <a:bodyPr/>
                    <a:lstStyle/>
                    <a:p>
                      <a:pPr algn="r" fontAlgn="ctr"/>
                      <a:r>
                        <a:rPr lang="en-US" sz="1500" u="none" strike="noStrike" dirty="0">
                          <a:effectLst/>
                        </a:rPr>
                        <a:t>8882</a:t>
                      </a:r>
                      <a:endParaRPr lang="en-US" sz="1500" b="0" i="0" u="none" strike="noStrike" dirty="0">
                        <a:solidFill>
                          <a:srgbClr val="000000"/>
                        </a:solidFill>
                        <a:effectLst/>
                        <a:latin typeface="+mn-lt"/>
                      </a:endParaRPr>
                    </a:p>
                  </a:txBody>
                  <a:tcPr marL="9391" marR="9391" marT="9391" marB="0" anchor="ctr"/>
                </a:tc>
                <a:tc>
                  <a:txBody>
                    <a:bodyPr/>
                    <a:lstStyle/>
                    <a:p>
                      <a:pPr algn="r" fontAlgn="ctr"/>
                      <a:r>
                        <a:rPr lang="en-US" sz="1500" u="none" strike="noStrike">
                          <a:effectLst/>
                        </a:rPr>
                        <a:t>20</a:t>
                      </a:r>
                      <a:endParaRPr lang="en-US" sz="1500" b="0" i="0" u="none" strike="noStrike">
                        <a:solidFill>
                          <a:srgbClr val="000000"/>
                        </a:solidFill>
                        <a:effectLst/>
                        <a:latin typeface="+mn-lt"/>
                      </a:endParaRPr>
                    </a:p>
                  </a:txBody>
                  <a:tcPr marL="9391" marR="9391" marT="9391" marB="0" anchor="ctr"/>
                </a:tc>
                <a:tc>
                  <a:txBody>
                    <a:bodyPr/>
                    <a:lstStyle/>
                    <a:p>
                      <a:pPr algn="r" fontAlgn="ctr"/>
                      <a:r>
                        <a:rPr lang="en-US" sz="1500" u="none" strike="noStrike">
                          <a:effectLst/>
                        </a:rPr>
                        <a:t>1515</a:t>
                      </a:r>
                      <a:endParaRPr lang="en-US" sz="1500" b="0" i="0" u="none" strike="noStrike">
                        <a:solidFill>
                          <a:srgbClr val="000000"/>
                        </a:solidFill>
                        <a:effectLst/>
                        <a:latin typeface="+mn-lt"/>
                      </a:endParaRPr>
                    </a:p>
                  </a:txBody>
                  <a:tcPr marL="9391" marR="9391" marT="9391" marB="0" anchor="ctr"/>
                </a:tc>
                <a:tc>
                  <a:txBody>
                    <a:bodyPr/>
                    <a:lstStyle/>
                    <a:p>
                      <a:pPr algn="r" fontAlgn="ctr"/>
                      <a:r>
                        <a:rPr lang="en-US" sz="1500" u="none" strike="noStrike">
                          <a:effectLst/>
                        </a:rPr>
                        <a:t>8</a:t>
                      </a:r>
                      <a:endParaRPr lang="en-US" sz="1500" b="0" i="0" u="none" strike="noStrike">
                        <a:solidFill>
                          <a:srgbClr val="000000"/>
                        </a:solidFill>
                        <a:effectLst/>
                        <a:latin typeface="+mn-lt"/>
                      </a:endParaRPr>
                    </a:p>
                  </a:txBody>
                  <a:tcPr marL="9391" marR="9391" marT="9391" marB="0" anchor="ctr"/>
                </a:tc>
                <a:tc gridSpan="2">
                  <a:txBody>
                    <a:bodyPr/>
                    <a:lstStyle/>
                    <a:p>
                      <a:pPr algn="r" fontAlgn="ctr"/>
                      <a:r>
                        <a:rPr lang="en-US" sz="1500" u="none" strike="noStrike">
                          <a:effectLst/>
                        </a:rPr>
                        <a:t>28</a:t>
                      </a:r>
                      <a:endParaRPr lang="en-US" sz="1500" b="0" i="0" u="none" strike="noStrike">
                        <a:solidFill>
                          <a:srgbClr val="000000"/>
                        </a:solidFill>
                        <a:effectLst/>
                        <a:latin typeface="+mn-lt"/>
                      </a:endParaRPr>
                    </a:p>
                  </a:txBody>
                  <a:tcPr marL="9391" marR="9391" marT="9391" marB="0" anchor="ctr"/>
                </a:tc>
                <a:tc hMerge="1">
                  <a:txBody>
                    <a:bodyPr/>
                    <a:lstStyle/>
                    <a:p>
                      <a:endParaRPr lang="en-US"/>
                    </a:p>
                  </a:txBody>
                  <a:tcPr/>
                </a:tc>
              </a:tr>
              <a:tr h="466591">
                <a:tc>
                  <a:txBody>
                    <a:bodyPr/>
                    <a:lstStyle/>
                    <a:p>
                      <a:pPr algn="ctr" fontAlgn="ctr"/>
                      <a:r>
                        <a:rPr lang="en-US" sz="1500" u="none" strike="noStrike">
                          <a:effectLst/>
                        </a:rPr>
                        <a:t>9</a:t>
                      </a:r>
                      <a:endParaRPr lang="en-US" sz="1500" b="0" i="0" u="none" strike="noStrike">
                        <a:solidFill>
                          <a:srgbClr val="000000"/>
                        </a:solidFill>
                        <a:effectLst/>
                        <a:latin typeface="+mn-lt"/>
                      </a:endParaRPr>
                    </a:p>
                  </a:txBody>
                  <a:tcPr marL="9391" marR="9391" marT="9391" marB="0" anchor="ctr"/>
                </a:tc>
                <a:tc>
                  <a:txBody>
                    <a:bodyPr/>
                    <a:lstStyle/>
                    <a:p>
                      <a:pPr algn="l" fontAlgn="ctr"/>
                      <a:r>
                        <a:rPr lang="en-US" sz="1500" u="none" strike="noStrike" dirty="0" smtClean="0">
                          <a:effectLst/>
                          <a:hlinkClick r:id="rId10" action="ppaction://hlinksldjump"/>
                        </a:rPr>
                        <a:t>PED, Puducherry</a:t>
                      </a:r>
                      <a:r>
                        <a:rPr lang="en-US" sz="1500" u="none" strike="noStrike" dirty="0">
                          <a:effectLst/>
                        </a:rPr>
                        <a:t/>
                      </a:r>
                      <a:br>
                        <a:rPr lang="en-US" sz="1500" u="none" strike="noStrike" dirty="0">
                          <a:effectLst/>
                        </a:rPr>
                      </a:br>
                      <a:r>
                        <a:rPr lang="en-US" sz="1500" u="none" strike="noStrike" dirty="0">
                          <a:effectLst/>
                        </a:rPr>
                        <a:t>SGIA - </a:t>
                      </a:r>
                      <a:r>
                        <a:rPr lang="en-US" sz="1500" u="none" strike="noStrike" dirty="0" err="1">
                          <a:effectLst/>
                        </a:rPr>
                        <a:t>Dongfang</a:t>
                      </a:r>
                      <a:endParaRPr lang="en-US" sz="1500" b="0" i="0" u="none" strike="noStrike" dirty="0">
                        <a:solidFill>
                          <a:srgbClr val="000000"/>
                        </a:solidFill>
                        <a:effectLst/>
                        <a:latin typeface="+mn-lt"/>
                      </a:endParaRPr>
                    </a:p>
                  </a:txBody>
                  <a:tcPr marL="9391" marR="9391" marT="9391" marB="0" anchor="ctr"/>
                </a:tc>
                <a:tc>
                  <a:txBody>
                    <a:bodyPr/>
                    <a:lstStyle/>
                    <a:p>
                      <a:pPr algn="ctr" fontAlgn="ctr"/>
                      <a:r>
                        <a:rPr lang="en-US" sz="1500" u="none" strike="noStrike">
                          <a:effectLst/>
                        </a:rPr>
                        <a:t>May'16</a:t>
                      </a:r>
                      <a:endParaRPr lang="en-US" sz="1500" b="0" i="0" u="none" strike="noStrike">
                        <a:solidFill>
                          <a:srgbClr val="000000"/>
                        </a:solidFill>
                        <a:effectLst/>
                        <a:latin typeface="+mn-lt"/>
                      </a:endParaRPr>
                    </a:p>
                  </a:txBody>
                  <a:tcPr marL="9391" marR="9391" marT="9391" marB="0" anchor="ctr"/>
                </a:tc>
                <a:tc>
                  <a:txBody>
                    <a:bodyPr/>
                    <a:lstStyle/>
                    <a:p>
                      <a:pPr algn="r" rtl="0" fontAlgn="ctr"/>
                      <a:r>
                        <a:rPr lang="en-US" sz="1500" b="0" i="0" u="none" strike="noStrike">
                          <a:solidFill>
                            <a:srgbClr val="000000"/>
                          </a:solidFill>
                          <a:effectLst/>
                          <a:latin typeface="Calibri" panose="020F0502020204030204" pitchFamily="34" charset="0"/>
                        </a:rPr>
                        <a:t>6.23</a:t>
                      </a:r>
                    </a:p>
                  </a:txBody>
                  <a:tcPr marL="12700" marR="12700" marT="12700" marB="0" anchor="ctr"/>
                </a:tc>
                <a:tc>
                  <a:txBody>
                    <a:bodyPr/>
                    <a:lstStyle/>
                    <a:p>
                      <a:pPr algn="r" rtl="0" fontAlgn="ctr"/>
                      <a:r>
                        <a:rPr lang="en-US" sz="1500" b="0" i="0" u="none" strike="noStrike">
                          <a:solidFill>
                            <a:srgbClr val="000000"/>
                          </a:solidFill>
                          <a:effectLst/>
                          <a:latin typeface="Calibri" panose="020F0502020204030204" pitchFamily="34" charset="0"/>
                        </a:rPr>
                        <a:t>            6.23 </a:t>
                      </a:r>
                    </a:p>
                  </a:txBody>
                  <a:tcPr marL="12700" marR="12700" marT="12700" marB="0" anchor="ctr"/>
                </a:tc>
                <a:tc>
                  <a:txBody>
                    <a:bodyPr/>
                    <a:lstStyle/>
                    <a:p>
                      <a:pPr algn="l" rtl="0" fontAlgn="ctr"/>
                      <a:r>
                        <a:rPr lang="en-US" sz="1500" b="0" i="0" u="none" strike="noStrike" dirty="0">
                          <a:solidFill>
                            <a:srgbClr val="000000"/>
                          </a:solidFill>
                          <a:effectLst/>
                          <a:latin typeface="Calibri" panose="020F0502020204030204" pitchFamily="34" charset="0"/>
                        </a:rPr>
                        <a:t>                 -   </a:t>
                      </a:r>
                    </a:p>
                  </a:txBody>
                  <a:tcPr marL="12700" marR="12700" marT="12700" marB="0" anchor="ctr"/>
                </a:tc>
                <a:tc>
                  <a:txBody>
                    <a:bodyPr/>
                    <a:lstStyle/>
                    <a:p>
                      <a:pPr algn="r" fontAlgn="ctr"/>
                      <a:r>
                        <a:rPr lang="en-US" sz="1500" u="none" strike="noStrike" dirty="0">
                          <a:effectLst/>
                        </a:rPr>
                        <a:t>23492</a:t>
                      </a:r>
                      <a:endParaRPr lang="en-US" sz="1500" b="0" i="0" u="none" strike="noStrike" dirty="0">
                        <a:solidFill>
                          <a:srgbClr val="000000"/>
                        </a:solidFill>
                        <a:effectLst/>
                        <a:latin typeface="+mn-lt"/>
                      </a:endParaRPr>
                    </a:p>
                  </a:txBody>
                  <a:tcPr marL="9391" marR="9391" marT="9391" marB="0" anchor="ctr"/>
                </a:tc>
                <a:tc>
                  <a:txBody>
                    <a:bodyPr/>
                    <a:lstStyle/>
                    <a:p>
                      <a:pPr algn="r" fontAlgn="ctr"/>
                      <a:r>
                        <a:rPr lang="en-US" sz="1500" u="none" strike="noStrike">
                          <a:effectLst/>
                        </a:rPr>
                        <a:t>0</a:t>
                      </a:r>
                      <a:endParaRPr lang="en-US" sz="1500" b="0" i="0" u="none" strike="noStrike">
                        <a:solidFill>
                          <a:srgbClr val="000000"/>
                        </a:solidFill>
                        <a:effectLst/>
                        <a:latin typeface="+mn-lt"/>
                      </a:endParaRPr>
                    </a:p>
                  </a:txBody>
                  <a:tcPr marL="9391" marR="9391" marT="9391" marB="0" anchor="ctr"/>
                </a:tc>
                <a:tc>
                  <a:txBody>
                    <a:bodyPr/>
                    <a:lstStyle/>
                    <a:p>
                      <a:pPr algn="r" fontAlgn="ctr"/>
                      <a:r>
                        <a:rPr lang="en-US" sz="1500" u="none" strike="noStrike">
                          <a:effectLst/>
                        </a:rPr>
                        <a:t>10007</a:t>
                      </a:r>
                      <a:endParaRPr lang="en-US" sz="1500" b="0" i="0" u="none" strike="noStrike">
                        <a:solidFill>
                          <a:srgbClr val="000000"/>
                        </a:solidFill>
                        <a:effectLst/>
                        <a:latin typeface="+mn-lt"/>
                      </a:endParaRPr>
                    </a:p>
                  </a:txBody>
                  <a:tcPr marL="9391" marR="9391" marT="9391" marB="0" anchor="ctr"/>
                </a:tc>
                <a:tc>
                  <a:txBody>
                    <a:bodyPr/>
                    <a:lstStyle/>
                    <a:p>
                      <a:pPr algn="r" fontAlgn="ctr"/>
                      <a:r>
                        <a:rPr lang="en-US" sz="1500" u="none" strike="noStrike">
                          <a:effectLst/>
                        </a:rPr>
                        <a:t>0</a:t>
                      </a:r>
                      <a:endParaRPr lang="en-US" sz="1500" b="0" i="0" u="none" strike="noStrike">
                        <a:solidFill>
                          <a:srgbClr val="000000"/>
                        </a:solidFill>
                        <a:effectLst/>
                        <a:latin typeface="+mn-lt"/>
                      </a:endParaRPr>
                    </a:p>
                  </a:txBody>
                  <a:tcPr marL="9391" marR="9391" marT="9391" marB="0" anchor="ctr"/>
                </a:tc>
                <a:tc gridSpan="2">
                  <a:txBody>
                    <a:bodyPr/>
                    <a:lstStyle/>
                    <a:p>
                      <a:pPr algn="r" fontAlgn="ctr"/>
                      <a:r>
                        <a:rPr lang="en-US" sz="1500" u="none" strike="noStrike" dirty="0">
                          <a:effectLst/>
                        </a:rPr>
                        <a:t>0</a:t>
                      </a:r>
                      <a:endParaRPr lang="en-US" sz="1500" b="0" i="0" u="none" strike="noStrike" dirty="0">
                        <a:solidFill>
                          <a:srgbClr val="000000"/>
                        </a:solidFill>
                        <a:effectLst/>
                        <a:latin typeface="+mn-lt"/>
                      </a:endParaRPr>
                    </a:p>
                  </a:txBody>
                  <a:tcPr marL="9391" marR="9391" marT="9391" marB="0" anchor="ctr">
                    <a:solidFill>
                      <a:srgbClr val="FF0000"/>
                    </a:solidFill>
                  </a:tcPr>
                </a:tc>
                <a:tc hMerge="1">
                  <a:txBody>
                    <a:bodyPr/>
                    <a:lstStyle/>
                    <a:p>
                      <a:endParaRPr lang="en-US"/>
                    </a:p>
                  </a:txBody>
                  <a:tcPr/>
                </a:tc>
              </a:tr>
              <a:tr h="466591">
                <a:tc>
                  <a:txBody>
                    <a:bodyPr/>
                    <a:lstStyle/>
                    <a:p>
                      <a:pPr algn="ctr" fontAlgn="ctr"/>
                      <a:r>
                        <a:rPr lang="en-US" sz="1500" u="none" strike="noStrike">
                          <a:effectLst/>
                        </a:rPr>
                        <a:t>10</a:t>
                      </a:r>
                      <a:endParaRPr lang="en-US" sz="1500" b="0" i="0" u="none" strike="noStrike">
                        <a:solidFill>
                          <a:srgbClr val="000000"/>
                        </a:solidFill>
                        <a:effectLst/>
                        <a:latin typeface="+mn-lt"/>
                      </a:endParaRPr>
                    </a:p>
                  </a:txBody>
                  <a:tcPr marL="9391" marR="9391" marT="9391" marB="0" anchor="ctr"/>
                </a:tc>
                <a:tc>
                  <a:txBody>
                    <a:bodyPr/>
                    <a:lstStyle/>
                    <a:p>
                      <a:pPr algn="l" fontAlgn="ctr"/>
                      <a:r>
                        <a:rPr lang="en-US" sz="1500" u="none" strike="noStrike" dirty="0">
                          <a:effectLst/>
                        </a:rPr>
                        <a:t>AVVNL, Ajmer</a:t>
                      </a:r>
                      <a:br>
                        <a:rPr lang="en-US" sz="1500" u="none" strike="noStrike" dirty="0">
                          <a:effectLst/>
                        </a:rPr>
                      </a:br>
                      <a:r>
                        <a:rPr lang="en-US" sz="1500" u="none" strike="noStrike" dirty="0">
                          <a:effectLst/>
                        </a:rPr>
                        <a:t>SGIA - USAID PACE-D TA</a:t>
                      </a:r>
                      <a:endParaRPr lang="en-US" sz="1500" b="0" i="0" u="none" strike="noStrike" dirty="0">
                        <a:solidFill>
                          <a:srgbClr val="000000"/>
                        </a:solidFill>
                        <a:effectLst/>
                        <a:latin typeface="+mn-lt"/>
                      </a:endParaRPr>
                    </a:p>
                  </a:txBody>
                  <a:tcPr marL="9391" marR="9391" marT="9391" marB="0" anchor="ctr"/>
                </a:tc>
                <a:tc>
                  <a:txBody>
                    <a:bodyPr/>
                    <a:lstStyle/>
                    <a:p>
                      <a:pPr algn="ctr" fontAlgn="ctr"/>
                      <a:r>
                        <a:rPr lang="en-US" sz="1500" u="none" strike="noStrike">
                          <a:effectLst/>
                        </a:rPr>
                        <a:t>Sep'15</a:t>
                      </a:r>
                      <a:endParaRPr lang="en-US" sz="1500" b="0" i="0" u="none" strike="noStrike">
                        <a:solidFill>
                          <a:srgbClr val="000000"/>
                        </a:solidFill>
                        <a:effectLst/>
                        <a:latin typeface="+mn-lt"/>
                      </a:endParaRPr>
                    </a:p>
                  </a:txBody>
                  <a:tcPr marL="9391" marR="9391" marT="9391" marB="0" anchor="ctr"/>
                </a:tc>
                <a:tc>
                  <a:txBody>
                    <a:bodyPr/>
                    <a:lstStyle/>
                    <a:p>
                      <a:pPr algn="r" fontAlgn="ctr"/>
                      <a:r>
                        <a:rPr lang="en-US" sz="1500" u="none" strike="noStrike" smtClean="0">
                          <a:effectLst/>
                        </a:rPr>
                        <a:t>NA</a:t>
                      </a:r>
                      <a:endParaRPr lang="en-US" sz="1500" b="0" i="0" u="none" strike="noStrike" dirty="0">
                        <a:solidFill>
                          <a:srgbClr val="000000"/>
                        </a:solidFill>
                        <a:effectLst/>
                        <a:latin typeface="+mn-lt"/>
                      </a:endParaRPr>
                    </a:p>
                  </a:txBody>
                  <a:tcPr marL="9391" marR="9391" marT="9391" marB="0" anchor="ctr"/>
                </a:tc>
                <a:tc>
                  <a:txBody>
                    <a:bodyPr/>
                    <a:lstStyle/>
                    <a:p>
                      <a:pPr algn="l" fontAlgn="ctr"/>
                      <a:r>
                        <a:rPr lang="en-US" sz="1500" u="none" strike="noStrike" dirty="0" smtClean="0">
                          <a:effectLst/>
                        </a:rPr>
                        <a:t> </a:t>
                      </a:r>
                      <a:endParaRPr lang="en-US" sz="1500" b="0" i="0" u="none" strike="noStrike" dirty="0">
                        <a:solidFill>
                          <a:srgbClr val="000000"/>
                        </a:solidFill>
                        <a:effectLst/>
                        <a:latin typeface="+mn-lt"/>
                      </a:endParaRPr>
                    </a:p>
                  </a:txBody>
                  <a:tcPr marL="9391" marR="9391" marT="9391" marB="0" anchor="ctr"/>
                </a:tc>
                <a:tc>
                  <a:txBody>
                    <a:bodyPr/>
                    <a:lstStyle/>
                    <a:p>
                      <a:pPr algn="l" fontAlgn="ctr"/>
                      <a:r>
                        <a:rPr lang="en-US" sz="1500" u="none" strike="noStrike" dirty="0" smtClean="0">
                          <a:effectLst/>
                        </a:rPr>
                        <a:t> </a:t>
                      </a:r>
                      <a:endParaRPr lang="en-US" sz="1500" b="0" i="0" u="none" strike="noStrike" dirty="0">
                        <a:solidFill>
                          <a:srgbClr val="000000"/>
                        </a:solidFill>
                        <a:effectLst/>
                        <a:latin typeface="+mn-lt"/>
                      </a:endParaRPr>
                    </a:p>
                  </a:txBody>
                  <a:tcPr marL="9391" marR="9391" marT="9391" marB="0" anchor="ctr"/>
                </a:tc>
                <a:tc>
                  <a:txBody>
                    <a:bodyPr/>
                    <a:lstStyle/>
                    <a:p>
                      <a:pPr algn="r" fontAlgn="ctr"/>
                      <a:r>
                        <a:rPr lang="en-US" sz="1500" u="none" strike="noStrike" dirty="0">
                          <a:effectLst/>
                        </a:rPr>
                        <a:t>1000</a:t>
                      </a:r>
                      <a:endParaRPr lang="en-US" sz="1500" b="0" i="0" u="none" strike="noStrike" dirty="0">
                        <a:solidFill>
                          <a:srgbClr val="000000"/>
                        </a:solidFill>
                        <a:effectLst/>
                        <a:latin typeface="+mn-lt"/>
                      </a:endParaRPr>
                    </a:p>
                  </a:txBody>
                  <a:tcPr marL="9391" marR="9391" marT="9391" marB="0" anchor="ctr"/>
                </a:tc>
                <a:tc>
                  <a:txBody>
                    <a:bodyPr/>
                    <a:lstStyle/>
                    <a:p>
                      <a:pPr algn="r" fontAlgn="ctr"/>
                      <a:r>
                        <a:rPr lang="en-US" sz="1500" u="none" strike="noStrike">
                          <a:effectLst/>
                        </a:rPr>
                        <a:t>1000</a:t>
                      </a:r>
                      <a:endParaRPr lang="en-US" sz="1500" b="0" i="0" u="none" strike="noStrike">
                        <a:solidFill>
                          <a:srgbClr val="000000"/>
                        </a:solidFill>
                        <a:effectLst/>
                        <a:latin typeface="+mn-lt"/>
                      </a:endParaRPr>
                    </a:p>
                  </a:txBody>
                  <a:tcPr marL="9391" marR="9391" marT="9391" marB="0" anchor="ctr"/>
                </a:tc>
                <a:tc>
                  <a:txBody>
                    <a:bodyPr/>
                    <a:lstStyle/>
                    <a:p>
                      <a:pPr algn="r" fontAlgn="ctr"/>
                      <a:r>
                        <a:rPr lang="en-US" sz="1500" u="none" strike="noStrike">
                          <a:effectLst/>
                        </a:rPr>
                        <a:t>0</a:t>
                      </a:r>
                      <a:endParaRPr lang="en-US" sz="1500" b="0" i="0" u="none" strike="noStrike">
                        <a:solidFill>
                          <a:srgbClr val="000000"/>
                        </a:solidFill>
                        <a:effectLst/>
                        <a:latin typeface="+mn-lt"/>
                      </a:endParaRPr>
                    </a:p>
                  </a:txBody>
                  <a:tcPr marL="9391" marR="9391" marT="9391" marB="0" anchor="ctr"/>
                </a:tc>
                <a:tc>
                  <a:txBody>
                    <a:bodyPr/>
                    <a:lstStyle/>
                    <a:p>
                      <a:pPr algn="r" fontAlgn="ctr"/>
                      <a:r>
                        <a:rPr lang="en-US" sz="1500" u="none" strike="noStrike">
                          <a:effectLst/>
                        </a:rPr>
                        <a:t>0</a:t>
                      </a:r>
                      <a:endParaRPr lang="en-US" sz="1500" b="0" i="0" u="none" strike="noStrike">
                        <a:solidFill>
                          <a:srgbClr val="000000"/>
                        </a:solidFill>
                        <a:effectLst/>
                        <a:latin typeface="+mn-lt"/>
                      </a:endParaRPr>
                    </a:p>
                  </a:txBody>
                  <a:tcPr marL="9391" marR="9391" marT="9391" marB="0" anchor="ctr"/>
                </a:tc>
                <a:tc gridSpan="2">
                  <a:txBody>
                    <a:bodyPr/>
                    <a:lstStyle/>
                    <a:p>
                      <a:pPr algn="r" fontAlgn="ctr"/>
                      <a:r>
                        <a:rPr lang="en-US" sz="1500" u="none" strike="noStrike">
                          <a:effectLst/>
                        </a:rPr>
                        <a:t>1000</a:t>
                      </a:r>
                      <a:endParaRPr lang="en-US" sz="1500" b="0" i="0" u="none" strike="noStrike">
                        <a:solidFill>
                          <a:srgbClr val="000000"/>
                        </a:solidFill>
                        <a:effectLst/>
                        <a:latin typeface="+mn-lt"/>
                      </a:endParaRPr>
                    </a:p>
                  </a:txBody>
                  <a:tcPr marL="9391" marR="9391" marT="9391" marB="0" anchor="ctr"/>
                </a:tc>
                <a:tc hMerge="1">
                  <a:txBody>
                    <a:bodyPr/>
                    <a:lstStyle/>
                    <a:p>
                      <a:endParaRPr lang="en-US"/>
                    </a:p>
                  </a:txBody>
                  <a:tcPr/>
                </a:tc>
              </a:tr>
              <a:tr h="237991">
                <a:tc>
                  <a:txBody>
                    <a:bodyPr/>
                    <a:lstStyle/>
                    <a:p>
                      <a:pPr algn="ctr" fontAlgn="ctr"/>
                      <a:r>
                        <a:rPr lang="en-US" sz="1500" u="none" strike="noStrike">
                          <a:effectLst/>
                        </a:rPr>
                        <a:t>11</a:t>
                      </a:r>
                      <a:endParaRPr lang="en-US" sz="1500" b="0" i="0" u="none" strike="noStrike">
                        <a:solidFill>
                          <a:srgbClr val="000000"/>
                        </a:solidFill>
                        <a:effectLst/>
                        <a:latin typeface="+mn-lt"/>
                      </a:endParaRPr>
                    </a:p>
                  </a:txBody>
                  <a:tcPr marL="9391" marR="9391" marT="9391" marB="0" anchor="ctr"/>
                </a:tc>
                <a:tc>
                  <a:txBody>
                    <a:bodyPr/>
                    <a:lstStyle/>
                    <a:p>
                      <a:pPr algn="l" fontAlgn="ctr"/>
                      <a:r>
                        <a:rPr lang="en-US" sz="1500" u="none" strike="noStrike" dirty="0">
                          <a:effectLst/>
                          <a:hlinkClick r:id="rId11" action="ppaction://hlinksldjump"/>
                        </a:rPr>
                        <a:t>UGVCL, Gujarat</a:t>
                      </a:r>
                      <a:endParaRPr lang="en-US" sz="1500" b="0" i="0" u="none" strike="noStrike" dirty="0">
                        <a:solidFill>
                          <a:srgbClr val="000000"/>
                        </a:solidFill>
                        <a:effectLst/>
                        <a:latin typeface="+mn-lt"/>
                      </a:endParaRPr>
                    </a:p>
                  </a:txBody>
                  <a:tcPr marL="9391" marR="9391" marT="9391" marB="0" anchor="ctr"/>
                </a:tc>
                <a:tc>
                  <a:txBody>
                    <a:bodyPr/>
                    <a:lstStyle/>
                    <a:p>
                      <a:pPr algn="l" fontAlgn="ctr"/>
                      <a:r>
                        <a:rPr lang="en-US" sz="1500" u="none" strike="noStrike">
                          <a:effectLst/>
                        </a:rPr>
                        <a:t> </a:t>
                      </a:r>
                      <a:endParaRPr lang="en-US" sz="1500" b="0" i="0" u="none" strike="noStrike">
                        <a:solidFill>
                          <a:srgbClr val="000000"/>
                        </a:solidFill>
                        <a:effectLst/>
                        <a:latin typeface="+mn-lt"/>
                      </a:endParaRPr>
                    </a:p>
                  </a:txBody>
                  <a:tcPr marL="9391" marR="9391" marT="9391" marB="0" anchor="ctr"/>
                </a:tc>
                <a:tc>
                  <a:txBody>
                    <a:bodyPr/>
                    <a:lstStyle/>
                    <a:p>
                      <a:pPr algn="r" rtl="0" fontAlgn="ctr"/>
                      <a:r>
                        <a:rPr lang="en-US" sz="1500" b="0" i="0" u="none" strike="noStrike">
                          <a:solidFill>
                            <a:srgbClr val="000000"/>
                          </a:solidFill>
                          <a:effectLst/>
                          <a:latin typeface="Calibri" panose="020F0502020204030204" pitchFamily="34" charset="0"/>
                        </a:rPr>
                        <a:t>11.18</a:t>
                      </a:r>
                    </a:p>
                  </a:txBody>
                  <a:tcPr marL="12700" marR="12700" marT="12700" marB="0" anchor="ctr"/>
                </a:tc>
                <a:tc>
                  <a:txBody>
                    <a:bodyPr/>
                    <a:lstStyle/>
                    <a:p>
                      <a:pPr algn="r" fontAlgn="ctr"/>
                      <a:endParaRPr lang="en-US" sz="1500" b="0" i="0" u="none" strike="noStrike" dirty="0">
                        <a:solidFill>
                          <a:srgbClr val="000000"/>
                        </a:solidFill>
                        <a:effectLst/>
                        <a:latin typeface="+mn-lt"/>
                      </a:endParaRPr>
                    </a:p>
                  </a:txBody>
                  <a:tcPr marL="9391" marR="9391" marT="9391" marB="0" anchor="ctr"/>
                </a:tc>
                <a:tc>
                  <a:txBody>
                    <a:bodyPr/>
                    <a:lstStyle/>
                    <a:p>
                      <a:pPr algn="l" fontAlgn="b"/>
                      <a:endParaRPr lang="en-US" sz="1500" b="0" i="0" u="none" strike="noStrike" dirty="0">
                        <a:solidFill>
                          <a:srgbClr val="000000"/>
                        </a:solidFill>
                        <a:effectLst/>
                        <a:latin typeface="+mn-lt"/>
                      </a:endParaRPr>
                    </a:p>
                  </a:txBody>
                  <a:tcPr marL="9391" marR="9391" marT="9391" marB="0" anchor="b"/>
                </a:tc>
                <a:tc gridSpan="5">
                  <a:txBody>
                    <a:bodyPr/>
                    <a:lstStyle/>
                    <a:p>
                      <a:pPr algn="ctr" fontAlgn="ctr"/>
                      <a:r>
                        <a:rPr lang="en-US" sz="1500" u="none" strike="noStrike" dirty="0">
                          <a:effectLst/>
                        </a:rPr>
                        <a:t>To be awarded Soon</a:t>
                      </a:r>
                      <a:endParaRPr lang="en-US" sz="1500" b="0" i="0" u="none" strike="noStrike" dirty="0">
                        <a:solidFill>
                          <a:srgbClr val="000000"/>
                        </a:solidFill>
                        <a:effectLst/>
                        <a:latin typeface="+mn-lt"/>
                      </a:endParaRPr>
                    </a:p>
                  </a:txBody>
                  <a:tcPr marL="9391" marR="9391" marT="9391"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500" b="0" i="0" u="none" strike="noStrike" dirty="0">
                        <a:solidFill>
                          <a:srgbClr val="000000"/>
                        </a:solidFill>
                        <a:effectLst/>
                        <a:latin typeface="+mn-lt"/>
                      </a:endParaRPr>
                    </a:p>
                  </a:txBody>
                  <a:tcPr marL="9391" marR="9391" marT="9391" marB="0" anchor="ctr"/>
                </a:tc>
              </a:tr>
              <a:tr h="237991">
                <a:tc>
                  <a:txBody>
                    <a:bodyPr/>
                    <a:lstStyle/>
                    <a:p>
                      <a:pPr algn="ctr" fontAlgn="ctr"/>
                      <a:r>
                        <a:rPr lang="en-US" sz="1500" u="none" strike="noStrike" dirty="0">
                          <a:effectLst/>
                        </a:rPr>
                        <a:t>12</a:t>
                      </a:r>
                      <a:endParaRPr lang="en-US" sz="1500" b="0" i="0" u="none" strike="noStrike" dirty="0">
                        <a:solidFill>
                          <a:srgbClr val="000000"/>
                        </a:solidFill>
                        <a:effectLst/>
                        <a:latin typeface="+mn-lt"/>
                      </a:endParaRPr>
                    </a:p>
                  </a:txBody>
                  <a:tcPr marL="9391" marR="9391" marT="9391" marB="0" anchor="ctr"/>
                </a:tc>
                <a:tc>
                  <a:txBody>
                    <a:bodyPr/>
                    <a:lstStyle/>
                    <a:p>
                      <a:pPr algn="l" fontAlgn="ctr"/>
                      <a:r>
                        <a:rPr lang="en-US" sz="1500" u="none" strike="noStrike" dirty="0">
                          <a:effectLst/>
                          <a:hlinkClick r:id="rId12" action="ppaction://hlinksldjump"/>
                        </a:rPr>
                        <a:t>IIT-K Smart City Pilot</a:t>
                      </a:r>
                      <a:endParaRPr lang="en-US" sz="1500" b="0" i="0" u="none" strike="noStrike" dirty="0">
                        <a:solidFill>
                          <a:srgbClr val="000000"/>
                        </a:solidFill>
                        <a:effectLst/>
                        <a:latin typeface="+mn-lt"/>
                      </a:endParaRPr>
                    </a:p>
                  </a:txBody>
                  <a:tcPr marL="9391" marR="9391" marT="9391" marB="0" anchor="ctr"/>
                </a:tc>
                <a:tc>
                  <a:txBody>
                    <a:bodyPr/>
                    <a:lstStyle/>
                    <a:p>
                      <a:pPr algn="l" fontAlgn="ctr"/>
                      <a:r>
                        <a:rPr lang="en-US" sz="1500" u="none" strike="noStrike">
                          <a:effectLst/>
                        </a:rPr>
                        <a:t> </a:t>
                      </a:r>
                      <a:endParaRPr lang="en-US" sz="1500" b="0" i="0" u="none" strike="noStrike">
                        <a:solidFill>
                          <a:srgbClr val="000000"/>
                        </a:solidFill>
                        <a:effectLst/>
                        <a:latin typeface="+mn-lt"/>
                      </a:endParaRPr>
                    </a:p>
                  </a:txBody>
                  <a:tcPr marL="9391" marR="9391" marT="9391" marB="0" anchor="ctr"/>
                </a:tc>
                <a:tc>
                  <a:txBody>
                    <a:bodyPr/>
                    <a:lstStyle/>
                    <a:p>
                      <a:pPr algn="r" rtl="0" fontAlgn="ctr"/>
                      <a:r>
                        <a:rPr lang="en-US" sz="1500" b="0" i="0" u="none" strike="noStrike" dirty="0">
                          <a:solidFill>
                            <a:srgbClr val="000000"/>
                          </a:solidFill>
                          <a:effectLst/>
                          <a:latin typeface="Calibri" panose="020F0502020204030204" pitchFamily="34" charset="0"/>
                        </a:rPr>
                        <a:t>1.69</a:t>
                      </a:r>
                    </a:p>
                  </a:txBody>
                  <a:tcPr marL="12700" marR="12700" marT="12700" marB="0" anchor="ctr"/>
                </a:tc>
                <a:tc>
                  <a:txBody>
                    <a:bodyPr/>
                    <a:lstStyle/>
                    <a:p>
                      <a:pPr algn="r" fontAlgn="ctr"/>
                      <a:r>
                        <a:rPr lang="en-US" sz="1500" u="none" strike="noStrike" smtClean="0">
                          <a:effectLst/>
                        </a:rPr>
                        <a:t>12.50</a:t>
                      </a:r>
                      <a:endParaRPr lang="en-US" sz="1500" b="0" i="0" u="none" strike="noStrike">
                        <a:solidFill>
                          <a:srgbClr val="000000"/>
                        </a:solidFill>
                        <a:effectLst/>
                        <a:latin typeface="+mn-lt"/>
                      </a:endParaRPr>
                    </a:p>
                  </a:txBody>
                  <a:tcPr marL="9391" marR="9391" marT="9391" marB="0" anchor="ctr"/>
                </a:tc>
                <a:tc>
                  <a:txBody>
                    <a:bodyPr/>
                    <a:lstStyle/>
                    <a:p>
                      <a:pPr algn="r" fontAlgn="ctr"/>
                      <a:r>
                        <a:rPr lang="en-US" sz="1500" u="none" strike="noStrike" dirty="0" smtClean="0">
                          <a:effectLst/>
                        </a:rPr>
                        <a:t>4.69</a:t>
                      </a:r>
                      <a:endParaRPr lang="en-US" sz="1500" b="0" i="0" u="none" strike="noStrike" dirty="0">
                        <a:solidFill>
                          <a:srgbClr val="000000"/>
                        </a:solidFill>
                        <a:effectLst/>
                        <a:latin typeface="+mn-lt"/>
                      </a:endParaRPr>
                    </a:p>
                  </a:txBody>
                  <a:tcPr marL="9391" marR="9391" marT="9391" marB="0" anchor="ctr"/>
                </a:tc>
                <a:tc gridSpan="5">
                  <a:txBody>
                    <a:bodyPr/>
                    <a:lstStyle/>
                    <a:p>
                      <a:pPr algn="ctr" fontAlgn="ctr"/>
                      <a:r>
                        <a:rPr lang="en-US" sz="1500" u="none" strike="noStrike" dirty="0">
                          <a:effectLst/>
                        </a:rPr>
                        <a:t>Installation in Progress</a:t>
                      </a:r>
                      <a:endParaRPr lang="en-US" sz="1500" b="0" i="0" u="none" strike="noStrike" dirty="0">
                        <a:solidFill>
                          <a:srgbClr val="000000"/>
                        </a:solidFill>
                        <a:effectLst/>
                        <a:latin typeface="+mn-lt"/>
                      </a:endParaRPr>
                    </a:p>
                  </a:txBody>
                  <a:tcPr marL="9391" marR="9391" marT="9391"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500" b="0" i="0" u="none" strike="noStrike" dirty="0">
                        <a:solidFill>
                          <a:srgbClr val="000000"/>
                        </a:solidFill>
                        <a:effectLst/>
                        <a:latin typeface="+mn-lt"/>
                      </a:endParaRPr>
                    </a:p>
                  </a:txBody>
                  <a:tcPr marL="9391" marR="9391" marT="9391" marB="0" anchor="ctr"/>
                </a:tc>
              </a:tr>
              <a:tr h="256540">
                <a:tc gridSpan="3">
                  <a:txBody>
                    <a:bodyPr/>
                    <a:lstStyle/>
                    <a:p>
                      <a:pPr algn="ctr" fontAlgn="ctr"/>
                      <a:r>
                        <a:rPr lang="en-US" sz="1600" b="1" i="0" u="none" strike="noStrike" dirty="0" smtClean="0">
                          <a:solidFill>
                            <a:schemeClr val="bg1"/>
                          </a:solidFill>
                          <a:effectLst/>
                          <a:latin typeface="+mn-lt"/>
                        </a:rPr>
                        <a:t>Total</a:t>
                      </a:r>
                      <a:endParaRPr lang="en-US" sz="1600" b="1" i="0" u="none" strike="noStrike" dirty="0">
                        <a:solidFill>
                          <a:schemeClr val="bg1"/>
                        </a:solidFill>
                        <a:effectLst/>
                        <a:latin typeface="+mn-lt"/>
                      </a:endParaRPr>
                    </a:p>
                  </a:txBody>
                  <a:tcPr marL="9391" marR="9391" marT="9391" marB="0" anchor="ctr"/>
                </a:tc>
                <a:tc hMerge="1">
                  <a:txBody>
                    <a:bodyPr/>
                    <a:lstStyle/>
                    <a:p>
                      <a:pPr algn="l" fontAlgn="ctr"/>
                      <a:endParaRPr lang="en-US" sz="1400" b="0" i="0" u="none" strike="noStrike" dirty="0">
                        <a:solidFill>
                          <a:srgbClr val="000000"/>
                        </a:solidFill>
                        <a:effectLst/>
                        <a:latin typeface="+mn-lt"/>
                      </a:endParaRPr>
                    </a:p>
                  </a:txBody>
                  <a:tcPr marL="9391" marR="9391" marT="9391" marB="0" anchor="ctr"/>
                </a:tc>
                <a:tc hMerge="1">
                  <a:txBody>
                    <a:bodyPr/>
                    <a:lstStyle/>
                    <a:p>
                      <a:pPr algn="l" fontAlgn="ctr"/>
                      <a:endParaRPr lang="en-US" sz="1400" b="0" i="0" u="none" strike="noStrike" dirty="0">
                        <a:solidFill>
                          <a:srgbClr val="000000"/>
                        </a:solidFill>
                        <a:effectLst/>
                        <a:latin typeface="+mn-lt"/>
                      </a:endParaRPr>
                    </a:p>
                  </a:txBody>
                  <a:tcPr marL="9391" marR="9391" marT="9391" marB="0" anchor="ctr"/>
                </a:tc>
                <a:tc>
                  <a:txBody>
                    <a:bodyPr/>
                    <a:lstStyle/>
                    <a:p>
                      <a:pPr algn="r" rtl="0" fontAlgn="ctr"/>
                      <a:r>
                        <a:rPr lang="en-US" sz="1600" b="1" i="0" u="none" strike="noStrike">
                          <a:solidFill>
                            <a:srgbClr val="FFFFFF"/>
                          </a:solidFill>
                          <a:effectLst/>
                          <a:latin typeface="Calibri" panose="020F0502020204030204" pitchFamily="34" charset="0"/>
                        </a:rPr>
                        <a:t>      51.57 </a:t>
                      </a:r>
                    </a:p>
                  </a:txBody>
                  <a:tcPr marL="12700" marR="12700" marT="12700" marB="0" anchor="ctr"/>
                </a:tc>
                <a:tc>
                  <a:txBody>
                    <a:bodyPr/>
                    <a:lstStyle/>
                    <a:p>
                      <a:pPr algn="r" rtl="0" fontAlgn="ctr"/>
                      <a:r>
                        <a:rPr lang="en-US" sz="1600" b="1" i="0" u="none" strike="noStrike">
                          <a:solidFill>
                            <a:srgbClr val="FFFFFF"/>
                          </a:solidFill>
                          <a:effectLst/>
                          <a:latin typeface="Calibri" panose="020F0502020204030204" pitchFamily="34" charset="0"/>
                        </a:rPr>
                        <a:t>      31.30 </a:t>
                      </a:r>
                    </a:p>
                  </a:txBody>
                  <a:tcPr marL="12700" marR="12700" marT="12700" marB="0" anchor="ctr"/>
                </a:tc>
                <a:tc>
                  <a:txBody>
                    <a:bodyPr/>
                    <a:lstStyle/>
                    <a:p>
                      <a:pPr algn="r" rtl="0" fontAlgn="ctr"/>
                      <a:r>
                        <a:rPr lang="en-US" sz="1600" b="1" i="0" u="none" strike="noStrike" dirty="0">
                          <a:solidFill>
                            <a:srgbClr val="FFFFFF"/>
                          </a:solidFill>
                          <a:effectLst/>
                          <a:latin typeface="Calibri" panose="020F0502020204030204" pitchFamily="34" charset="0"/>
                        </a:rPr>
                        <a:t>        3.13 </a:t>
                      </a:r>
                    </a:p>
                  </a:txBody>
                  <a:tcPr marL="12700" marR="12700" marT="12700" marB="0" anchor="ctr"/>
                </a:tc>
                <a:tc gridSpan="5">
                  <a:txBody>
                    <a:bodyPr/>
                    <a:lstStyle/>
                    <a:p>
                      <a:pPr algn="ctr" fontAlgn="ctr"/>
                      <a:endParaRPr lang="en-US" sz="1600" b="1" i="0" u="none" strike="noStrike" dirty="0">
                        <a:solidFill>
                          <a:schemeClr val="bg1"/>
                        </a:solidFill>
                        <a:effectLst/>
                        <a:latin typeface="+mn-lt"/>
                      </a:endParaRPr>
                    </a:p>
                  </a:txBody>
                  <a:tcPr marL="9391" marR="9391" marT="9391"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600" b="1" i="0" u="none" strike="noStrike" dirty="0">
                        <a:solidFill>
                          <a:schemeClr val="bg1"/>
                        </a:solidFill>
                        <a:effectLst/>
                        <a:latin typeface="+mn-lt"/>
                      </a:endParaRPr>
                    </a:p>
                  </a:txBody>
                  <a:tcPr marL="9391" marR="9391" marT="9391" marB="0" anchor="ctr"/>
                </a:tc>
              </a:tr>
            </a:tbl>
          </a:graphicData>
        </a:graphic>
      </p:graphicFrame>
    </p:spTree>
    <p:extLst>
      <p:ext uri="{BB962C8B-B14F-4D97-AF65-F5344CB8AC3E}">
        <p14:creationId xmlns:p14="http://schemas.microsoft.com/office/powerpoint/2010/main" val="37246761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7" y="98985"/>
            <a:ext cx="8496007" cy="773493"/>
          </a:xfrm>
        </p:spPr>
        <p:txBody>
          <a:bodyPr>
            <a:noAutofit/>
          </a:bodyPr>
          <a:lstStyle/>
          <a:p>
            <a:pPr algn="l"/>
            <a:r>
              <a:rPr lang="en-US" sz="3600" dirty="0"/>
              <a:t>Status of Smart Grid Projects under NSGM</a:t>
            </a:r>
          </a:p>
        </p:txBody>
      </p:sp>
      <p:graphicFrame>
        <p:nvGraphicFramePr>
          <p:cNvPr id="4" name="Content Placeholder 3"/>
          <p:cNvGraphicFramePr>
            <a:graphicFrameLocks noGrp="1"/>
          </p:cNvGraphicFramePr>
          <p:nvPr>
            <p:ph idx="1"/>
            <p:extLst/>
          </p:nvPr>
        </p:nvGraphicFramePr>
        <p:xfrm>
          <a:off x="158082" y="962929"/>
          <a:ext cx="8822690" cy="5602628"/>
        </p:xfrm>
        <a:graphic>
          <a:graphicData uri="http://schemas.openxmlformats.org/drawingml/2006/table">
            <a:tbl>
              <a:tblPr firstRow="1" lastRow="1" bandRow="1">
                <a:tableStyleId>{21E4AEA4-8DFA-4A89-87EB-49C32662AFE0}</a:tableStyleId>
              </a:tblPr>
              <a:tblGrid>
                <a:gridCol w="541268"/>
                <a:gridCol w="1799721"/>
                <a:gridCol w="893095"/>
                <a:gridCol w="1217856"/>
                <a:gridCol w="1096071"/>
                <a:gridCol w="3274679"/>
              </a:tblGrid>
              <a:tr h="762000">
                <a:tc>
                  <a:txBody>
                    <a:bodyPr/>
                    <a:lstStyle/>
                    <a:p>
                      <a:r>
                        <a:rPr lang="en-US" sz="1500" dirty="0" smtClean="0">
                          <a:latin typeface="+mn-lt"/>
                        </a:rPr>
                        <a:t>Sl. No.</a:t>
                      </a:r>
                      <a:endParaRPr lang="en-US" sz="1500" dirty="0">
                        <a:latin typeface="+mn-lt"/>
                      </a:endParaRPr>
                    </a:p>
                  </a:txBody>
                  <a:tcPr/>
                </a:tc>
                <a:tc>
                  <a:txBody>
                    <a:bodyPr/>
                    <a:lstStyle/>
                    <a:p>
                      <a:r>
                        <a:rPr lang="en-US" sz="1500" dirty="0" smtClean="0">
                          <a:latin typeface="+mn-lt"/>
                        </a:rPr>
                        <a:t>Utility</a:t>
                      </a:r>
                      <a:endParaRPr lang="en-US" sz="1500" dirty="0">
                        <a:latin typeface="+mn-lt"/>
                      </a:endParaRPr>
                    </a:p>
                  </a:txBody>
                  <a:tcPr/>
                </a:tc>
                <a:tc>
                  <a:txBody>
                    <a:bodyPr/>
                    <a:lstStyle/>
                    <a:p>
                      <a:r>
                        <a:rPr lang="en-US" sz="1500" dirty="0" smtClean="0">
                          <a:latin typeface="+mn-lt"/>
                        </a:rPr>
                        <a:t>Date of Award</a:t>
                      </a:r>
                      <a:endParaRPr lang="en-US" sz="1500" dirty="0">
                        <a:latin typeface="+mn-lt"/>
                      </a:endParaRPr>
                    </a:p>
                  </a:txBody>
                  <a:tcPr/>
                </a:tc>
                <a:tc>
                  <a:txBody>
                    <a:bodyPr/>
                    <a:lstStyle/>
                    <a:p>
                      <a:r>
                        <a:rPr lang="en-US" sz="1500" dirty="0" smtClean="0">
                          <a:latin typeface="+mn-lt"/>
                        </a:rPr>
                        <a:t>Sanctioned Cost</a:t>
                      </a:r>
                      <a:r>
                        <a:rPr lang="en-US" sz="1500" baseline="0" dirty="0" smtClean="0">
                          <a:latin typeface="+mn-lt"/>
                        </a:rPr>
                        <a:t> (Euro - M</a:t>
                      </a:r>
                      <a:r>
                        <a:rPr lang="en-US" sz="1500" dirty="0" smtClean="0">
                          <a:latin typeface="+mn-lt"/>
                        </a:rPr>
                        <a:t>)</a:t>
                      </a:r>
                      <a:endParaRPr lang="en-US" sz="1500" dirty="0">
                        <a:latin typeface="+mn-lt"/>
                      </a:endParaRPr>
                    </a:p>
                  </a:txBody>
                  <a:tcPr/>
                </a:tc>
                <a:tc>
                  <a:txBody>
                    <a:bodyPr/>
                    <a:lstStyle/>
                    <a:p>
                      <a:r>
                        <a:rPr lang="en-US" sz="1500" dirty="0" smtClean="0">
                          <a:latin typeface="+mn-lt"/>
                        </a:rPr>
                        <a:t>No. of Consumers</a:t>
                      </a:r>
                      <a:endParaRPr lang="en-US" sz="1500" dirty="0">
                        <a:latin typeface="+mn-lt"/>
                      </a:endParaRPr>
                    </a:p>
                  </a:txBody>
                  <a:tcPr/>
                </a:tc>
                <a:tc>
                  <a:txBody>
                    <a:bodyPr/>
                    <a:lstStyle/>
                    <a:p>
                      <a:r>
                        <a:rPr lang="en-US" sz="1500" dirty="0" smtClean="0">
                          <a:latin typeface="+mn-lt"/>
                        </a:rPr>
                        <a:t>Status</a:t>
                      </a:r>
                      <a:endParaRPr lang="en-US" sz="1500" dirty="0">
                        <a:latin typeface="+mn-lt"/>
                      </a:endParaRPr>
                    </a:p>
                  </a:txBody>
                  <a:tcPr/>
                </a:tc>
              </a:tr>
              <a:tr h="1005840">
                <a:tc>
                  <a:txBody>
                    <a:bodyPr/>
                    <a:lstStyle/>
                    <a:p>
                      <a:r>
                        <a:rPr lang="en-US" sz="1500" dirty="0" smtClean="0">
                          <a:latin typeface="+mn-lt"/>
                        </a:rPr>
                        <a:t>1</a:t>
                      </a:r>
                      <a:endParaRPr lang="en-US" sz="1500" dirty="0">
                        <a:latin typeface="+mn-lt"/>
                      </a:endParaRPr>
                    </a:p>
                  </a:txBody>
                  <a:tcPr anchor="ctr"/>
                </a:tc>
                <a:tc>
                  <a:txBody>
                    <a:bodyPr/>
                    <a:lstStyle/>
                    <a:p>
                      <a:r>
                        <a:rPr lang="en-US" sz="1500" dirty="0" smtClean="0">
                          <a:latin typeface="+mn-lt"/>
                          <a:hlinkClick r:id="rId2" action="ppaction://hlinksldjump"/>
                        </a:rPr>
                        <a:t>Chandigarh, CED</a:t>
                      </a:r>
                      <a:endParaRPr lang="en-US" sz="1500" dirty="0">
                        <a:latin typeface="+mn-lt"/>
                      </a:endParaRPr>
                    </a:p>
                  </a:txBody>
                  <a:tcPr anchor="ctr"/>
                </a:tc>
                <a:tc rowSpan="3">
                  <a:txBody>
                    <a:bodyPr/>
                    <a:lstStyle/>
                    <a:p>
                      <a:pPr algn="ctr"/>
                      <a:r>
                        <a:rPr lang="en-US" sz="1500" dirty="0" smtClean="0">
                          <a:latin typeface="+mn-lt"/>
                        </a:rPr>
                        <a:t>Under Progress</a:t>
                      </a:r>
                      <a:endParaRPr lang="en-US" sz="1500" dirty="0">
                        <a:latin typeface="+mn-lt"/>
                      </a:endParaRPr>
                    </a:p>
                  </a:txBody>
                  <a:tcPr anchor="ctr"/>
                </a:tc>
                <a:tc>
                  <a:txBody>
                    <a:bodyPr/>
                    <a:lstStyle/>
                    <a:p>
                      <a:pPr algn="r" rtl="0" fontAlgn="ctr"/>
                      <a:r>
                        <a:rPr lang="en-US" sz="1500" b="0" i="0" u="none" strike="noStrike">
                          <a:solidFill>
                            <a:srgbClr val="000000"/>
                          </a:solidFill>
                          <a:effectLst/>
                          <a:latin typeface="Calibri" panose="020F0502020204030204" pitchFamily="34" charset="0"/>
                        </a:rPr>
                        <a:t>                  3.86 </a:t>
                      </a:r>
                    </a:p>
                  </a:txBody>
                  <a:tcPr marL="12700" marR="12700" marT="12700" marB="0" anchor="ctr"/>
                </a:tc>
                <a:tc>
                  <a:txBody>
                    <a:bodyPr/>
                    <a:lstStyle/>
                    <a:p>
                      <a:pPr algn="r"/>
                      <a:r>
                        <a:rPr lang="en-US" sz="1500" dirty="0" smtClean="0">
                          <a:latin typeface="+mn-lt"/>
                        </a:rPr>
                        <a:t>29,433</a:t>
                      </a:r>
                      <a:endParaRPr lang="en-US" sz="1500" dirty="0">
                        <a:latin typeface="+mn-lt"/>
                      </a:endParaRPr>
                    </a:p>
                  </a:txBody>
                  <a:tcPr anchor="ctr"/>
                </a:tc>
                <a:tc>
                  <a:txBody>
                    <a:bodyPr/>
                    <a:lstStyle/>
                    <a:p>
                      <a:r>
                        <a:rPr lang="en-US" sz="1500" dirty="0" smtClean="0">
                          <a:latin typeface="+mn-lt"/>
                        </a:rPr>
                        <a:t>Project approved by Empowered Committee on 29.03.2016. Sanction letter issued on 22.04.2016. RECPDCL appointed as PMA on 30.08.2016</a:t>
                      </a:r>
                      <a:endParaRPr lang="en-US" sz="1500" dirty="0">
                        <a:latin typeface="+mn-lt"/>
                      </a:endParaRPr>
                    </a:p>
                  </a:txBody>
                  <a:tcPr/>
                </a:tc>
              </a:tr>
              <a:tr h="1005840">
                <a:tc>
                  <a:txBody>
                    <a:bodyPr/>
                    <a:lstStyle/>
                    <a:p>
                      <a:r>
                        <a:rPr lang="en-US" sz="1500" dirty="0" smtClean="0">
                          <a:latin typeface="+mn-lt"/>
                        </a:rPr>
                        <a:t>2</a:t>
                      </a:r>
                      <a:endParaRPr lang="en-US" sz="1500" dirty="0">
                        <a:latin typeface="+mn-lt"/>
                      </a:endParaRPr>
                    </a:p>
                  </a:txBody>
                  <a:tcPr anchor="ctr"/>
                </a:tc>
                <a:tc>
                  <a:txBody>
                    <a:bodyPr/>
                    <a:lstStyle/>
                    <a:p>
                      <a:r>
                        <a:rPr lang="en-US" sz="1500" dirty="0" smtClean="0">
                          <a:latin typeface="+mn-lt"/>
                          <a:hlinkClick r:id="rId3" action="ppaction://hlinksldjump"/>
                        </a:rPr>
                        <a:t>Amravati, MSEDCL</a:t>
                      </a:r>
                      <a:endParaRPr lang="en-US" sz="1500" dirty="0">
                        <a:latin typeface="+mn-lt"/>
                      </a:endParaRPr>
                    </a:p>
                  </a:txBody>
                  <a:tcPr anchor="ctr"/>
                </a:tc>
                <a:tc vMerge="1">
                  <a:txBody>
                    <a:bodyPr/>
                    <a:lstStyle/>
                    <a:p>
                      <a:endParaRPr lang="en-US" dirty="0"/>
                    </a:p>
                  </a:txBody>
                  <a:tcPr/>
                </a:tc>
                <a:tc>
                  <a:txBody>
                    <a:bodyPr/>
                    <a:lstStyle/>
                    <a:p>
                      <a:pPr algn="r" rtl="0" fontAlgn="ctr"/>
                      <a:r>
                        <a:rPr lang="en-US" sz="1500" b="0" i="0" u="none" strike="noStrike">
                          <a:solidFill>
                            <a:srgbClr val="000000"/>
                          </a:solidFill>
                          <a:effectLst/>
                          <a:latin typeface="Calibri" panose="020F0502020204030204" pitchFamily="34" charset="0"/>
                        </a:rPr>
                        <a:t>               12.17 </a:t>
                      </a:r>
                    </a:p>
                  </a:txBody>
                  <a:tcPr marL="12700" marR="12700" marT="12700" marB="0" anchor="ctr"/>
                </a:tc>
                <a:tc>
                  <a:txBody>
                    <a:bodyPr/>
                    <a:lstStyle/>
                    <a:p>
                      <a:pPr algn="r"/>
                      <a:r>
                        <a:rPr lang="en-US" sz="1500" dirty="0" smtClean="0">
                          <a:latin typeface="+mn-lt"/>
                        </a:rPr>
                        <a:t>1,48,495</a:t>
                      </a:r>
                      <a:endParaRPr lang="en-US" sz="1500" dirty="0">
                        <a:latin typeface="+mn-lt"/>
                      </a:endParaRPr>
                    </a:p>
                  </a:txBody>
                  <a:tcPr anchor="ctr"/>
                </a:tc>
                <a:tc>
                  <a:txBody>
                    <a:bodyPr/>
                    <a:lstStyle/>
                    <a:p>
                      <a:r>
                        <a:rPr lang="en-US" sz="1500" dirty="0" smtClean="0">
                          <a:latin typeface="+mn-lt"/>
                        </a:rPr>
                        <a:t>Project approved by Empowered Committee on 29.03.2016. Sanction letter issued on 22.04.2016. Tender documents preparation in process.</a:t>
                      </a:r>
                      <a:endParaRPr lang="en-US" sz="1500" dirty="0">
                        <a:latin typeface="+mn-lt"/>
                      </a:endParaRPr>
                    </a:p>
                  </a:txBody>
                  <a:tcPr/>
                </a:tc>
              </a:tr>
              <a:tr h="1234440">
                <a:tc>
                  <a:txBody>
                    <a:bodyPr/>
                    <a:lstStyle/>
                    <a:p>
                      <a:r>
                        <a:rPr lang="en-US" sz="1500" dirty="0" smtClean="0">
                          <a:latin typeface="+mn-lt"/>
                        </a:rPr>
                        <a:t>3</a:t>
                      </a:r>
                      <a:endParaRPr lang="en-US" sz="1500" dirty="0">
                        <a:latin typeface="+mn-lt"/>
                      </a:endParaRPr>
                    </a:p>
                  </a:txBody>
                  <a:tcPr anchor="ctr"/>
                </a:tc>
                <a:tc>
                  <a:txBody>
                    <a:bodyPr/>
                    <a:lstStyle/>
                    <a:p>
                      <a:r>
                        <a:rPr lang="en-US" sz="1500" dirty="0" smtClean="0">
                          <a:latin typeface="+mn-lt"/>
                          <a:hlinkClick r:id="rId3" action="ppaction://hlinksldjump"/>
                        </a:rPr>
                        <a:t>Congress Nagar (Nagpur),</a:t>
                      </a:r>
                      <a:r>
                        <a:rPr lang="en-US" sz="1500" baseline="0" dirty="0" smtClean="0">
                          <a:latin typeface="+mn-lt"/>
                          <a:hlinkClick r:id="rId3" action="ppaction://hlinksldjump"/>
                        </a:rPr>
                        <a:t> MSEDCL</a:t>
                      </a:r>
                      <a:endParaRPr lang="en-US" sz="1500" dirty="0">
                        <a:latin typeface="+mn-lt"/>
                      </a:endParaRPr>
                    </a:p>
                  </a:txBody>
                  <a:tcPr anchor="ctr"/>
                </a:tc>
                <a:tc vMerge="1">
                  <a:txBody>
                    <a:bodyPr/>
                    <a:lstStyle/>
                    <a:p>
                      <a:endParaRPr lang="en-US" dirty="0"/>
                    </a:p>
                  </a:txBody>
                  <a:tcPr/>
                </a:tc>
                <a:tc>
                  <a:txBody>
                    <a:bodyPr/>
                    <a:lstStyle/>
                    <a:p>
                      <a:pPr algn="r" rtl="0" fontAlgn="ctr"/>
                      <a:r>
                        <a:rPr lang="en-US" sz="1500" b="0" i="0" u="none" strike="noStrike">
                          <a:solidFill>
                            <a:srgbClr val="000000"/>
                          </a:solidFill>
                          <a:effectLst/>
                          <a:latin typeface="Calibri" panose="020F0502020204030204" pitchFamily="34" charset="0"/>
                        </a:rPr>
                        <a:t>               18.80 </a:t>
                      </a:r>
                    </a:p>
                  </a:txBody>
                  <a:tcPr marL="12700" marR="12700" marT="12700" marB="0" anchor="ctr"/>
                </a:tc>
                <a:tc>
                  <a:txBody>
                    <a:bodyPr/>
                    <a:lstStyle/>
                    <a:p>
                      <a:pPr algn="r"/>
                      <a:r>
                        <a:rPr lang="en-US" sz="1500" dirty="0" smtClean="0">
                          <a:latin typeface="+mn-lt"/>
                        </a:rPr>
                        <a:t>1,25,403</a:t>
                      </a:r>
                      <a:endParaRPr lang="en-US" sz="1500" dirty="0">
                        <a:latin typeface="+mn-lt"/>
                      </a:endParaRPr>
                    </a:p>
                  </a:txBody>
                  <a:tcPr anchor="ctr"/>
                </a:tc>
                <a:tc>
                  <a:txBody>
                    <a:bodyPr/>
                    <a:lstStyle/>
                    <a:p>
                      <a:r>
                        <a:rPr lang="en-US" sz="1500" dirty="0" smtClean="0">
                          <a:latin typeface="+mn-lt"/>
                        </a:rPr>
                        <a:t>Ex post facto approval accorded by Empowered Committee on 27.10.2016. Sanction letter issued on 29.07.2016. Tender documents preparation in process.</a:t>
                      </a:r>
                      <a:endParaRPr lang="en-US" sz="1500" dirty="0">
                        <a:latin typeface="+mn-lt"/>
                      </a:endParaRPr>
                    </a:p>
                  </a:txBody>
                  <a:tcPr/>
                </a:tc>
              </a:tr>
              <a:tr h="1196256">
                <a:tc>
                  <a:txBody>
                    <a:bodyPr/>
                    <a:lstStyle/>
                    <a:p>
                      <a:r>
                        <a:rPr lang="en-US" sz="1500" dirty="0" smtClean="0">
                          <a:latin typeface="+mn-lt"/>
                        </a:rPr>
                        <a:t>4.</a:t>
                      </a:r>
                      <a:endParaRPr lang="en-US" sz="1500" dirty="0">
                        <a:latin typeface="+mn-lt"/>
                      </a:endParaRPr>
                    </a:p>
                  </a:txBody>
                  <a:tcPr anchor="ctr"/>
                </a:tc>
                <a:tc>
                  <a:txBody>
                    <a:bodyPr/>
                    <a:lstStyle/>
                    <a:p>
                      <a:r>
                        <a:rPr lang="en-US" sz="1500" dirty="0" smtClean="0">
                          <a:latin typeface="+mn-lt"/>
                        </a:rPr>
                        <a:t>KESCO (Kanpur)</a:t>
                      </a:r>
                      <a:endParaRPr lang="en-US" sz="1500" dirty="0">
                        <a:latin typeface="+mn-lt"/>
                      </a:endParaRPr>
                    </a:p>
                  </a:txBody>
                  <a:tcPr anchor="ctr"/>
                </a:tc>
                <a:tc>
                  <a:txBody>
                    <a:bodyPr/>
                    <a:lstStyle/>
                    <a:p>
                      <a:pPr algn="ctr"/>
                      <a:endParaRPr lang="en-US" sz="1500" dirty="0">
                        <a:latin typeface="+mn-lt"/>
                      </a:endParaRPr>
                    </a:p>
                  </a:txBody>
                  <a:tcPr anchor="ctr"/>
                </a:tc>
                <a:tc>
                  <a:txBody>
                    <a:bodyPr/>
                    <a:lstStyle/>
                    <a:p>
                      <a:pPr algn="r" rtl="0" fontAlgn="ctr"/>
                      <a:r>
                        <a:rPr lang="en-US" sz="1500" b="0" i="0" u="none" strike="noStrike">
                          <a:solidFill>
                            <a:srgbClr val="000000"/>
                          </a:solidFill>
                          <a:effectLst/>
                          <a:latin typeface="Calibri" panose="020F0502020204030204" pitchFamily="34" charset="0"/>
                        </a:rPr>
                        <a:t>               43.19 </a:t>
                      </a:r>
                    </a:p>
                  </a:txBody>
                  <a:tcPr marL="12700" marR="12700" marT="12700" marB="0" anchor="ctr"/>
                </a:tc>
                <a:tc>
                  <a:txBody>
                    <a:bodyPr/>
                    <a:lstStyle/>
                    <a:p>
                      <a:pPr algn="r"/>
                      <a:r>
                        <a:rPr lang="en-US" sz="1500" dirty="0" smtClean="0">
                          <a:latin typeface="+mn-lt"/>
                        </a:rPr>
                        <a:t>5.39000</a:t>
                      </a:r>
                      <a:endParaRPr lang="en-US" sz="1500" dirty="0">
                        <a:latin typeface="+mn-lt"/>
                      </a:endParaRPr>
                    </a:p>
                  </a:txBody>
                  <a:tcPr anchor="ctr"/>
                </a:tc>
                <a:tc>
                  <a:txBody>
                    <a:bodyPr/>
                    <a:lstStyle/>
                    <a:p>
                      <a:r>
                        <a:rPr lang="en-US" sz="1500" dirty="0" smtClean="0">
                          <a:latin typeface="+mn-lt"/>
                        </a:rPr>
                        <a:t>Approved</a:t>
                      </a:r>
                      <a:r>
                        <a:rPr lang="en-US" sz="1500" baseline="0" dirty="0" smtClean="0">
                          <a:latin typeface="+mn-lt"/>
                        </a:rPr>
                        <a:t> </a:t>
                      </a:r>
                      <a:r>
                        <a:rPr lang="en-US" sz="1500" dirty="0" smtClean="0">
                          <a:latin typeface="+mn-lt"/>
                        </a:rPr>
                        <a:t>by Empowered Committee on 27.10.2016</a:t>
                      </a:r>
                      <a:endParaRPr lang="en-US" sz="1500" dirty="0">
                        <a:latin typeface="+mn-lt"/>
                      </a:endParaRPr>
                    </a:p>
                  </a:txBody>
                  <a:tcPr/>
                </a:tc>
              </a:tr>
              <a:tr h="383012">
                <a:tc gridSpan="3">
                  <a:txBody>
                    <a:bodyPr/>
                    <a:lstStyle/>
                    <a:p>
                      <a:pPr algn="ctr"/>
                      <a:r>
                        <a:rPr lang="en-US" sz="1600" dirty="0" smtClean="0">
                          <a:latin typeface="+mn-lt"/>
                        </a:rPr>
                        <a:t>Total</a:t>
                      </a:r>
                      <a:endParaRPr lang="en-US" sz="1600" dirty="0">
                        <a:latin typeface="+mn-lt"/>
                      </a:endParaRPr>
                    </a:p>
                  </a:txBody>
                  <a:tcPr anchor="ctr"/>
                </a:tc>
                <a:tc hMerge="1">
                  <a:txBody>
                    <a:bodyPr/>
                    <a:lstStyle/>
                    <a:p>
                      <a:endParaRPr lang="en-US" sz="1400" dirty="0">
                        <a:latin typeface="+mn-lt"/>
                      </a:endParaRPr>
                    </a:p>
                  </a:txBody>
                  <a:tcPr/>
                </a:tc>
                <a:tc hMerge="1">
                  <a:txBody>
                    <a:bodyPr/>
                    <a:lstStyle/>
                    <a:p>
                      <a:endParaRPr lang="en-US" sz="1400" dirty="0">
                        <a:latin typeface="+mn-lt"/>
                      </a:endParaRPr>
                    </a:p>
                  </a:txBody>
                  <a:tcPr/>
                </a:tc>
                <a:tc>
                  <a:txBody>
                    <a:bodyPr/>
                    <a:lstStyle/>
                    <a:p>
                      <a:pPr algn="r" rtl="0" fontAlgn="ctr"/>
                      <a:r>
                        <a:rPr lang="en-US" sz="1600" b="1" i="0" u="none" strike="noStrike" dirty="0">
                          <a:solidFill>
                            <a:srgbClr val="FFFFFF"/>
                          </a:solidFill>
                          <a:effectLst/>
                          <a:latin typeface="Calibri" panose="020F0502020204030204" pitchFamily="34" charset="0"/>
                        </a:rPr>
                        <a:t>           78.02 </a:t>
                      </a:r>
                    </a:p>
                  </a:txBody>
                  <a:tcPr marL="12700" marR="12700" marT="12700" marB="0" anchor="ctr"/>
                </a:tc>
                <a:tc>
                  <a:txBody>
                    <a:bodyPr/>
                    <a:lstStyle/>
                    <a:p>
                      <a:pPr algn="r"/>
                      <a:r>
                        <a:rPr lang="en-US" sz="1600" dirty="0" smtClean="0">
                          <a:latin typeface="+mn-lt"/>
                        </a:rPr>
                        <a:t>842331</a:t>
                      </a:r>
                      <a:endParaRPr lang="en-US" sz="1600" dirty="0">
                        <a:latin typeface="+mn-lt"/>
                      </a:endParaRPr>
                    </a:p>
                  </a:txBody>
                  <a:tcPr anchor="ctr"/>
                </a:tc>
                <a:tc>
                  <a:txBody>
                    <a:bodyPr/>
                    <a:lstStyle/>
                    <a:p>
                      <a:endParaRPr lang="en-US" sz="1600" dirty="0">
                        <a:latin typeface="+mn-lt"/>
                      </a:endParaRPr>
                    </a:p>
                  </a:txBody>
                  <a:tcPr/>
                </a:tc>
              </a:tr>
            </a:tbl>
          </a:graphicData>
        </a:graphic>
      </p:graphicFrame>
    </p:spTree>
    <p:extLst>
      <p:ext uri="{BB962C8B-B14F-4D97-AF65-F5344CB8AC3E}">
        <p14:creationId xmlns:p14="http://schemas.microsoft.com/office/powerpoint/2010/main" val="35387820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txBox="1">
            <a:spLocks/>
          </p:cNvSpPr>
          <p:nvPr/>
        </p:nvSpPr>
        <p:spPr>
          <a:xfrm>
            <a:off x="330531" y="95597"/>
            <a:ext cx="6151043" cy="523220"/>
          </a:xfrm>
          <a:prstGeom prst="rect">
            <a:avLst/>
          </a:prstGeom>
          <a:noFill/>
        </p:spPr>
        <p:txBody>
          <a:bodyPr wrap="none" rtlCol="0">
            <a:spAutoFit/>
          </a:bodyPr>
          <a:lstStyle>
            <a:defPPr>
              <a:defRPr lang="en-US"/>
            </a:defPPr>
            <a:lvl1pPr>
              <a:defRPr sz="2800">
                <a:solidFill>
                  <a:srgbClr val="002060"/>
                </a:solidFill>
                <a:latin typeface="Arial" panose="020B0604020202020204" pitchFamily="34" charset="0"/>
                <a:ea typeface="Verdana" panose="020B0604030504040204" pitchFamily="34" charset="0"/>
                <a:cs typeface="Verdana" panose="020B0604030504040204" pitchFamily="34" charset="0"/>
              </a:defRPr>
            </a:lvl1pPr>
          </a:lstStyle>
          <a:p>
            <a:pPr fontAlgn="auto">
              <a:spcBef>
                <a:spcPts val="0"/>
              </a:spcBef>
              <a:spcAft>
                <a:spcPts val="0"/>
              </a:spcAft>
            </a:pPr>
            <a:r>
              <a:rPr lang="en-US" b="1" dirty="0">
                <a:solidFill>
                  <a:srgbClr val="94DB5F"/>
                </a:solidFill>
                <a:cs typeface="Arial" panose="020B0604020202020204" pitchFamily="34" charset="0"/>
              </a:rPr>
              <a:t>Smart Grid Implementation in India</a:t>
            </a:r>
          </a:p>
        </p:txBody>
      </p:sp>
      <p:graphicFrame>
        <p:nvGraphicFramePr>
          <p:cNvPr id="3" name="Table 139"/>
          <p:cNvGraphicFramePr/>
          <p:nvPr>
            <p:extLst/>
          </p:nvPr>
        </p:nvGraphicFramePr>
        <p:xfrm>
          <a:off x="247400" y="691159"/>
          <a:ext cx="8813473" cy="6110810"/>
        </p:xfrm>
        <a:graphic>
          <a:graphicData uri="http://schemas.openxmlformats.org/drawingml/2006/table">
            <a:tbl>
              <a:tblPr bandRow="1"/>
              <a:tblGrid>
                <a:gridCol w="359227"/>
                <a:gridCol w="2714059"/>
                <a:gridCol w="1598457"/>
                <a:gridCol w="1937991"/>
                <a:gridCol w="808272"/>
                <a:gridCol w="1395467"/>
              </a:tblGrid>
              <a:tr h="289820">
                <a:tc>
                  <a:txBody>
                    <a:bodyPr/>
                    <a:lstStyle/>
                    <a:p>
                      <a:pPr algn="ctr">
                        <a:defRPr sz="1800"/>
                      </a:pPr>
                      <a:r>
                        <a:rPr sz="1500" b="1" dirty="0">
                          <a:latin typeface="Calibri" panose="020F0502020204030204" pitchFamily="34" charset="0"/>
                        </a:rPr>
                        <a:t>S.N. </a:t>
                      </a:r>
                    </a:p>
                  </a:txBody>
                  <a:tcPr marL="6036" marR="6036" marT="7984" marB="7984" horzOverflow="overflow">
                    <a:lnL w="12700">
                      <a:solidFill>
                        <a:srgbClr val="000000"/>
                      </a:solidFill>
                    </a:lnL>
                    <a:lnR w="12700">
                      <a:solidFill>
                        <a:srgbClr val="000000"/>
                      </a:solidFill>
                    </a:lnR>
                    <a:lnT w="12700">
                      <a:solidFill>
                        <a:srgbClr val="000000"/>
                      </a:solidFill>
                    </a:lnT>
                    <a:lnB w="12700">
                      <a:solidFill>
                        <a:srgbClr val="000000"/>
                      </a:solidFill>
                    </a:lnB>
                    <a:solidFill>
                      <a:srgbClr val="B9CDE5"/>
                    </a:solidFill>
                  </a:tcPr>
                </a:tc>
                <a:tc>
                  <a:txBody>
                    <a:bodyPr/>
                    <a:lstStyle/>
                    <a:p>
                      <a:pPr algn="ctr">
                        <a:defRPr sz="1800"/>
                      </a:pPr>
                      <a:r>
                        <a:rPr sz="1500" b="1" dirty="0">
                          <a:latin typeface="Calibri" panose="020F0502020204030204" pitchFamily="34" charset="0"/>
                        </a:rPr>
                        <a:t>Project Description  </a:t>
                      </a:r>
                    </a:p>
                  </a:txBody>
                  <a:tcPr marL="6036" marR="6036" marT="7984" marB="7984" horzOverflow="overflow">
                    <a:lnL w="12700">
                      <a:solidFill>
                        <a:srgbClr val="000000"/>
                      </a:solidFill>
                    </a:lnL>
                    <a:lnR w="12700">
                      <a:solidFill>
                        <a:srgbClr val="000000"/>
                      </a:solidFill>
                    </a:lnR>
                    <a:lnT w="12700">
                      <a:solidFill>
                        <a:srgbClr val="000000"/>
                      </a:solidFill>
                    </a:lnT>
                    <a:lnB w="12700">
                      <a:solidFill>
                        <a:srgbClr val="000000"/>
                      </a:solidFill>
                    </a:lnB>
                    <a:solidFill>
                      <a:srgbClr val="B9CDE5"/>
                    </a:solidFill>
                  </a:tcPr>
                </a:tc>
                <a:tc>
                  <a:txBody>
                    <a:bodyPr/>
                    <a:lstStyle/>
                    <a:p>
                      <a:pPr algn="ctr">
                        <a:defRPr sz="1800"/>
                      </a:pPr>
                      <a:r>
                        <a:rPr sz="1500" b="1" dirty="0">
                          <a:latin typeface="Calibri" panose="020F0502020204030204" pitchFamily="34" charset="0"/>
                        </a:rPr>
                        <a:t>Project Area </a:t>
                      </a:r>
                    </a:p>
                  </a:txBody>
                  <a:tcPr marL="6036" marR="6036" marT="7984" marB="7984" horzOverflow="overflow">
                    <a:lnL w="12700">
                      <a:solidFill>
                        <a:srgbClr val="000000"/>
                      </a:solidFill>
                    </a:lnL>
                    <a:lnR w="12700">
                      <a:solidFill>
                        <a:srgbClr val="000000"/>
                      </a:solidFill>
                    </a:lnR>
                    <a:lnT w="12700">
                      <a:solidFill>
                        <a:srgbClr val="000000"/>
                      </a:solidFill>
                    </a:lnT>
                    <a:lnB w="12700">
                      <a:solidFill>
                        <a:srgbClr val="000000"/>
                      </a:solidFill>
                    </a:lnB>
                    <a:solidFill>
                      <a:srgbClr val="B9CDE5"/>
                    </a:solidFill>
                  </a:tcPr>
                </a:tc>
                <a:tc>
                  <a:txBody>
                    <a:bodyPr/>
                    <a:lstStyle/>
                    <a:p>
                      <a:pPr algn="ctr">
                        <a:defRPr sz="1800"/>
                      </a:pPr>
                      <a:r>
                        <a:rPr sz="1500" b="1" dirty="0">
                          <a:latin typeface="Calibri" panose="020F0502020204030204" pitchFamily="34" charset="0"/>
                        </a:rPr>
                        <a:t>Functionality  </a:t>
                      </a:r>
                    </a:p>
                  </a:txBody>
                  <a:tcPr marL="6036" marR="6036" marT="7984" marB="7984" horzOverflow="overflow">
                    <a:lnL w="12700">
                      <a:solidFill>
                        <a:srgbClr val="000000"/>
                      </a:solidFill>
                    </a:lnL>
                    <a:lnR w="12700">
                      <a:solidFill>
                        <a:srgbClr val="000000"/>
                      </a:solidFill>
                    </a:lnR>
                    <a:lnT w="12700">
                      <a:solidFill>
                        <a:srgbClr val="000000"/>
                      </a:solidFill>
                    </a:lnT>
                    <a:lnB w="12700">
                      <a:solidFill>
                        <a:srgbClr val="000000"/>
                      </a:solidFill>
                    </a:lnB>
                    <a:solidFill>
                      <a:srgbClr val="B9CDE5"/>
                    </a:solidFill>
                  </a:tcPr>
                </a:tc>
                <a:tc>
                  <a:txBody>
                    <a:bodyPr/>
                    <a:lstStyle/>
                    <a:p>
                      <a:pPr algn="ctr">
                        <a:defRPr sz="1800"/>
                      </a:pPr>
                      <a:r>
                        <a:rPr lang="en-IN" sz="1500" b="1" dirty="0" smtClean="0">
                          <a:latin typeface="Calibri" panose="020F0502020204030204" pitchFamily="34" charset="0"/>
                        </a:rPr>
                        <a:t>Euro</a:t>
                      </a:r>
                      <a:r>
                        <a:rPr lang="en-IN" sz="1500" b="1" baseline="0" dirty="0" smtClean="0">
                          <a:latin typeface="Calibri" panose="020F0502020204030204" pitchFamily="34" charset="0"/>
                        </a:rPr>
                        <a:t> - M</a:t>
                      </a:r>
                      <a:r>
                        <a:rPr sz="1500" b="1" dirty="0" smtClean="0">
                          <a:latin typeface="Calibri" panose="020F0502020204030204" pitchFamily="34" charset="0"/>
                        </a:rPr>
                        <a:t>   </a:t>
                      </a:r>
                      <a:endParaRPr sz="1500" b="1" dirty="0">
                        <a:latin typeface="Calibri" panose="020F0502020204030204" pitchFamily="34" charset="0"/>
                      </a:endParaRPr>
                    </a:p>
                  </a:txBody>
                  <a:tcPr marL="6036" marR="6036" marT="7984" marB="7984"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B9CDE5"/>
                    </a:solidFill>
                  </a:tcPr>
                </a:tc>
                <a:tc>
                  <a:txBody>
                    <a:bodyPr/>
                    <a:lstStyle/>
                    <a:p>
                      <a:pPr algn="ctr">
                        <a:defRPr sz="1800"/>
                      </a:pPr>
                      <a:r>
                        <a:rPr sz="1500" b="1" dirty="0">
                          <a:latin typeface="Calibri" panose="020F0502020204030204" pitchFamily="34" charset="0"/>
                        </a:rPr>
                        <a:t>Consumers </a:t>
                      </a:r>
                    </a:p>
                  </a:txBody>
                  <a:tcPr marL="6036" marR="6036" marT="7984" marB="7984" horzOverflow="overflow">
                    <a:lnL w="12700">
                      <a:solidFill>
                        <a:srgbClr val="000000"/>
                      </a:solidFill>
                    </a:lnL>
                    <a:lnR w="12700">
                      <a:solidFill>
                        <a:srgbClr val="000000"/>
                      </a:solidFill>
                    </a:lnR>
                    <a:lnT w="12700">
                      <a:solidFill>
                        <a:srgbClr val="000000"/>
                      </a:solidFill>
                    </a:lnT>
                    <a:lnB w="12700">
                      <a:solidFill>
                        <a:srgbClr val="000000"/>
                      </a:solidFill>
                    </a:lnB>
                    <a:solidFill>
                      <a:srgbClr val="B9CDE5"/>
                    </a:solidFill>
                  </a:tcPr>
                </a:tc>
              </a:tr>
              <a:tr h="496931">
                <a:tc>
                  <a:txBody>
                    <a:bodyPr/>
                    <a:lstStyle/>
                    <a:p>
                      <a:pPr algn="ctr">
                        <a:defRPr sz="1800"/>
                      </a:pPr>
                      <a:r>
                        <a:rPr sz="1300">
                          <a:latin typeface="Calibri" panose="020F0502020204030204" pitchFamily="34" charset="0"/>
                        </a:rPr>
                        <a:t>1</a:t>
                      </a:r>
                    </a:p>
                  </a:txBody>
                  <a:tcPr marL="6036" marR="6036" marT="7984" marB="7984" anchor="ctr"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a:defRPr sz="1800"/>
                      </a:pPr>
                      <a:r>
                        <a:rPr sz="1300" dirty="0">
                          <a:latin typeface="Calibri" panose="020F0502020204030204" pitchFamily="34" charset="0"/>
                        </a:rPr>
                        <a:t>11 Smart Grid Pilots (WIP)</a:t>
                      </a:r>
                    </a:p>
                  </a:txBody>
                  <a:tcPr marL="6036" marR="6036" marT="7984" marB="7984" anchor="ctr"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a:defRPr sz="1800"/>
                      </a:pPr>
                      <a:r>
                        <a:rPr sz="1300" dirty="0">
                          <a:latin typeface="Calibri" panose="020F0502020204030204" pitchFamily="34" charset="0"/>
                        </a:rPr>
                        <a:t>Across India  </a:t>
                      </a:r>
                    </a:p>
                  </a:txBody>
                  <a:tcPr marL="6036" marR="6036" marT="7984" marB="7984" anchor="ctr"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a:defRPr sz="1800"/>
                      </a:pPr>
                      <a:r>
                        <a:rPr sz="1300">
                          <a:latin typeface="Calibri" panose="020F0502020204030204" pitchFamily="34" charset="0"/>
                        </a:rPr>
                        <a:t>AMI, PLM, OMS, PQM, DG, DTMU, SAS </a:t>
                      </a:r>
                    </a:p>
                  </a:txBody>
                  <a:tcPr marL="6036" marR="6036" marT="7984" marB="7984" anchor="ctr"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tcPr>
                </a:tc>
                <a:tc>
                  <a:txBody>
                    <a:bodyPr/>
                    <a:lstStyle/>
                    <a:p>
                      <a:pPr algn="ctr" rtl="0" fontAlgn="ctr"/>
                      <a:r>
                        <a:rPr lang="en-US" sz="1300" b="0" i="0" u="none" strike="noStrike">
                          <a:solidFill>
                            <a:srgbClr val="000000"/>
                          </a:solidFill>
                          <a:effectLst/>
                          <a:latin typeface="Calibri" panose="020F0502020204030204" pitchFamily="34" charset="0"/>
                        </a:rPr>
                        <a:t>             45.02 </a:t>
                      </a:r>
                    </a:p>
                  </a:txBody>
                  <a:tcPr marL="12700" marR="12700" marT="1270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a:defRPr sz="1800"/>
                      </a:pPr>
                      <a:r>
                        <a:rPr sz="1300">
                          <a:latin typeface="Calibri" panose="020F0502020204030204" pitchFamily="34" charset="0"/>
                        </a:rPr>
                        <a:t>1,84,801 </a:t>
                      </a:r>
                    </a:p>
                  </a:txBody>
                  <a:tcPr marL="6036" marR="6036" marT="7984" marB="7984" anchor="ctr"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tcPr>
                </a:tc>
              </a:tr>
              <a:tr h="419100">
                <a:tc>
                  <a:txBody>
                    <a:bodyPr/>
                    <a:lstStyle/>
                    <a:p>
                      <a:pPr algn="ctr">
                        <a:defRPr sz="1800"/>
                      </a:pPr>
                      <a:r>
                        <a:rPr sz="1300" dirty="0">
                          <a:latin typeface="Calibri" panose="020F0502020204030204" pitchFamily="34" charset="0"/>
                        </a:rPr>
                        <a:t>2</a:t>
                      </a:r>
                    </a:p>
                  </a:txBody>
                  <a:tcPr marL="6036" marR="6036" marT="7984" marB="7984"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300" dirty="0">
                          <a:latin typeface="Calibri" panose="020F0502020204030204" pitchFamily="34" charset="0"/>
                        </a:rPr>
                        <a:t>IIT Kanpur Smart City Pilot (WIP)  </a:t>
                      </a:r>
                    </a:p>
                  </a:txBody>
                  <a:tcPr marL="6036" marR="6036" marT="7984" marB="7984"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300">
                          <a:latin typeface="Calibri" panose="020F0502020204030204" pitchFamily="34" charset="0"/>
                        </a:rPr>
                        <a:t>IIT Kanpur</a:t>
                      </a:r>
                    </a:p>
                  </a:txBody>
                  <a:tcPr marL="6036" marR="6036" marT="7984" marB="7984"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300">
                          <a:latin typeface="Calibri" panose="020F0502020204030204" pitchFamily="34" charset="0"/>
                        </a:rPr>
                        <a:t>AMI, SAS, DG, HA </a:t>
                      </a:r>
                    </a:p>
                  </a:txBody>
                  <a:tcPr marL="6036" marR="6036" marT="7984" marB="7984" anchor="ctr"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FFFFFF"/>
                    </a:solidFill>
                  </a:tcPr>
                </a:tc>
                <a:tc>
                  <a:txBody>
                    <a:bodyPr/>
                    <a:lstStyle/>
                    <a:p>
                      <a:pPr algn="ctr" rtl="0" fontAlgn="ctr"/>
                      <a:r>
                        <a:rPr lang="en-US" sz="1300" b="0" i="0" u="none" strike="noStrike">
                          <a:solidFill>
                            <a:srgbClr val="000000"/>
                          </a:solidFill>
                          <a:effectLst/>
                          <a:latin typeface="Calibri" panose="020F0502020204030204" pitchFamily="34" charset="0"/>
                        </a:rPr>
                        <a:t>                1.69 </a:t>
                      </a:r>
                    </a:p>
                  </a:txBody>
                  <a:tcPr marL="12700" marR="12700" marT="12700" marB="0" anchor="ctr">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300">
                          <a:latin typeface="Calibri" panose="020F0502020204030204" pitchFamily="34" charset="0"/>
                        </a:rPr>
                        <a:t>IIT Campus </a:t>
                      </a:r>
                    </a:p>
                  </a:txBody>
                  <a:tcPr marL="6036" marR="6036" marT="7984" marB="7984" anchor="ctr"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solidFill>
                      <a:srgbClr val="FFFFFF"/>
                    </a:solidFill>
                  </a:tcPr>
                </a:tc>
              </a:tr>
              <a:tr h="738560">
                <a:tc>
                  <a:txBody>
                    <a:bodyPr/>
                    <a:lstStyle/>
                    <a:p>
                      <a:pPr algn="ctr">
                        <a:defRPr sz="1800"/>
                      </a:pPr>
                      <a:r>
                        <a:rPr sz="1300" dirty="0">
                          <a:latin typeface="Calibri" panose="020F0502020204030204" pitchFamily="34" charset="0"/>
                        </a:rPr>
                        <a:t>3</a:t>
                      </a:r>
                    </a:p>
                  </a:txBody>
                  <a:tcPr marL="6036" marR="6036" marT="7984" marB="7984" anchor="ctr"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a:defRPr sz="1800"/>
                      </a:pPr>
                      <a:r>
                        <a:rPr sz="1300" dirty="0">
                          <a:latin typeface="Calibri" panose="020F0502020204030204" pitchFamily="34" charset="0"/>
                        </a:rPr>
                        <a:t>Smart Grid Projects under NSGM </a:t>
                      </a:r>
                    </a:p>
                  </a:txBody>
                  <a:tcPr marL="6036" marR="6036" marT="7984" marB="7984" anchor="ctr"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a:defRPr sz="1800"/>
                      </a:pPr>
                      <a:r>
                        <a:rPr sz="1300">
                          <a:latin typeface="Calibri" panose="020F0502020204030204" pitchFamily="34" charset="0"/>
                        </a:rPr>
                        <a:t>Amravati, Congress Nagar (Nagpur) &amp; Chandigarh </a:t>
                      </a:r>
                    </a:p>
                  </a:txBody>
                  <a:tcPr marL="6036" marR="6036" marT="7984" marB="7984" anchor="ctr"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a:defRPr sz="1800"/>
                      </a:pPr>
                      <a:r>
                        <a:rPr sz="1300">
                          <a:latin typeface="Calibri" panose="020F0502020204030204" pitchFamily="34" charset="0"/>
                        </a:rPr>
                        <a:t>AMI, OMS, ADR, DG, DTMU, SAS </a:t>
                      </a:r>
                    </a:p>
                  </a:txBody>
                  <a:tcPr marL="6036" marR="6036" marT="7984" marB="7984" anchor="ctr"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tcPr>
                </a:tc>
                <a:tc>
                  <a:txBody>
                    <a:bodyPr/>
                    <a:lstStyle/>
                    <a:p>
                      <a:pPr algn="ctr" rtl="0" fontAlgn="ctr"/>
                      <a:r>
                        <a:rPr lang="en-US" sz="1300" b="0" i="0" u="none" strike="noStrike">
                          <a:solidFill>
                            <a:srgbClr val="000000"/>
                          </a:solidFill>
                          <a:effectLst/>
                          <a:latin typeface="Calibri" panose="020F0502020204030204" pitchFamily="34" charset="0"/>
                        </a:rPr>
                        <a:t>             34.84 </a:t>
                      </a:r>
                    </a:p>
                  </a:txBody>
                  <a:tcPr marL="12700" marR="12700" marT="1270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a:defRPr sz="1800"/>
                      </a:pPr>
                      <a:r>
                        <a:rPr sz="1300">
                          <a:latin typeface="Calibri" panose="020F0502020204030204" pitchFamily="34" charset="0"/>
                        </a:rPr>
                        <a:t>3,03,341</a:t>
                      </a:r>
                    </a:p>
                  </a:txBody>
                  <a:tcPr marL="6036" marR="6036" marT="7984" marB="7984" anchor="ctr"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tcPr>
                </a:tc>
              </a:tr>
              <a:tr h="496931">
                <a:tc>
                  <a:txBody>
                    <a:bodyPr/>
                    <a:lstStyle/>
                    <a:p>
                      <a:pPr algn="ctr">
                        <a:defRPr sz="1800"/>
                      </a:pPr>
                      <a:r>
                        <a:rPr sz="1300" dirty="0">
                          <a:solidFill>
                            <a:srgbClr val="FF0000"/>
                          </a:solidFill>
                          <a:latin typeface="Calibri" panose="020F0502020204030204" pitchFamily="34" charset="0"/>
                        </a:rPr>
                        <a:t>4</a:t>
                      </a:r>
                    </a:p>
                  </a:txBody>
                  <a:tcPr marL="6036" marR="6036" marT="7984" marB="7984"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300" dirty="0">
                          <a:solidFill>
                            <a:srgbClr val="FF0000"/>
                          </a:solidFill>
                          <a:latin typeface="Calibri" panose="020F0502020204030204" pitchFamily="34" charset="0"/>
                        </a:rPr>
                        <a:t>Smart Grid Project by BESCOM (WIP)  </a:t>
                      </a:r>
                    </a:p>
                  </a:txBody>
                  <a:tcPr marL="6036" marR="6036" marT="7984" marB="7984"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300" dirty="0">
                          <a:solidFill>
                            <a:srgbClr val="FF0000"/>
                          </a:solidFill>
                          <a:latin typeface="Calibri" panose="020F0502020204030204" pitchFamily="34" charset="0"/>
                        </a:rPr>
                        <a:t>Indira Nagar (Bangalore) </a:t>
                      </a:r>
                    </a:p>
                  </a:txBody>
                  <a:tcPr marL="6036" marR="6036" marT="7984" marB="7984"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300">
                          <a:solidFill>
                            <a:srgbClr val="FF0000"/>
                          </a:solidFill>
                          <a:latin typeface="Calibri" panose="020F0502020204030204" pitchFamily="34" charset="0"/>
                        </a:rPr>
                        <a:t>AMI, PLM, DTMU, DSM, SLA, EV Charge</a:t>
                      </a:r>
                    </a:p>
                  </a:txBody>
                  <a:tcPr marL="6036" marR="6036" marT="7984" marB="7984" anchor="ctr"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FFFFFF"/>
                    </a:solidFill>
                  </a:tcPr>
                </a:tc>
                <a:tc>
                  <a:txBody>
                    <a:bodyPr/>
                    <a:lstStyle/>
                    <a:p>
                      <a:pPr algn="ctr" rtl="0" fontAlgn="ctr"/>
                      <a:r>
                        <a:rPr lang="en-US" sz="1300" b="0" i="0" u="none" strike="noStrike" dirty="0">
                          <a:solidFill>
                            <a:srgbClr val="000000"/>
                          </a:solidFill>
                          <a:effectLst/>
                          <a:latin typeface="Calibri" panose="020F0502020204030204" pitchFamily="34" charset="0"/>
                        </a:rPr>
                        <a:t>                5.06 </a:t>
                      </a:r>
                    </a:p>
                  </a:txBody>
                  <a:tcPr marL="12700" marR="12700" marT="12700" marB="0" anchor="ctr">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300" dirty="0">
                          <a:solidFill>
                            <a:srgbClr val="FF0000"/>
                          </a:solidFill>
                          <a:latin typeface="Calibri" panose="020F0502020204030204" pitchFamily="34" charset="0"/>
                        </a:rPr>
                        <a:t>26,911</a:t>
                      </a:r>
                    </a:p>
                  </a:txBody>
                  <a:tcPr marL="6036" marR="6036" marT="7984" marB="7984" anchor="ctr"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solidFill>
                      <a:srgbClr val="FFFFFF"/>
                    </a:solidFill>
                  </a:tcPr>
                </a:tc>
              </a:tr>
              <a:tr h="422368">
                <a:tc rowSpan="2">
                  <a:txBody>
                    <a:bodyPr/>
                    <a:lstStyle/>
                    <a:p>
                      <a:pPr algn="ctr">
                        <a:defRPr sz="1800"/>
                      </a:pPr>
                      <a:r>
                        <a:rPr sz="1300">
                          <a:latin typeface="Calibri" panose="020F0502020204030204" pitchFamily="34" charset="0"/>
                        </a:rPr>
                        <a:t>5</a:t>
                      </a:r>
                    </a:p>
                  </a:txBody>
                  <a:tcPr marL="6036" marR="6036" marT="7984" marB="7984" anchor="ctr" horzOverflow="overflow">
                    <a:lnL w="12700">
                      <a:solidFill>
                        <a:srgbClr val="000000"/>
                      </a:solidFill>
                    </a:lnL>
                    <a:lnR w="12700">
                      <a:solidFill>
                        <a:srgbClr val="000000"/>
                      </a:solidFill>
                    </a:lnR>
                    <a:lnT w="12700">
                      <a:solidFill>
                        <a:srgbClr val="000000"/>
                      </a:solidFill>
                    </a:lnT>
                    <a:lnB w="12700">
                      <a:solidFill>
                        <a:srgbClr val="000000"/>
                      </a:solidFill>
                    </a:lnB>
                  </a:tcPr>
                </a:tc>
                <a:tc rowSpan="2">
                  <a:txBody>
                    <a:bodyPr/>
                    <a:lstStyle/>
                    <a:p>
                      <a:pPr algn="l">
                        <a:defRPr sz="1800"/>
                      </a:pPr>
                      <a:r>
                        <a:rPr sz="1300" dirty="0">
                          <a:latin typeface="Calibri" panose="020F0502020204030204" pitchFamily="34" charset="0"/>
                        </a:rPr>
                        <a:t>SG project at TPDDL (WIP)</a:t>
                      </a:r>
                    </a:p>
                  </a:txBody>
                  <a:tcPr marL="6036" marR="6036" marT="7984" marB="7984" anchor="ctr" horzOverflow="overflow">
                    <a:lnL w="12700">
                      <a:solidFill>
                        <a:srgbClr val="000000"/>
                      </a:solidFill>
                    </a:lnL>
                    <a:lnR w="12700">
                      <a:solidFill>
                        <a:srgbClr val="000000"/>
                      </a:solidFill>
                    </a:lnR>
                    <a:lnT w="12700">
                      <a:solidFill>
                        <a:srgbClr val="000000"/>
                      </a:solidFill>
                    </a:lnT>
                    <a:lnB w="12700">
                      <a:solidFill>
                        <a:srgbClr val="000000"/>
                      </a:solidFill>
                    </a:lnB>
                  </a:tcPr>
                </a:tc>
                <a:tc rowSpan="2">
                  <a:txBody>
                    <a:bodyPr/>
                    <a:lstStyle/>
                    <a:p>
                      <a:pPr algn="l">
                        <a:defRPr sz="1800"/>
                      </a:pPr>
                      <a:r>
                        <a:rPr sz="1300" dirty="0">
                          <a:latin typeface="Calibri" panose="020F0502020204030204" pitchFamily="34" charset="0"/>
                        </a:rPr>
                        <a:t>Delhi</a:t>
                      </a:r>
                    </a:p>
                  </a:txBody>
                  <a:tcPr marL="6036" marR="6036" marT="7984" marB="7984" anchor="ctr"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a:defRPr sz="1800"/>
                      </a:pPr>
                      <a:r>
                        <a:rPr sz="1300">
                          <a:latin typeface="Calibri" panose="020F0502020204030204" pitchFamily="34" charset="0"/>
                        </a:rPr>
                        <a:t>Canopy for 5 lakh endpoints AMI/DA</a:t>
                      </a:r>
                    </a:p>
                  </a:txBody>
                  <a:tcPr marL="6036" marR="6036" marT="7984" marB="7984" anchor="ctr"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a:defRPr sz="1800"/>
                      </a:pPr>
                      <a:r>
                        <a:rPr sz="1300">
                          <a:latin typeface="Calibri" panose="020F0502020204030204" pitchFamily="34" charset="0"/>
                        </a:rPr>
                        <a:t>N.A.</a:t>
                      </a:r>
                    </a:p>
                  </a:txBody>
                  <a:tcPr marL="6036" marR="6036" marT="7984" marB="7984" anchor="ctr" horzOverflow="overflow">
                    <a:lnL w="12700">
                      <a:solidFill>
                        <a:srgbClr val="000000"/>
                      </a:solidFill>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tcPr>
                </a:tc>
                <a:tc>
                  <a:txBody>
                    <a:bodyPr/>
                    <a:lstStyle/>
                    <a:p>
                      <a:pPr algn="ctr">
                        <a:defRPr sz="1800"/>
                      </a:pPr>
                      <a:r>
                        <a:rPr sz="1300">
                          <a:latin typeface="Calibri" panose="020F0502020204030204" pitchFamily="34" charset="0"/>
                        </a:rPr>
                        <a:t>5,000 endpoints in phase 1</a:t>
                      </a:r>
                    </a:p>
                  </a:txBody>
                  <a:tcPr marL="6036" marR="6036" marT="7984" marB="7984" anchor="ctr" horzOverflow="overflow">
                    <a:lnL w="12700">
                      <a:solidFill>
                        <a:srgbClr val="000000"/>
                      </a:solidFill>
                    </a:lnL>
                    <a:lnR w="12700">
                      <a:solidFill>
                        <a:srgbClr val="000000"/>
                      </a:solidFill>
                    </a:lnR>
                    <a:lnT w="12700">
                      <a:solidFill>
                        <a:srgbClr val="000000"/>
                      </a:solidFill>
                    </a:lnT>
                    <a:lnB w="12700">
                      <a:solidFill>
                        <a:srgbClr val="000000"/>
                      </a:solidFill>
                    </a:lnB>
                  </a:tcPr>
                </a:tc>
              </a:tr>
              <a:tr h="47980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defRPr sz="1800"/>
                      </a:pPr>
                      <a:r>
                        <a:rPr sz="1300" dirty="0">
                          <a:latin typeface="Calibri" panose="020F0502020204030204" pitchFamily="34" charset="0"/>
                        </a:rPr>
                        <a:t>Completed ADR for managing 11.5 MW in 2015</a:t>
                      </a:r>
                    </a:p>
                  </a:txBody>
                  <a:tcPr marL="6036" marR="6036" marT="7984" marB="7984" anchor="ctr"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a:defRPr sz="1800"/>
                      </a:pPr>
                      <a:r>
                        <a:rPr sz="1300">
                          <a:latin typeface="Calibri" panose="020F0502020204030204" pitchFamily="34" charset="0"/>
                        </a:rPr>
                        <a:t>N.A.</a:t>
                      </a:r>
                    </a:p>
                  </a:txBody>
                  <a:tcPr marL="6036" marR="6036" marT="7984" marB="7984" anchor="ctr"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a:defRPr sz="1800"/>
                      </a:pPr>
                      <a:r>
                        <a:rPr sz="1300">
                          <a:latin typeface="Calibri" panose="020F0502020204030204" pitchFamily="34" charset="0"/>
                        </a:rPr>
                        <a:t>160 buildings </a:t>
                      </a:r>
                    </a:p>
                  </a:txBody>
                  <a:tcPr marL="6036" marR="6036" marT="7984" marB="7984" anchor="ctr" horzOverflow="overflow">
                    <a:lnL w="12700">
                      <a:solidFill>
                        <a:srgbClr val="000000"/>
                      </a:solidFill>
                    </a:lnL>
                    <a:lnR w="12700">
                      <a:solidFill>
                        <a:srgbClr val="000000"/>
                      </a:solidFill>
                    </a:lnR>
                    <a:lnT w="12700">
                      <a:solidFill>
                        <a:srgbClr val="000000"/>
                      </a:solidFill>
                    </a:lnT>
                    <a:lnB w="12700">
                      <a:solidFill>
                        <a:srgbClr val="000000"/>
                      </a:solidFill>
                    </a:lnB>
                  </a:tcPr>
                </a:tc>
              </a:tr>
              <a:tr h="738560">
                <a:tc>
                  <a:txBody>
                    <a:bodyPr/>
                    <a:lstStyle/>
                    <a:p>
                      <a:pPr algn="ctr">
                        <a:defRPr sz="1800"/>
                      </a:pPr>
                      <a:r>
                        <a:rPr sz="1300">
                          <a:latin typeface="Calibri" panose="020F0502020204030204" pitchFamily="34" charset="0"/>
                        </a:rPr>
                        <a:t>6</a:t>
                      </a:r>
                    </a:p>
                  </a:txBody>
                  <a:tcPr marL="6036" marR="6036" marT="7984" marB="7984"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300" dirty="0">
                          <a:latin typeface="Calibri" panose="020F0502020204030204" pitchFamily="34" charset="0"/>
                        </a:rPr>
                        <a:t>Smart Grid Project by CESC (WIP)</a:t>
                      </a:r>
                    </a:p>
                  </a:txBody>
                  <a:tcPr marL="6036" marR="6036" marT="7984" marB="7984"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300" dirty="0">
                          <a:latin typeface="Calibri" panose="020F0502020204030204" pitchFamily="34" charset="0"/>
                        </a:rPr>
                        <a:t>Kolkata </a:t>
                      </a:r>
                    </a:p>
                  </a:txBody>
                  <a:tcPr marL="6036" marR="6036" marT="7984" marB="7984"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300" dirty="0">
                          <a:latin typeface="Calibri" panose="020F0502020204030204" pitchFamily="34" charset="0"/>
                        </a:rPr>
                        <a:t>AMI, MDMS, Comm. canopy for 4 million meters</a:t>
                      </a:r>
                    </a:p>
                  </a:txBody>
                  <a:tcPr marL="6036" marR="6036" marT="7984" marB="7984"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300" dirty="0">
                          <a:latin typeface="Calibri" panose="020F0502020204030204" pitchFamily="34" charset="0"/>
                        </a:rPr>
                        <a:t>N.A.</a:t>
                      </a:r>
                    </a:p>
                  </a:txBody>
                  <a:tcPr marL="6036" marR="6036" marT="7984" marB="7984"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300">
                          <a:latin typeface="Calibri" panose="020F0502020204030204" pitchFamily="34" charset="0"/>
                        </a:rPr>
                        <a:t>1st ph- 1,87,000 Total- 7,50,000</a:t>
                      </a:r>
                    </a:p>
                  </a:txBody>
                  <a:tcPr marL="6036" marR="6036" marT="7984" marB="7984"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255301">
                <a:tc rowSpan="2">
                  <a:txBody>
                    <a:bodyPr/>
                    <a:lstStyle/>
                    <a:p>
                      <a:pPr algn="ctr">
                        <a:defRPr sz="1800"/>
                      </a:pPr>
                      <a:r>
                        <a:rPr sz="1300">
                          <a:latin typeface="Calibri" panose="020F0502020204030204" pitchFamily="34" charset="0"/>
                        </a:rPr>
                        <a:t>7</a:t>
                      </a:r>
                    </a:p>
                  </a:txBody>
                  <a:tcPr marL="6036" marR="6036" marT="7984" marB="7984" anchor="ctr"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tc rowSpan="2">
                  <a:txBody>
                    <a:bodyPr/>
                    <a:lstStyle/>
                    <a:p>
                      <a:pPr algn="l">
                        <a:defRPr sz="1800"/>
                      </a:pPr>
                      <a:r>
                        <a:rPr sz="1300">
                          <a:latin typeface="Calibri" panose="020F0502020204030204" pitchFamily="34" charset="0"/>
                        </a:rPr>
                        <a:t>Smart Prepaid Metering on BOOT Model by JnJ Powercom  </a:t>
                      </a:r>
                    </a:p>
                  </a:txBody>
                  <a:tcPr marL="6036" marR="6036" marT="7984" marB="7984" anchor="ctr"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tc rowSpan="2">
                  <a:txBody>
                    <a:bodyPr/>
                    <a:lstStyle/>
                    <a:p>
                      <a:pPr algn="l">
                        <a:defRPr sz="1800"/>
                      </a:pPr>
                      <a:r>
                        <a:rPr sz="1300">
                          <a:latin typeface="Calibri" panose="020F0502020204030204" pitchFamily="34" charset="0"/>
                        </a:rPr>
                        <a:t>Across Odisha </a:t>
                      </a:r>
                    </a:p>
                  </a:txBody>
                  <a:tcPr marL="6036" marR="6036" marT="7984" marB="7984" anchor="ctr"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tc rowSpan="2">
                  <a:txBody>
                    <a:bodyPr/>
                    <a:lstStyle/>
                    <a:p>
                      <a:pPr algn="l">
                        <a:defRPr sz="1800"/>
                      </a:pPr>
                      <a:r>
                        <a:rPr sz="1300" dirty="0">
                          <a:latin typeface="Calibri" panose="020F0502020204030204" pitchFamily="34" charset="0"/>
                        </a:rPr>
                        <a:t>Prepaid Smart Meter</a:t>
                      </a:r>
                    </a:p>
                  </a:txBody>
                  <a:tcPr marL="6036" marR="6036" marT="7984" marB="7984" anchor="ctr"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tc rowSpan="2">
                  <a:txBody>
                    <a:bodyPr/>
                    <a:lstStyle/>
                    <a:p>
                      <a:pPr algn="ctr">
                        <a:defRPr sz="1800"/>
                      </a:pPr>
                      <a:r>
                        <a:rPr sz="1300" dirty="0">
                          <a:latin typeface="Calibri" panose="020F0502020204030204" pitchFamily="34" charset="0"/>
                        </a:rPr>
                        <a:t>N.A.</a:t>
                      </a:r>
                    </a:p>
                  </a:txBody>
                  <a:tcPr marL="6036" marR="6036" marT="7984" marB="7984" anchor="ctr"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tc>
                  <a:txBody>
                    <a:bodyPr/>
                    <a:lstStyle/>
                    <a:p>
                      <a:pPr algn="ctr">
                        <a:defRPr sz="1800"/>
                      </a:pPr>
                      <a:r>
                        <a:rPr sz="1300" dirty="0">
                          <a:latin typeface="Calibri" panose="020F0502020204030204" pitchFamily="34" charset="0"/>
                        </a:rPr>
                        <a:t>1stPhase-4,237</a:t>
                      </a:r>
                    </a:p>
                  </a:txBody>
                  <a:tcPr marL="6036" marR="6036" marT="7984" marB="7984" anchor="ctr" horzOverflow="overflow">
                    <a:lnL w="12700">
                      <a:solidFill>
                        <a:srgbClr val="000000"/>
                      </a:solidFill>
                    </a:lnL>
                    <a:lnR w="12700">
                      <a:solidFill>
                        <a:srgbClr val="000000"/>
                      </a:solidFill>
                    </a:lnR>
                    <a:lnT w="12700">
                      <a:solidFill>
                        <a:srgbClr val="000000"/>
                      </a:solidFill>
                    </a:lnT>
                    <a:lnB w="12700">
                      <a:solidFill>
                        <a:srgbClr val="000000"/>
                      </a:solidFill>
                    </a:lnB>
                  </a:tcPr>
                </a:tc>
              </a:tr>
              <a:tr h="25530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defRPr sz="1800"/>
                      </a:pPr>
                      <a:r>
                        <a:rPr sz="1300" dirty="0">
                          <a:latin typeface="Calibri" panose="020F0502020204030204" pitchFamily="34" charset="0"/>
                        </a:rPr>
                        <a:t>Total- 18,046 </a:t>
                      </a:r>
                    </a:p>
                  </a:txBody>
                  <a:tcPr marL="6036" marR="6036" marT="7984" marB="7984" anchor="ctr"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tr>
              <a:tr h="496931">
                <a:tc>
                  <a:txBody>
                    <a:bodyPr/>
                    <a:lstStyle/>
                    <a:p>
                      <a:pPr algn="ctr">
                        <a:defRPr sz="1800"/>
                      </a:pPr>
                      <a:r>
                        <a:rPr sz="1300" dirty="0" smtClean="0">
                          <a:latin typeface="Calibri" panose="020F0502020204030204" pitchFamily="34" charset="0"/>
                        </a:rPr>
                        <a:t>8</a:t>
                      </a:r>
                      <a:endParaRPr sz="1300" dirty="0">
                        <a:latin typeface="Calibri" panose="020F0502020204030204" pitchFamily="34" charset="0"/>
                      </a:endParaRPr>
                    </a:p>
                  </a:txBody>
                  <a:tcPr marL="6036" marR="6036" marT="7984" marB="7984" anchor="ctr"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defRPr sz="1800"/>
                      </a:pPr>
                      <a:r>
                        <a:rPr sz="1300" dirty="0">
                          <a:latin typeface="Calibri" panose="020F0502020204030204" pitchFamily="34" charset="0"/>
                        </a:rPr>
                        <a:t>Smart Grid Demonstration Project by POWERGRID </a:t>
                      </a:r>
                    </a:p>
                  </a:txBody>
                  <a:tcPr marL="6036" marR="6036" marT="7984" marB="7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defRPr sz="1800"/>
                      </a:pPr>
                      <a:r>
                        <a:rPr sz="1300" dirty="0" err="1">
                          <a:latin typeface="Calibri" panose="020F0502020204030204" pitchFamily="34" charset="0"/>
                        </a:rPr>
                        <a:t>Puducherry</a:t>
                      </a:r>
                      <a:r>
                        <a:rPr sz="1300" dirty="0">
                          <a:latin typeface="Calibri" panose="020F0502020204030204" pitchFamily="34" charset="0"/>
                        </a:rPr>
                        <a:t>  </a:t>
                      </a:r>
                    </a:p>
                  </a:txBody>
                  <a:tcPr marL="6036" marR="6036" marT="7984" marB="7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defRPr sz="1800"/>
                      </a:pPr>
                      <a:r>
                        <a:rPr sz="1300" dirty="0">
                          <a:latin typeface="Calibri" panose="020F0502020204030204" pitchFamily="34" charset="0"/>
                        </a:rPr>
                        <a:t>AMI, OMS, PQM, DG, DTMU, SLA </a:t>
                      </a:r>
                    </a:p>
                  </a:txBody>
                  <a:tcPr marL="6036" marR="6036" marT="7984" marB="7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ctr">
                        <a:defRPr sz="1800"/>
                      </a:pPr>
                      <a:r>
                        <a:rPr sz="1300" dirty="0">
                          <a:latin typeface="Calibri" panose="020F0502020204030204" pitchFamily="34" charset="0"/>
                        </a:rPr>
                        <a:t>N.A.</a:t>
                      </a:r>
                    </a:p>
                  </a:txBody>
                  <a:tcPr marL="6036" marR="6036" marT="7984" marB="7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ctr">
                        <a:defRPr sz="1800"/>
                      </a:pPr>
                      <a:r>
                        <a:rPr sz="1300" dirty="0">
                          <a:latin typeface="Calibri" panose="020F0502020204030204" pitchFamily="34" charset="0"/>
                        </a:rPr>
                        <a:t>1,658 Meters  </a:t>
                      </a:r>
                    </a:p>
                  </a:txBody>
                  <a:tcPr marL="6036" marR="6036" marT="7984" marB="7984" anchor="ctr"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r>
              <a:tr h="255301">
                <a:tc>
                  <a:txBody>
                    <a:bodyPr/>
                    <a:lstStyle/>
                    <a:p>
                      <a:pPr algn="ctr">
                        <a:defRPr sz="1800"/>
                      </a:pPr>
                      <a:r>
                        <a:rPr sz="1300">
                          <a:latin typeface="Calibri" panose="020F0502020204030204" pitchFamily="34" charset="0"/>
                        </a:rPr>
                        <a:t>9</a:t>
                      </a:r>
                    </a:p>
                  </a:txBody>
                  <a:tcPr marL="6036" marR="6036" marT="7984" marB="7984" anchor="ctr"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tcPr>
                </a:tc>
                <a:tc>
                  <a:txBody>
                    <a:bodyPr/>
                    <a:lstStyle/>
                    <a:p>
                      <a:pPr algn="l">
                        <a:defRPr sz="1800"/>
                      </a:pPr>
                      <a:r>
                        <a:rPr sz="1300" dirty="0">
                          <a:latin typeface="Calibri" panose="020F0502020204030204" pitchFamily="34" charset="0"/>
                        </a:rPr>
                        <a:t>Smart Grid Pilot - </a:t>
                      </a:r>
                      <a:r>
                        <a:rPr sz="1300" dirty="0" err="1">
                          <a:latin typeface="Calibri" panose="020F0502020204030204" pitchFamily="34" charset="0"/>
                        </a:rPr>
                        <a:t>PoC</a:t>
                      </a:r>
                      <a:r>
                        <a:rPr sz="1300" dirty="0">
                          <a:latin typeface="Calibri" panose="020F0502020204030204" pitchFamily="34" charset="0"/>
                        </a:rPr>
                        <a:t> by UGVCL</a:t>
                      </a:r>
                    </a:p>
                  </a:txBody>
                  <a:tcPr marL="6036" marR="6036" marT="7984" marB="7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tcPr>
                </a:tc>
                <a:tc>
                  <a:txBody>
                    <a:bodyPr/>
                    <a:lstStyle/>
                    <a:p>
                      <a:pPr algn="l">
                        <a:defRPr sz="1800"/>
                      </a:pPr>
                      <a:r>
                        <a:rPr sz="1300">
                          <a:latin typeface="Calibri" panose="020F0502020204030204" pitchFamily="34" charset="0"/>
                        </a:rPr>
                        <a:t>Naroda (Ahmedabad)</a:t>
                      </a:r>
                    </a:p>
                  </a:txBody>
                  <a:tcPr marL="6036" marR="6036" marT="7984" marB="7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tcPr>
                </a:tc>
                <a:tc>
                  <a:txBody>
                    <a:bodyPr/>
                    <a:lstStyle/>
                    <a:p>
                      <a:pPr algn="l">
                        <a:defRPr sz="1800"/>
                      </a:pPr>
                      <a:r>
                        <a:rPr sz="1300">
                          <a:latin typeface="Calibri" panose="020F0502020204030204" pitchFamily="34" charset="0"/>
                        </a:rPr>
                        <a:t>AMI</a:t>
                      </a:r>
                    </a:p>
                  </a:txBody>
                  <a:tcPr marL="6036" marR="6036" marT="7984" marB="7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tcPr>
                </a:tc>
                <a:tc>
                  <a:txBody>
                    <a:bodyPr/>
                    <a:lstStyle/>
                    <a:p>
                      <a:pPr algn="ctr">
                        <a:defRPr sz="1800"/>
                      </a:pPr>
                      <a:r>
                        <a:rPr sz="1300">
                          <a:latin typeface="Calibri" panose="020F0502020204030204" pitchFamily="34" charset="0"/>
                        </a:rPr>
                        <a:t>N.A.</a:t>
                      </a:r>
                    </a:p>
                  </a:txBody>
                  <a:tcPr marL="6036" marR="6036" marT="7984" marB="7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tcPr>
                </a:tc>
                <a:tc>
                  <a:txBody>
                    <a:bodyPr/>
                    <a:lstStyle/>
                    <a:p>
                      <a:pPr algn="ctr">
                        <a:defRPr sz="1800"/>
                      </a:pPr>
                      <a:r>
                        <a:rPr sz="1300">
                          <a:latin typeface="Calibri" panose="020F0502020204030204" pitchFamily="34" charset="0"/>
                        </a:rPr>
                        <a:t>1,500 Meters</a:t>
                      </a:r>
                    </a:p>
                  </a:txBody>
                  <a:tcPr marL="6036" marR="6036" marT="7984" marB="7984" anchor="ctr"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tr>
              <a:tr h="255301">
                <a:tc>
                  <a:txBody>
                    <a:bodyPr/>
                    <a:lstStyle/>
                    <a:p>
                      <a:pPr algn="ctr">
                        <a:defRPr sz="1800"/>
                      </a:pPr>
                      <a:r>
                        <a:rPr sz="1300" dirty="0">
                          <a:latin typeface="Calibri" panose="020F0502020204030204" pitchFamily="34" charset="0"/>
                        </a:rPr>
                        <a:t>11</a:t>
                      </a:r>
                    </a:p>
                  </a:txBody>
                  <a:tcPr marL="6036" marR="6036" marT="7984" marB="7984" anchor="ctr"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defRPr sz="1800"/>
                      </a:pPr>
                      <a:r>
                        <a:rPr sz="1300" dirty="0">
                          <a:latin typeface="Calibri" panose="020F0502020204030204" pitchFamily="34" charset="0"/>
                        </a:rPr>
                        <a:t>Meerut AMI project (WIP)</a:t>
                      </a:r>
                    </a:p>
                  </a:txBody>
                  <a:tcPr marL="6036" marR="6036" marT="7984" marB="7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defRPr sz="1800"/>
                      </a:pPr>
                      <a:r>
                        <a:rPr sz="1300" dirty="0">
                          <a:latin typeface="Calibri" panose="020F0502020204030204" pitchFamily="34" charset="0"/>
                        </a:rPr>
                        <a:t>Meerut</a:t>
                      </a:r>
                    </a:p>
                  </a:txBody>
                  <a:tcPr marL="6036" marR="6036" marT="7984" marB="7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defRPr sz="1800"/>
                      </a:pPr>
                      <a:r>
                        <a:rPr sz="1300" dirty="0">
                          <a:latin typeface="Calibri" panose="020F0502020204030204" pitchFamily="34" charset="0"/>
                        </a:rPr>
                        <a:t>AMI</a:t>
                      </a:r>
                    </a:p>
                  </a:txBody>
                  <a:tcPr marL="6036" marR="6036" marT="7984" marB="7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defRPr sz="1800"/>
                      </a:pPr>
                      <a:r>
                        <a:rPr sz="1300">
                          <a:latin typeface="Calibri" panose="020F0502020204030204" pitchFamily="34" charset="0"/>
                        </a:rPr>
                        <a:t>N.A.</a:t>
                      </a:r>
                    </a:p>
                  </a:txBody>
                  <a:tcPr marL="6036" marR="6036" marT="7984" marB="7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defRPr sz="1800"/>
                      </a:pPr>
                      <a:r>
                        <a:rPr sz="1300">
                          <a:latin typeface="Calibri" panose="020F0502020204030204" pitchFamily="34" charset="0"/>
                        </a:rPr>
                        <a:t>13,751 Meters</a:t>
                      </a:r>
                    </a:p>
                  </a:txBody>
                  <a:tcPr marL="6036" marR="6036" marT="7984" marB="7984"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301">
                <a:tc>
                  <a:txBody>
                    <a:bodyPr/>
                    <a:lstStyle/>
                    <a:p>
                      <a:pPr algn="ctr">
                        <a:defRPr sz="1800"/>
                      </a:pPr>
                      <a:r>
                        <a:rPr sz="1300">
                          <a:latin typeface="Calibri" panose="020F0502020204030204" pitchFamily="34" charset="0"/>
                        </a:rPr>
                        <a:t>12</a:t>
                      </a:r>
                    </a:p>
                  </a:txBody>
                  <a:tcPr marL="6036" marR="6036" marT="7984" marB="7984" anchor="ctr"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tcPr>
                </a:tc>
                <a:tc>
                  <a:txBody>
                    <a:bodyPr/>
                    <a:lstStyle/>
                    <a:p>
                      <a:pPr algn="l">
                        <a:defRPr sz="1800"/>
                      </a:pPr>
                      <a:r>
                        <a:rPr sz="1300">
                          <a:latin typeface="Calibri" panose="020F0502020204030204" pitchFamily="34" charset="0"/>
                        </a:rPr>
                        <a:t>Muzaffarpur AMI project</a:t>
                      </a:r>
                    </a:p>
                  </a:txBody>
                  <a:tcPr marL="6036" marR="6036" marT="7984" marB="7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tcPr>
                </a:tc>
                <a:tc>
                  <a:txBody>
                    <a:bodyPr/>
                    <a:lstStyle/>
                    <a:p>
                      <a:pPr algn="l">
                        <a:defRPr sz="1800"/>
                      </a:pPr>
                      <a:r>
                        <a:rPr sz="1300" dirty="0" err="1">
                          <a:latin typeface="Calibri" panose="020F0502020204030204" pitchFamily="34" charset="0"/>
                        </a:rPr>
                        <a:t>Muzaffarpur</a:t>
                      </a:r>
                      <a:endParaRPr sz="1300" dirty="0">
                        <a:latin typeface="Calibri" panose="020F0502020204030204" pitchFamily="34" charset="0"/>
                      </a:endParaRPr>
                    </a:p>
                  </a:txBody>
                  <a:tcPr marL="6036" marR="6036" marT="7984" marB="7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tcPr>
                </a:tc>
                <a:tc>
                  <a:txBody>
                    <a:bodyPr/>
                    <a:lstStyle/>
                    <a:p>
                      <a:pPr algn="l">
                        <a:defRPr sz="1800"/>
                      </a:pPr>
                      <a:r>
                        <a:rPr sz="1300" dirty="0">
                          <a:latin typeface="Calibri" panose="020F0502020204030204" pitchFamily="34" charset="0"/>
                        </a:rPr>
                        <a:t>AMI</a:t>
                      </a:r>
                    </a:p>
                  </a:txBody>
                  <a:tcPr marL="6036" marR="6036" marT="7984" marB="7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tcPr>
                </a:tc>
                <a:tc>
                  <a:txBody>
                    <a:bodyPr/>
                    <a:lstStyle/>
                    <a:p>
                      <a:pPr algn="ctr">
                        <a:defRPr sz="1800"/>
                      </a:pPr>
                      <a:r>
                        <a:rPr sz="1300" dirty="0">
                          <a:latin typeface="Calibri" panose="020F0502020204030204" pitchFamily="34" charset="0"/>
                        </a:rPr>
                        <a:t>N.A.</a:t>
                      </a:r>
                    </a:p>
                  </a:txBody>
                  <a:tcPr marL="6036" marR="6036" marT="7984" marB="7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tcPr>
                </a:tc>
                <a:tc>
                  <a:txBody>
                    <a:bodyPr/>
                    <a:lstStyle/>
                    <a:p>
                      <a:pPr algn="ctr">
                        <a:defRPr sz="1800"/>
                      </a:pPr>
                      <a:r>
                        <a:rPr sz="1300">
                          <a:latin typeface="Calibri" panose="020F0502020204030204" pitchFamily="34" charset="0"/>
                        </a:rPr>
                        <a:t>5,000 Meters</a:t>
                      </a:r>
                    </a:p>
                  </a:txBody>
                  <a:tcPr marL="6036" marR="6036" marT="7984" marB="7984" anchor="ctr"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tr>
              <a:tr h="255301">
                <a:tc>
                  <a:txBody>
                    <a:bodyPr/>
                    <a:lstStyle/>
                    <a:p>
                      <a:pPr algn="ctr">
                        <a:defRPr sz="1800"/>
                      </a:pPr>
                      <a:r>
                        <a:rPr sz="1300">
                          <a:latin typeface="Calibri" panose="020F0502020204030204" pitchFamily="34" charset="0"/>
                        </a:rPr>
                        <a:t>13</a:t>
                      </a:r>
                    </a:p>
                  </a:txBody>
                  <a:tcPr marL="6036" marR="6036" marT="7984" marB="7984" anchor="ctr"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tcPr>
                </a:tc>
                <a:tc>
                  <a:txBody>
                    <a:bodyPr/>
                    <a:lstStyle/>
                    <a:p>
                      <a:pPr algn="l">
                        <a:defRPr sz="1800"/>
                      </a:pPr>
                      <a:r>
                        <a:rPr sz="1300">
                          <a:latin typeface="Calibri" panose="020F0502020204030204" pitchFamily="34" charset="0"/>
                        </a:rPr>
                        <a:t>Tata Power AMI project</a:t>
                      </a:r>
                    </a:p>
                  </a:txBody>
                  <a:tcPr marL="6036" marR="6036" marT="7984" marB="7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tcPr>
                </a:tc>
                <a:tc>
                  <a:txBody>
                    <a:bodyPr/>
                    <a:lstStyle/>
                    <a:p>
                      <a:pPr algn="l">
                        <a:defRPr sz="1800"/>
                      </a:pPr>
                      <a:r>
                        <a:rPr sz="1300" dirty="0">
                          <a:latin typeface="Calibri" panose="020F0502020204030204" pitchFamily="34" charset="0"/>
                        </a:rPr>
                        <a:t>Mumbai</a:t>
                      </a:r>
                    </a:p>
                  </a:txBody>
                  <a:tcPr marL="6036" marR="6036" marT="7984" marB="7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tcPr>
                </a:tc>
                <a:tc>
                  <a:txBody>
                    <a:bodyPr/>
                    <a:lstStyle/>
                    <a:p>
                      <a:pPr algn="l">
                        <a:defRPr sz="1800"/>
                      </a:pPr>
                      <a:r>
                        <a:rPr sz="1300" dirty="0">
                          <a:latin typeface="Calibri" panose="020F0502020204030204" pitchFamily="34" charset="0"/>
                        </a:rPr>
                        <a:t>AMI</a:t>
                      </a:r>
                    </a:p>
                  </a:txBody>
                  <a:tcPr marL="6036" marR="6036" marT="7984" marB="7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tcPr>
                </a:tc>
                <a:tc>
                  <a:txBody>
                    <a:bodyPr/>
                    <a:lstStyle/>
                    <a:p>
                      <a:pPr algn="ctr">
                        <a:defRPr sz="1800"/>
                      </a:pPr>
                      <a:r>
                        <a:rPr sz="1300" dirty="0">
                          <a:latin typeface="Calibri" panose="020F0502020204030204" pitchFamily="34" charset="0"/>
                        </a:rPr>
                        <a:t>N.A.</a:t>
                      </a:r>
                    </a:p>
                  </a:txBody>
                  <a:tcPr marL="6036" marR="6036" marT="7984" marB="7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tcPr>
                </a:tc>
                <a:tc>
                  <a:txBody>
                    <a:bodyPr/>
                    <a:lstStyle/>
                    <a:p>
                      <a:pPr algn="ctr">
                        <a:defRPr sz="1800"/>
                      </a:pPr>
                      <a:r>
                        <a:rPr sz="1300" dirty="0">
                          <a:latin typeface="Calibri" panose="020F0502020204030204" pitchFamily="34" charset="0"/>
                        </a:rPr>
                        <a:t>10,170 Meters</a:t>
                      </a:r>
                    </a:p>
                  </a:txBody>
                  <a:tcPr marL="6036" marR="6036" marT="7984" marB="7984" anchor="ctr"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729911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9888" y="265113"/>
            <a:ext cx="8077200" cy="719137"/>
          </a:xfrm>
        </p:spPr>
        <p:txBody>
          <a:bodyPr/>
          <a:lstStyle/>
          <a:p>
            <a:r>
              <a:rPr lang="en-GB" altLang="en-US" sz="3200" dirty="0"/>
              <a:t>What is a standard?</a:t>
            </a:r>
          </a:p>
        </p:txBody>
      </p:sp>
      <p:sp>
        <p:nvSpPr>
          <p:cNvPr id="7172" name="Rectangle 4"/>
          <p:cNvSpPr>
            <a:spLocks noChangeArrowheads="1"/>
          </p:cNvSpPr>
          <p:nvPr/>
        </p:nvSpPr>
        <p:spPr bwMode="auto">
          <a:xfrm>
            <a:off x="369888" y="2409825"/>
            <a:ext cx="5129212"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6699"/>
              </a:buClr>
              <a:buFont typeface="Wingdings" panose="05000000000000000000" pitchFamily="2" charset="2"/>
              <a:buChar char="q"/>
              <a:defRPr sz="2600">
                <a:solidFill>
                  <a:schemeClr val="tx2"/>
                </a:solidFill>
                <a:latin typeface="Calibri" panose="020F0502020204030204" pitchFamily="34" charset="0"/>
                <a:cs typeface="Calibri" panose="020F0502020204030204" pitchFamily="34" charset="0"/>
              </a:defRPr>
            </a:lvl1pPr>
            <a:lvl2pPr eaLnBrk="0" hangingPunct="0">
              <a:spcBef>
                <a:spcPct val="20000"/>
              </a:spcBef>
              <a:buClr>
                <a:srgbClr val="006699"/>
              </a:buClr>
              <a:buFont typeface="Times New Roman" panose="02020603050405020304" pitchFamily="18" charset="0"/>
              <a:buChar char="—"/>
              <a:defRPr sz="2400">
                <a:solidFill>
                  <a:schemeClr val="tx2"/>
                </a:solidFill>
                <a:latin typeface="Calibri" panose="020F0502020204030204" pitchFamily="34" charset="0"/>
                <a:cs typeface="Calibri" panose="020F0502020204030204" pitchFamily="34" charset="0"/>
              </a:defRPr>
            </a:lvl2pPr>
            <a:lvl3pPr marL="1143000" indent="-228600" eaLnBrk="0" hangingPunct="0">
              <a:spcBef>
                <a:spcPct val="20000"/>
              </a:spcBef>
              <a:buClr>
                <a:srgbClr val="006699"/>
              </a:buClr>
              <a:buFont typeface="Wingdings" panose="05000000000000000000" pitchFamily="2" charset="2"/>
              <a:buChar char="§"/>
              <a:defRPr sz="2300">
                <a:solidFill>
                  <a:schemeClr val="tx2"/>
                </a:solidFill>
                <a:latin typeface="Calibri" panose="020F0502020204030204" pitchFamily="34" charset="0"/>
                <a:cs typeface="Calibri" panose="020F0502020204030204" pitchFamily="34" charset="0"/>
              </a:defRPr>
            </a:lvl3pPr>
            <a:lvl4pPr marL="1600200" indent="-228600" eaLnBrk="0" hangingPunct="0">
              <a:spcBef>
                <a:spcPct val="20000"/>
              </a:spcBef>
              <a:buClr>
                <a:srgbClr val="006699"/>
              </a:buClr>
              <a:buChar char="–"/>
              <a:defRPr sz="2200">
                <a:solidFill>
                  <a:schemeClr val="tx2"/>
                </a:solidFill>
                <a:latin typeface="Calibri" panose="020F0502020204030204" pitchFamily="34" charset="0"/>
                <a:cs typeface="Calibri" panose="020F0502020204030204" pitchFamily="34" charset="0"/>
              </a:defRPr>
            </a:lvl4pPr>
            <a:lvl5pPr marL="2057400" indent="-228600" eaLnBrk="0" hangingPunct="0">
              <a:spcBef>
                <a:spcPct val="20000"/>
              </a:spcBef>
              <a:buSzPct val="100000"/>
              <a:buChar char="»"/>
              <a:defRPr sz="2000">
                <a:solidFill>
                  <a:schemeClr val="tx1"/>
                </a:solidFill>
                <a:latin typeface="Times New Roman" panose="02020603050405020304" pitchFamily="18" charset="0"/>
                <a:cs typeface="Calibri" panose="020F0502020204030204"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Calibri" panose="020F0502020204030204"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Calibri" panose="020F0502020204030204"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Calibri" panose="020F0502020204030204"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cs typeface="Calibri" panose="020F0502020204030204" pitchFamily="34" charset="0"/>
              </a:defRPr>
            </a:lvl9pPr>
          </a:lstStyle>
          <a:p>
            <a:pPr algn="just" eaLnBrk="1" hangingPunct="1">
              <a:lnSpc>
                <a:spcPts val="3600"/>
              </a:lnSpc>
              <a:buClr>
                <a:srgbClr val="003399"/>
              </a:buClr>
              <a:buFontTx/>
              <a:buNone/>
            </a:pPr>
            <a:r>
              <a:rPr lang="en-US" altLang="en-US" b="1" dirty="0">
                <a:solidFill>
                  <a:srgbClr val="0F5494"/>
                </a:solidFill>
                <a:ea typeface="Geneva"/>
                <a:cs typeface="Geneva"/>
              </a:rPr>
              <a:t>It is a document that defines technical or quality requirements with which current or future products, production processes, services or methods may comply</a:t>
            </a:r>
            <a:endParaRPr lang="en-US" altLang="en-US" dirty="0">
              <a:solidFill>
                <a:srgbClr val="0F5494"/>
              </a:solidFill>
              <a:ea typeface="Geneva"/>
              <a:cs typeface="Geneva"/>
            </a:endParaRPr>
          </a:p>
          <a:p>
            <a:pPr lvl="1" algn="ctr" eaLnBrk="1" hangingPunct="1">
              <a:lnSpc>
                <a:spcPts val="2300"/>
              </a:lnSpc>
              <a:buClr>
                <a:srgbClr val="003399"/>
              </a:buClr>
              <a:buFontTx/>
              <a:buNone/>
            </a:pPr>
            <a:endParaRPr lang="en-US" altLang="en-US" dirty="0">
              <a:solidFill>
                <a:srgbClr val="0F5494"/>
              </a:solidFill>
              <a:latin typeface="Helvetica" panose="020B0604020202020204" pitchFamily="34" charset="0"/>
              <a:ea typeface="Geneva"/>
              <a:cs typeface="Geneva"/>
            </a:endParaRPr>
          </a:p>
        </p:txBody>
      </p:sp>
      <p:pic>
        <p:nvPicPr>
          <p:cNvPr id="5124" name="Picture 6" descr="article_11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0" y="2047875"/>
            <a:ext cx="309721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7787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53557" y="166255"/>
            <a:ext cx="8495916" cy="1302327"/>
          </a:xfrm>
        </p:spPr>
        <p:txBody>
          <a:bodyPr>
            <a:normAutofit fontScale="90000"/>
          </a:bodyPr>
          <a:lstStyle/>
          <a:p>
            <a:pPr algn="l"/>
            <a:r>
              <a:rPr lang="en-IN" altLang="en-US" dirty="0" smtClean="0"/>
              <a:t>Standardization work: </a:t>
            </a:r>
            <a:r>
              <a:rPr lang="en-IN" altLang="en-US" dirty="0"/>
              <a:t>Smart Grids and Smart </a:t>
            </a:r>
            <a:r>
              <a:rPr lang="en-IN" altLang="en-US" dirty="0" smtClean="0"/>
              <a:t>Metering in India 1(4)</a:t>
            </a:r>
            <a:endParaRPr lang="en-IN" altLang="en-US" dirty="0"/>
          </a:p>
        </p:txBody>
      </p:sp>
      <p:sp>
        <p:nvSpPr>
          <p:cNvPr id="19460" name="Slide Number Placeholder 3"/>
          <p:cNvSpPr>
            <a:spLocks noGrp="1"/>
          </p:cNvSpPr>
          <p:nvPr>
            <p:ph type="sldNum" sz="quarter" idx="4294967295"/>
          </p:nvPr>
        </p:nvSpPr>
        <p:spPr bwMode="auto">
          <a:xfrm>
            <a:off x="7010400" y="6131173"/>
            <a:ext cx="2133600" cy="3370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6699"/>
              </a:buClr>
              <a:buFont typeface="Wingdings" panose="05000000000000000000" pitchFamily="2" charset="2"/>
              <a:buChar char="q"/>
              <a:defRPr sz="240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685800" indent="-263769" eaLnBrk="0" hangingPunct="0">
              <a:spcBef>
                <a:spcPct val="20000"/>
              </a:spcBef>
              <a:buClr>
                <a:srgbClr val="006699"/>
              </a:buClr>
              <a:buFont typeface="Times New Roman" panose="02020603050405020304" pitchFamily="18" charset="0"/>
              <a:buChar char="—"/>
              <a:defRPr sz="2215">
                <a:solidFill>
                  <a:schemeClr val="tx2"/>
                </a:solidFill>
                <a:latin typeface="Calibri" panose="020F0502020204030204" pitchFamily="34" charset="0"/>
                <a:ea typeface="Calibri" panose="020F0502020204030204" pitchFamily="34" charset="0"/>
                <a:cs typeface="Calibri" panose="020F0502020204030204" pitchFamily="34" charset="0"/>
              </a:defRPr>
            </a:lvl2pPr>
            <a:lvl3pPr marL="1055076" indent="-211016" eaLnBrk="0" hangingPunct="0">
              <a:spcBef>
                <a:spcPct val="20000"/>
              </a:spcBef>
              <a:buClr>
                <a:srgbClr val="006699"/>
              </a:buClr>
              <a:buFont typeface="Wingdings" panose="05000000000000000000" pitchFamily="2" charset="2"/>
              <a:buChar char="§"/>
              <a:defRPr sz="2123">
                <a:solidFill>
                  <a:schemeClr val="tx2"/>
                </a:solidFill>
                <a:latin typeface="Calibri" panose="020F0502020204030204" pitchFamily="34" charset="0"/>
                <a:ea typeface="Calibri" panose="020F0502020204030204" pitchFamily="34" charset="0"/>
                <a:cs typeface="Calibri" panose="020F0502020204030204" pitchFamily="34" charset="0"/>
              </a:defRPr>
            </a:lvl3pPr>
            <a:lvl4pPr marL="1477108" indent="-211016" eaLnBrk="0" hangingPunct="0">
              <a:spcBef>
                <a:spcPct val="20000"/>
              </a:spcBef>
              <a:buClr>
                <a:srgbClr val="006699"/>
              </a:buClr>
              <a:buChar char="–"/>
              <a:defRPr sz="2031">
                <a:solidFill>
                  <a:schemeClr val="tx2"/>
                </a:solidFill>
                <a:latin typeface="Calibri" panose="020F0502020204030204" pitchFamily="34" charset="0"/>
                <a:ea typeface="Calibri" panose="020F0502020204030204" pitchFamily="34" charset="0"/>
                <a:cs typeface="Calibri" panose="020F0502020204030204" pitchFamily="34" charset="0"/>
              </a:defRPr>
            </a:lvl4pPr>
            <a:lvl5pPr marL="1899139" indent="-211016" eaLnBrk="0" hangingPunct="0">
              <a:spcBef>
                <a:spcPct val="20000"/>
              </a:spcBef>
              <a:buSzPct val="100000"/>
              <a:buChar char="»"/>
              <a:defRPr sz="1847">
                <a:solidFill>
                  <a:schemeClr val="tx1"/>
                </a:solidFill>
                <a:latin typeface="Times New Roman" panose="02020603050405020304" pitchFamily="18" charset="0"/>
                <a:ea typeface="Calibri" panose="020F0502020204030204" pitchFamily="34" charset="0"/>
                <a:cs typeface="Calibri" panose="020F0502020204030204" pitchFamily="34" charset="0"/>
              </a:defRPr>
            </a:lvl5pPr>
            <a:lvl6pPr marL="2321169" indent="-211016" eaLnBrk="0" fontAlgn="base" hangingPunct="0">
              <a:spcBef>
                <a:spcPct val="20000"/>
              </a:spcBef>
              <a:spcAft>
                <a:spcPct val="0"/>
              </a:spcAft>
              <a:buSzPct val="100000"/>
              <a:buChar char="»"/>
              <a:defRPr sz="1847">
                <a:solidFill>
                  <a:schemeClr val="tx1"/>
                </a:solidFill>
                <a:latin typeface="Times New Roman" panose="02020603050405020304" pitchFamily="18" charset="0"/>
                <a:ea typeface="Calibri" panose="020F0502020204030204" pitchFamily="34" charset="0"/>
                <a:cs typeface="Calibri" panose="020F0502020204030204" pitchFamily="34" charset="0"/>
              </a:defRPr>
            </a:lvl6pPr>
            <a:lvl7pPr marL="2743201" indent="-211016" eaLnBrk="0" fontAlgn="base" hangingPunct="0">
              <a:spcBef>
                <a:spcPct val="20000"/>
              </a:spcBef>
              <a:spcAft>
                <a:spcPct val="0"/>
              </a:spcAft>
              <a:buSzPct val="100000"/>
              <a:buChar char="»"/>
              <a:defRPr sz="1847">
                <a:solidFill>
                  <a:schemeClr val="tx1"/>
                </a:solidFill>
                <a:latin typeface="Times New Roman" panose="02020603050405020304" pitchFamily="18" charset="0"/>
                <a:ea typeface="Calibri" panose="020F0502020204030204" pitchFamily="34" charset="0"/>
                <a:cs typeface="Calibri" panose="020F0502020204030204" pitchFamily="34" charset="0"/>
              </a:defRPr>
            </a:lvl7pPr>
            <a:lvl8pPr marL="3165232" indent="-211016" eaLnBrk="0" fontAlgn="base" hangingPunct="0">
              <a:spcBef>
                <a:spcPct val="20000"/>
              </a:spcBef>
              <a:spcAft>
                <a:spcPct val="0"/>
              </a:spcAft>
              <a:buSzPct val="100000"/>
              <a:buChar char="»"/>
              <a:defRPr sz="1847">
                <a:solidFill>
                  <a:schemeClr val="tx1"/>
                </a:solidFill>
                <a:latin typeface="Times New Roman" panose="02020603050405020304" pitchFamily="18" charset="0"/>
                <a:ea typeface="Calibri" panose="020F0502020204030204" pitchFamily="34" charset="0"/>
                <a:cs typeface="Calibri" panose="020F0502020204030204" pitchFamily="34" charset="0"/>
              </a:defRPr>
            </a:lvl8pPr>
            <a:lvl9pPr marL="3587261" indent="-211016" eaLnBrk="0" fontAlgn="base" hangingPunct="0">
              <a:spcBef>
                <a:spcPct val="20000"/>
              </a:spcBef>
              <a:spcAft>
                <a:spcPct val="0"/>
              </a:spcAft>
              <a:buSzPct val="100000"/>
              <a:buChar char="»"/>
              <a:defRPr sz="1847">
                <a:solidFill>
                  <a:schemeClr val="tx1"/>
                </a:solidFill>
                <a:latin typeface="Times New Roman" panose="02020603050405020304" pitchFamily="18" charset="0"/>
                <a:ea typeface="Calibri" panose="020F0502020204030204" pitchFamily="34" charset="0"/>
                <a:cs typeface="Calibri" panose="020F0502020204030204" pitchFamily="34" charset="0"/>
              </a:defRPr>
            </a:lvl9pPr>
          </a:lstStyle>
          <a:p>
            <a:pPr eaLnBrk="1" hangingPunct="1">
              <a:spcBef>
                <a:spcPct val="0"/>
              </a:spcBef>
              <a:buClrTx/>
              <a:buFontTx/>
              <a:buNone/>
            </a:pPr>
            <a:r>
              <a:rPr lang="pl-PL" altLang="en-US" sz="2215">
                <a:solidFill>
                  <a:prstClr val="black"/>
                </a:solidFill>
                <a:latin typeface="Times New Roman" panose="02020603050405020304" pitchFamily="18" charset="0"/>
                <a:cs typeface="Arial" panose="020B0604020202020204" pitchFamily="34" charset="0"/>
              </a:rPr>
              <a:t>  </a:t>
            </a:r>
            <a:endParaRPr lang="fr-BE" altLang="en-US" sz="2215">
              <a:solidFill>
                <a:prstClr val="black"/>
              </a:solidFill>
              <a:latin typeface="Times New Roman" panose="02020603050405020304" pitchFamily="18" charset="0"/>
              <a:cs typeface="Arial" panose="020B0604020202020204" pitchFamily="34" charset="0"/>
            </a:endParaRPr>
          </a:p>
        </p:txBody>
      </p:sp>
      <p:sp>
        <p:nvSpPr>
          <p:cNvPr id="24579" name="Content Placeholder 2"/>
          <p:cNvSpPr>
            <a:spLocks noGrp="1"/>
          </p:cNvSpPr>
          <p:nvPr>
            <p:ph idx="1"/>
          </p:nvPr>
        </p:nvSpPr>
        <p:spPr>
          <a:xfrm>
            <a:off x="353558" y="1310189"/>
            <a:ext cx="8495916" cy="5547815"/>
          </a:xfrm>
        </p:spPr>
        <p:txBody>
          <a:bodyPr>
            <a:noAutofit/>
          </a:bodyPr>
          <a:lstStyle/>
          <a:p>
            <a:pPr marL="506438">
              <a:lnSpc>
                <a:spcPct val="150000"/>
              </a:lnSpc>
              <a:buFont typeface="Wingdings" panose="05000000000000000000" pitchFamily="2" charset="2"/>
              <a:buChar char="Ø"/>
              <a:defRPr/>
            </a:pPr>
            <a:r>
              <a:rPr lang="en-IN" altLang="en-US" sz="2400" dirty="0">
                <a:solidFill>
                  <a:srgbClr val="002060"/>
                </a:solidFill>
                <a:cs typeface="Arial" pitchFamily="34" charset="0"/>
              </a:rPr>
              <a:t>IEC standards that have been adopted/referred by BIS related to smart grids:</a:t>
            </a:r>
          </a:p>
          <a:p>
            <a:pPr marL="1001726" lvl="1" indent="-380990">
              <a:lnSpc>
                <a:spcPct val="150000"/>
              </a:lnSpc>
              <a:defRPr/>
            </a:pPr>
            <a:r>
              <a:rPr lang="en-IN" altLang="en-US" sz="2133" dirty="0">
                <a:solidFill>
                  <a:srgbClr val="002060"/>
                </a:solidFill>
                <a:cs typeface="Arial" pitchFamily="34" charset="0"/>
              </a:rPr>
              <a:t>IEC 60870 </a:t>
            </a:r>
          </a:p>
          <a:p>
            <a:pPr marL="1001726" lvl="1" indent="-380990">
              <a:lnSpc>
                <a:spcPct val="150000"/>
              </a:lnSpc>
              <a:defRPr/>
            </a:pPr>
            <a:r>
              <a:rPr lang="en-IN" altLang="en-US" sz="2133" dirty="0">
                <a:solidFill>
                  <a:srgbClr val="002060"/>
                </a:solidFill>
                <a:cs typeface="Arial" pitchFamily="34" charset="0"/>
              </a:rPr>
              <a:t>IEC 61000 Series covering IEC 61968, IEC 61850, IEC 61970</a:t>
            </a:r>
          </a:p>
          <a:p>
            <a:pPr marL="1001726" lvl="1" indent="-380990">
              <a:lnSpc>
                <a:spcPct val="150000"/>
              </a:lnSpc>
              <a:defRPr/>
            </a:pPr>
            <a:r>
              <a:rPr lang="en-IN" altLang="en-US" sz="2133" dirty="0">
                <a:solidFill>
                  <a:srgbClr val="002060"/>
                </a:solidFill>
                <a:cs typeface="Arial" pitchFamily="34" charset="0"/>
              </a:rPr>
              <a:t>IE27001 C 62000 Series covering IEC 62056, IEC 62325, IEC </a:t>
            </a:r>
            <a:r>
              <a:rPr lang="en-IN" altLang="en-US" sz="2133" dirty="0" smtClean="0">
                <a:solidFill>
                  <a:srgbClr val="002060"/>
                </a:solidFill>
                <a:cs typeface="Arial" pitchFamily="34" charset="0"/>
              </a:rPr>
              <a:t>62351</a:t>
            </a:r>
            <a:endParaRPr lang="en-IN" altLang="en-US" sz="2133" dirty="0">
              <a:solidFill>
                <a:srgbClr val="002060"/>
              </a:solidFill>
              <a:cs typeface="Arial" pitchFamily="34" charset="0"/>
            </a:endParaRPr>
          </a:p>
          <a:p>
            <a:pPr marL="506438">
              <a:lnSpc>
                <a:spcPct val="150000"/>
              </a:lnSpc>
              <a:buFont typeface="Wingdings" panose="05000000000000000000" pitchFamily="2" charset="2"/>
              <a:buChar char="Ø"/>
              <a:defRPr/>
            </a:pPr>
            <a:r>
              <a:rPr lang="en-IN" altLang="en-US" sz="2400" dirty="0" smtClean="0">
                <a:solidFill>
                  <a:srgbClr val="002060"/>
                </a:solidFill>
                <a:cs typeface="Arial" pitchFamily="34" charset="0"/>
              </a:rPr>
              <a:t>Work by </a:t>
            </a:r>
            <a:r>
              <a:rPr lang="en-IN" altLang="en-US" sz="2400" dirty="0">
                <a:solidFill>
                  <a:srgbClr val="002060"/>
                </a:solidFill>
                <a:cs typeface="Arial" pitchFamily="34" charset="0"/>
              </a:rPr>
              <a:t>Electronic and IT Division Council (LITDC) and </a:t>
            </a:r>
            <a:r>
              <a:rPr lang="en-IN" altLang="en-US" sz="2400" dirty="0" err="1">
                <a:solidFill>
                  <a:srgbClr val="002060"/>
                </a:solidFill>
                <a:cs typeface="Arial" pitchFamily="34" charset="0"/>
              </a:rPr>
              <a:t>Electrotechical</a:t>
            </a:r>
            <a:r>
              <a:rPr lang="en-IN" altLang="en-US" sz="2400" dirty="0">
                <a:solidFill>
                  <a:srgbClr val="002060"/>
                </a:solidFill>
                <a:cs typeface="Arial" pitchFamily="34" charset="0"/>
              </a:rPr>
              <a:t> Divisional Council (ETDC</a:t>
            </a:r>
            <a:r>
              <a:rPr lang="en-IN" altLang="en-US" sz="2400" dirty="0" smtClean="0">
                <a:solidFill>
                  <a:srgbClr val="002060"/>
                </a:solidFill>
                <a:cs typeface="Arial" pitchFamily="34" charset="0"/>
              </a:rPr>
              <a:t>)</a:t>
            </a:r>
          </a:p>
          <a:p>
            <a:pPr marL="906479" lvl="1">
              <a:lnSpc>
                <a:spcPct val="150000"/>
              </a:lnSpc>
              <a:buFont typeface="Wingdings" panose="05000000000000000000" pitchFamily="2" charset="2"/>
              <a:buChar char="Ø"/>
              <a:defRPr/>
            </a:pPr>
            <a:r>
              <a:rPr lang="en-IN" altLang="en-US" sz="2000" dirty="0">
                <a:solidFill>
                  <a:srgbClr val="002060"/>
                </a:solidFill>
                <a:cs typeface="Arial" pitchFamily="34" charset="0"/>
              </a:rPr>
              <a:t>LITDC =&gt; Electronic and IT Division Council=&gt; 25 Sectional Committees =&gt; LITD 10: Power system Control and associated Communications</a:t>
            </a:r>
          </a:p>
          <a:p>
            <a:pPr marL="506438">
              <a:lnSpc>
                <a:spcPct val="150000"/>
              </a:lnSpc>
              <a:buFont typeface="Wingdings" panose="05000000000000000000" pitchFamily="2" charset="2"/>
              <a:buChar char="Ø"/>
              <a:defRPr/>
            </a:pPr>
            <a:endParaRPr lang="en-IN" altLang="en-US" sz="2400" dirty="0">
              <a:solidFill>
                <a:srgbClr val="002060"/>
              </a:solidFill>
              <a:cs typeface="Arial" pitchFamily="34" charset="0"/>
            </a:endParaRPr>
          </a:p>
        </p:txBody>
      </p:sp>
    </p:spTree>
    <p:extLst>
      <p:ext uri="{BB962C8B-B14F-4D97-AF65-F5344CB8AC3E}">
        <p14:creationId xmlns:p14="http://schemas.microsoft.com/office/powerpoint/2010/main" val="21485653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53557" y="166255"/>
            <a:ext cx="8495916" cy="1302327"/>
          </a:xfrm>
        </p:spPr>
        <p:txBody>
          <a:bodyPr>
            <a:normAutofit fontScale="90000"/>
          </a:bodyPr>
          <a:lstStyle/>
          <a:p>
            <a:pPr algn="l"/>
            <a:r>
              <a:rPr lang="en-IN" altLang="en-US" dirty="0"/>
              <a:t>Standardization work: Smart Grids and Smart Metering in India 2(4</a:t>
            </a:r>
            <a:r>
              <a:rPr lang="en-IN" altLang="en-US" dirty="0" smtClean="0"/>
              <a:t>)</a:t>
            </a:r>
            <a:endParaRPr lang="en-IN" altLang="en-US" dirty="0"/>
          </a:p>
        </p:txBody>
      </p:sp>
      <p:sp>
        <p:nvSpPr>
          <p:cNvPr id="19460" name="Slide Number Placeholder 3"/>
          <p:cNvSpPr>
            <a:spLocks noGrp="1"/>
          </p:cNvSpPr>
          <p:nvPr>
            <p:ph type="sldNum" sz="quarter" idx="4294967295"/>
          </p:nvPr>
        </p:nvSpPr>
        <p:spPr bwMode="auto">
          <a:xfrm>
            <a:off x="7010400" y="6131173"/>
            <a:ext cx="2133600" cy="3370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6699"/>
              </a:buClr>
              <a:buFont typeface="Wingdings" panose="05000000000000000000" pitchFamily="2" charset="2"/>
              <a:buChar char="q"/>
              <a:defRPr sz="240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685800" indent="-263769" eaLnBrk="0" hangingPunct="0">
              <a:spcBef>
                <a:spcPct val="20000"/>
              </a:spcBef>
              <a:buClr>
                <a:srgbClr val="006699"/>
              </a:buClr>
              <a:buFont typeface="Times New Roman" panose="02020603050405020304" pitchFamily="18" charset="0"/>
              <a:buChar char="—"/>
              <a:defRPr sz="2215">
                <a:solidFill>
                  <a:schemeClr val="tx2"/>
                </a:solidFill>
                <a:latin typeface="Calibri" panose="020F0502020204030204" pitchFamily="34" charset="0"/>
                <a:ea typeface="Calibri" panose="020F0502020204030204" pitchFamily="34" charset="0"/>
                <a:cs typeface="Calibri" panose="020F0502020204030204" pitchFamily="34" charset="0"/>
              </a:defRPr>
            </a:lvl2pPr>
            <a:lvl3pPr marL="1055076" indent="-211016" eaLnBrk="0" hangingPunct="0">
              <a:spcBef>
                <a:spcPct val="20000"/>
              </a:spcBef>
              <a:buClr>
                <a:srgbClr val="006699"/>
              </a:buClr>
              <a:buFont typeface="Wingdings" panose="05000000000000000000" pitchFamily="2" charset="2"/>
              <a:buChar char="§"/>
              <a:defRPr sz="2123">
                <a:solidFill>
                  <a:schemeClr val="tx2"/>
                </a:solidFill>
                <a:latin typeface="Calibri" panose="020F0502020204030204" pitchFamily="34" charset="0"/>
                <a:ea typeface="Calibri" panose="020F0502020204030204" pitchFamily="34" charset="0"/>
                <a:cs typeface="Calibri" panose="020F0502020204030204" pitchFamily="34" charset="0"/>
              </a:defRPr>
            </a:lvl3pPr>
            <a:lvl4pPr marL="1477108" indent="-211016" eaLnBrk="0" hangingPunct="0">
              <a:spcBef>
                <a:spcPct val="20000"/>
              </a:spcBef>
              <a:buClr>
                <a:srgbClr val="006699"/>
              </a:buClr>
              <a:buChar char="–"/>
              <a:defRPr sz="2031">
                <a:solidFill>
                  <a:schemeClr val="tx2"/>
                </a:solidFill>
                <a:latin typeface="Calibri" panose="020F0502020204030204" pitchFamily="34" charset="0"/>
                <a:ea typeface="Calibri" panose="020F0502020204030204" pitchFamily="34" charset="0"/>
                <a:cs typeface="Calibri" panose="020F0502020204030204" pitchFamily="34" charset="0"/>
              </a:defRPr>
            </a:lvl4pPr>
            <a:lvl5pPr marL="1899139" indent="-211016" eaLnBrk="0" hangingPunct="0">
              <a:spcBef>
                <a:spcPct val="20000"/>
              </a:spcBef>
              <a:buSzPct val="100000"/>
              <a:buChar char="»"/>
              <a:defRPr sz="1847">
                <a:solidFill>
                  <a:schemeClr val="tx1"/>
                </a:solidFill>
                <a:latin typeface="Times New Roman" panose="02020603050405020304" pitchFamily="18" charset="0"/>
                <a:ea typeface="Calibri" panose="020F0502020204030204" pitchFamily="34" charset="0"/>
                <a:cs typeface="Calibri" panose="020F0502020204030204" pitchFamily="34" charset="0"/>
              </a:defRPr>
            </a:lvl5pPr>
            <a:lvl6pPr marL="2321169" indent="-211016" eaLnBrk="0" fontAlgn="base" hangingPunct="0">
              <a:spcBef>
                <a:spcPct val="20000"/>
              </a:spcBef>
              <a:spcAft>
                <a:spcPct val="0"/>
              </a:spcAft>
              <a:buSzPct val="100000"/>
              <a:buChar char="»"/>
              <a:defRPr sz="1847">
                <a:solidFill>
                  <a:schemeClr val="tx1"/>
                </a:solidFill>
                <a:latin typeface="Times New Roman" panose="02020603050405020304" pitchFamily="18" charset="0"/>
                <a:ea typeface="Calibri" panose="020F0502020204030204" pitchFamily="34" charset="0"/>
                <a:cs typeface="Calibri" panose="020F0502020204030204" pitchFamily="34" charset="0"/>
              </a:defRPr>
            </a:lvl6pPr>
            <a:lvl7pPr marL="2743201" indent="-211016" eaLnBrk="0" fontAlgn="base" hangingPunct="0">
              <a:spcBef>
                <a:spcPct val="20000"/>
              </a:spcBef>
              <a:spcAft>
                <a:spcPct val="0"/>
              </a:spcAft>
              <a:buSzPct val="100000"/>
              <a:buChar char="»"/>
              <a:defRPr sz="1847">
                <a:solidFill>
                  <a:schemeClr val="tx1"/>
                </a:solidFill>
                <a:latin typeface="Times New Roman" panose="02020603050405020304" pitchFamily="18" charset="0"/>
                <a:ea typeface="Calibri" panose="020F0502020204030204" pitchFamily="34" charset="0"/>
                <a:cs typeface="Calibri" panose="020F0502020204030204" pitchFamily="34" charset="0"/>
              </a:defRPr>
            </a:lvl7pPr>
            <a:lvl8pPr marL="3165232" indent="-211016" eaLnBrk="0" fontAlgn="base" hangingPunct="0">
              <a:spcBef>
                <a:spcPct val="20000"/>
              </a:spcBef>
              <a:spcAft>
                <a:spcPct val="0"/>
              </a:spcAft>
              <a:buSzPct val="100000"/>
              <a:buChar char="»"/>
              <a:defRPr sz="1847">
                <a:solidFill>
                  <a:schemeClr val="tx1"/>
                </a:solidFill>
                <a:latin typeface="Times New Roman" panose="02020603050405020304" pitchFamily="18" charset="0"/>
                <a:ea typeface="Calibri" panose="020F0502020204030204" pitchFamily="34" charset="0"/>
                <a:cs typeface="Calibri" panose="020F0502020204030204" pitchFamily="34" charset="0"/>
              </a:defRPr>
            </a:lvl8pPr>
            <a:lvl9pPr marL="3587261" indent="-211016" eaLnBrk="0" fontAlgn="base" hangingPunct="0">
              <a:spcBef>
                <a:spcPct val="20000"/>
              </a:spcBef>
              <a:spcAft>
                <a:spcPct val="0"/>
              </a:spcAft>
              <a:buSzPct val="100000"/>
              <a:buChar char="»"/>
              <a:defRPr sz="1847">
                <a:solidFill>
                  <a:schemeClr val="tx1"/>
                </a:solidFill>
                <a:latin typeface="Times New Roman" panose="02020603050405020304" pitchFamily="18" charset="0"/>
                <a:ea typeface="Calibri" panose="020F0502020204030204" pitchFamily="34" charset="0"/>
                <a:cs typeface="Calibri" panose="020F0502020204030204" pitchFamily="34" charset="0"/>
              </a:defRPr>
            </a:lvl9pPr>
          </a:lstStyle>
          <a:p>
            <a:pPr eaLnBrk="1" hangingPunct="1">
              <a:spcBef>
                <a:spcPct val="0"/>
              </a:spcBef>
              <a:buClrTx/>
              <a:buFontTx/>
              <a:buNone/>
            </a:pPr>
            <a:r>
              <a:rPr lang="pl-PL" altLang="en-US" sz="2215">
                <a:solidFill>
                  <a:prstClr val="black"/>
                </a:solidFill>
                <a:latin typeface="Times New Roman" panose="02020603050405020304" pitchFamily="18" charset="0"/>
                <a:cs typeface="Arial" panose="020B0604020202020204" pitchFamily="34" charset="0"/>
              </a:rPr>
              <a:t>  </a:t>
            </a:r>
            <a:endParaRPr lang="fr-BE" altLang="en-US" sz="2215">
              <a:solidFill>
                <a:prstClr val="black"/>
              </a:solidFill>
              <a:latin typeface="Times New Roman" panose="02020603050405020304" pitchFamily="18" charset="0"/>
              <a:cs typeface="Arial" panose="020B0604020202020204" pitchFamily="34" charset="0"/>
            </a:endParaRPr>
          </a:p>
        </p:txBody>
      </p:sp>
      <p:sp>
        <p:nvSpPr>
          <p:cNvPr id="24579" name="Content Placeholder 2"/>
          <p:cNvSpPr>
            <a:spLocks noGrp="1"/>
          </p:cNvSpPr>
          <p:nvPr>
            <p:ph idx="1"/>
          </p:nvPr>
        </p:nvSpPr>
        <p:spPr>
          <a:xfrm>
            <a:off x="353558" y="1310189"/>
            <a:ext cx="8495916" cy="5547815"/>
          </a:xfrm>
        </p:spPr>
        <p:txBody>
          <a:bodyPr>
            <a:normAutofit/>
          </a:bodyPr>
          <a:lstStyle/>
          <a:p>
            <a:pPr marL="506438">
              <a:lnSpc>
                <a:spcPct val="150000"/>
              </a:lnSpc>
              <a:buFont typeface="Wingdings" panose="05000000000000000000" pitchFamily="2" charset="2"/>
              <a:buChar char="Ø"/>
              <a:defRPr/>
            </a:pPr>
            <a:r>
              <a:rPr lang="en-IN" altLang="en-US" sz="2133" dirty="0" smtClean="0">
                <a:solidFill>
                  <a:srgbClr val="002060"/>
                </a:solidFill>
                <a:cs typeface="Arial" pitchFamily="34" charset="0"/>
              </a:rPr>
              <a:t>Scope </a:t>
            </a:r>
            <a:r>
              <a:rPr lang="en-IN" altLang="en-US" sz="2133" dirty="0">
                <a:solidFill>
                  <a:srgbClr val="002060"/>
                </a:solidFill>
                <a:cs typeface="Arial" pitchFamily="34" charset="0"/>
              </a:rPr>
              <a:t>of LITD10 is t</a:t>
            </a:r>
            <a:r>
              <a:rPr lang="en-IN" altLang="en-US" sz="1867" dirty="0">
                <a:solidFill>
                  <a:srgbClr val="002060"/>
                </a:solidFill>
                <a:cs typeface="Arial" pitchFamily="34" charset="0"/>
              </a:rPr>
              <a:t>o prepare Indian standards on Power system control equipment and systems including EMS, DMS (Distribution Management System), SCADA (Supervisory Control and Data Acquisition), Distribution automation, Smart grid, </a:t>
            </a:r>
            <a:r>
              <a:rPr lang="en-IN" altLang="en-US" sz="1867" dirty="0" err="1">
                <a:solidFill>
                  <a:srgbClr val="002060"/>
                </a:solidFill>
                <a:cs typeface="Arial" pitchFamily="34" charset="0"/>
              </a:rPr>
              <a:t>Teleprotection</a:t>
            </a:r>
            <a:r>
              <a:rPr lang="en-IN" altLang="en-US" sz="1867" dirty="0">
                <a:solidFill>
                  <a:srgbClr val="002060"/>
                </a:solidFill>
                <a:cs typeface="Arial" pitchFamily="34" charset="0"/>
              </a:rPr>
              <a:t> and associated communications used in planning, operation and maintenance of power systems.</a:t>
            </a:r>
          </a:p>
          <a:p>
            <a:pPr marL="506438">
              <a:lnSpc>
                <a:spcPct val="150000"/>
              </a:lnSpc>
              <a:buFont typeface="Wingdings" panose="05000000000000000000" pitchFamily="2" charset="2"/>
              <a:buChar char="Ø"/>
              <a:defRPr/>
            </a:pPr>
            <a:r>
              <a:rPr lang="en-IN" altLang="en-US" sz="2133" dirty="0">
                <a:solidFill>
                  <a:srgbClr val="002060"/>
                </a:solidFill>
                <a:cs typeface="Arial" pitchFamily="34" charset="0"/>
              </a:rPr>
              <a:t>LITD 10 –Liaison with </a:t>
            </a:r>
            <a:r>
              <a:rPr lang="en-IN" altLang="en-US" sz="1733" dirty="0">
                <a:solidFill>
                  <a:srgbClr val="002060"/>
                </a:solidFill>
                <a:cs typeface="Arial" pitchFamily="34" charset="0"/>
              </a:rPr>
              <a:t>IEC/TC 57 “Power system management and associated information exchange” (P-Member) and IEC/TC 118 “Smart grid user interface (P-Member)</a:t>
            </a:r>
          </a:p>
          <a:p>
            <a:pPr marL="506438">
              <a:lnSpc>
                <a:spcPct val="150000"/>
              </a:lnSpc>
              <a:buFont typeface="Wingdings" panose="05000000000000000000" pitchFamily="2" charset="2"/>
              <a:buChar char="Ø"/>
              <a:defRPr/>
            </a:pPr>
            <a:r>
              <a:rPr lang="en-IN" altLang="en-US" sz="1733" dirty="0">
                <a:solidFill>
                  <a:srgbClr val="002060"/>
                </a:solidFill>
                <a:cs typeface="Arial" pitchFamily="34" charset="0"/>
              </a:rPr>
              <a:t>Also established a panel on Smart Infrastructure which is studying work of IEC </a:t>
            </a:r>
            <a:r>
              <a:rPr lang="en-IN" altLang="en-US" sz="1733" dirty="0" err="1">
                <a:solidFill>
                  <a:srgbClr val="002060"/>
                </a:solidFill>
                <a:cs typeface="Arial" pitchFamily="34" charset="0"/>
              </a:rPr>
              <a:t>SyC</a:t>
            </a:r>
            <a:r>
              <a:rPr lang="en-IN" altLang="en-US" sz="1733" dirty="0">
                <a:solidFill>
                  <a:srgbClr val="002060"/>
                </a:solidFill>
                <a:cs typeface="Arial" pitchFamily="34" charset="0"/>
              </a:rPr>
              <a:t> Smart Energy to determine relevance to India so a corresponding TC could be established and adoption could be carried out..</a:t>
            </a:r>
          </a:p>
        </p:txBody>
      </p:sp>
    </p:spTree>
    <p:extLst>
      <p:ext uri="{BB962C8B-B14F-4D97-AF65-F5344CB8AC3E}">
        <p14:creationId xmlns:p14="http://schemas.microsoft.com/office/powerpoint/2010/main" val="37753963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53557" y="166255"/>
            <a:ext cx="8495916" cy="1302327"/>
          </a:xfrm>
        </p:spPr>
        <p:txBody>
          <a:bodyPr>
            <a:normAutofit fontScale="90000"/>
          </a:bodyPr>
          <a:lstStyle/>
          <a:p>
            <a:pPr algn="l"/>
            <a:r>
              <a:rPr lang="en-IN" altLang="en-US" dirty="0"/>
              <a:t>Standardization work: Smart Grids and Smart Metering in India 3(4</a:t>
            </a:r>
            <a:r>
              <a:rPr lang="en-IN" altLang="en-US" dirty="0" smtClean="0"/>
              <a:t>)</a:t>
            </a:r>
            <a:endParaRPr lang="en-IN" altLang="en-US" dirty="0"/>
          </a:p>
        </p:txBody>
      </p:sp>
      <p:sp>
        <p:nvSpPr>
          <p:cNvPr id="19460" name="Slide Number Placeholder 3"/>
          <p:cNvSpPr>
            <a:spLocks noGrp="1"/>
          </p:cNvSpPr>
          <p:nvPr>
            <p:ph type="sldNum" sz="quarter" idx="4294967295"/>
          </p:nvPr>
        </p:nvSpPr>
        <p:spPr bwMode="auto">
          <a:xfrm>
            <a:off x="7010400" y="6131173"/>
            <a:ext cx="2133600" cy="3370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6699"/>
              </a:buClr>
              <a:buFont typeface="Wingdings" panose="05000000000000000000" pitchFamily="2" charset="2"/>
              <a:buChar char="q"/>
              <a:defRPr sz="240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685800" indent="-263769" eaLnBrk="0" hangingPunct="0">
              <a:spcBef>
                <a:spcPct val="20000"/>
              </a:spcBef>
              <a:buClr>
                <a:srgbClr val="006699"/>
              </a:buClr>
              <a:buFont typeface="Times New Roman" panose="02020603050405020304" pitchFamily="18" charset="0"/>
              <a:buChar char="—"/>
              <a:defRPr sz="2215">
                <a:solidFill>
                  <a:schemeClr val="tx2"/>
                </a:solidFill>
                <a:latin typeface="Calibri" panose="020F0502020204030204" pitchFamily="34" charset="0"/>
                <a:ea typeface="Calibri" panose="020F0502020204030204" pitchFamily="34" charset="0"/>
                <a:cs typeface="Calibri" panose="020F0502020204030204" pitchFamily="34" charset="0"/>
              </a:defRPr>
            </a:lvl2pPr>
            <a:lvl3pPr marL="1055076" indent="-211016" eaLnBrk="0" hangingPunct="0">
              <a:spcBef>
                <a:spcPct val="20000"/>
              </a:spcBef>
              <a:buClr>
                <a:srgbClr val="006699"/>
              </a:buClr>
              <a:buFont typeface="Wingdings" panose="05000000000000000000" pitchFamily="2" charset="2"/>
              <a:buChar char="§"/>
              <a:defRPr sz="2123">
                <a:solidFill>
                  <a:schemeClr val="tx2"/>
                </a:solidFill>
                <a:latin typeface="Calibri" panose="020F0502020204030204" pitchFamily="34" charset="0"/>
                <a:ea typeface="Calibri" panose="020F0502020204030204" pitchFamily="34" charset="0"/>
                <a:cs typeface="Calibri" panose="020F0502020204030204" pitchFamily="34" charset="0"/>
              </a:defRPr>
            </a:lvl3pPr>
            <a:lvl4pPr marL="1477108" indent="-211016" eaLnBrk="0" hangingPunct="0">
              <a:spcBef>
                <a:spcPct val="20000"/>
              </a:spcBef>
              <a:buClr>
                <a:srgbClr val="006699"/>
              </a:buClr>
              <a:buChar char="–"/>
              <a:defRPr sz="2031">
                <a:solidFill>
                  <a:schemeClr val="tx2"/>
                </a:solidFill>
                <a:latin typeface="Calibri" panose="020F0502020204030204" pitchFamily="34" charset="0"/>
                <a:ea typeface="Calibri" panose="020F0502020204030204" pitchFamily="34" charset="0"/>
                <a:cs typeface="Calibri" panose="020F0502020204030204" pitchFamily="34" charset="0"/>
              </a:defRPr>
            </a:lvl4pPr>
            <a:lvl5pPr marL="1899139" indent="-211016" eaLnBrk="0" hangingPunct="0">
              <a:spcBef>
                <a:spcPct val="20000"/>
              </a:spcBef>
              <a:buSzPct val="100000"/>
              <a:buChar char="»"/>
              <a:defRPr sz="1847">
                <a:solidFill>
                  <a:schemeClr val="tx1"/>
                </a:solidFill>
                <a:latin typeface="Times New Roman" panose="02020603050405020304" pitchFamily="18" charset="0"/>
                <a:ea typeface="Calibri" panose="020F0502020204030204" pitchFamily="34" charset="0"/>
                <a:cs typeface="Calibri" panose="020F0502020204030204" pitchFamily="34" charset="0"/>
              </a:defRPr>
            </a:lvl5pPr>
            <a:lvl6pPr marL="2321169" indent="-211016" eaLnBrk="0" fontAlgn="base" hangingPunct="0">
              <a:spcBef>
                <a:spcPct val="20000"/>
              </a:spcBef>
              <a:spcAft>
                <a:spcPct val="0"/>
              </a:spcAft>
              <a:buSzPct val="100000"/>
              <a:buChar char="»"/>
              <a:defRPr sz="1847">
                <a:solidFill>
                  <a:schemeClr val="tx1"/>
                </a:solidFill>
                <a:latin typeface="Times New Roman" panose="02020603050405020304" pitchFamily="18" charset="0"/>
                <a:ea typeface="Calibri" panose="020F0502020204030204" pitchFamily="34" charset="0"/>
                <a:cs typeface="Calibri" panose="020F0502020204030204" pitchFamily="34" charset="0"/>
              </a:defRPr>
            </a:lvl6pPr>
            <a:lvl7pPr marL="2743201" indent="-211016" eaLnBrk="0" fontAlgn="base" hangingPunct="0">
              <a:spcBef>
                <a:spcPct val="20000"/>
              </a:spcBef>
              <a:spcAft>
                <a:spcPct val="0"/>
              </a:spcAft>
              <a:buSzPct val="100000"/>
              <a:buChar char="»"/>
              <a:defRPr sz="1847">
                <a:solidFill>
                  <a:schemeClr val="tx1"/>
                </a:solidFill>
                <a:latin typeface="Times New Roman" panose="02020603050405020304" pitchFamily="18" charset="0"/>
                <a:ea typeface="Calibri" panose="020F0502020204030204" pitchFamily="34" charset="0"/>
                <a:cs typeface="Calibri" panose="020F0502020204030204" pitchFamily="34" charset="0"/>
              </a:defRPr>
            </a:lvl7pPr>
            <a:lvl8pPr marL="3165232" indent="-211016" eaLnBrk="0" fontAlgn="base" hangingPunct="0">
              <a:spcBef>
                <a:spcPct val="20000"/>
              </a:spcBef>
              <a:spcAft>
                <a:spcPct val="0"/>
              </a:spcAft>
              <a:buSzPct val="100000"/>
              <a:buChar char="»"/>
              <a:defRPr sz="1847">
                <a:solidFill>
                  <a:schemeClr val="tx1"/>
                </a:solidFill>
                <a:latin typeface="Times New Roman" panose="02020603050405020304" pitchFamily="18" charset="0"/>
                <a:ea typeface="Calibri" panose="020F0502020204030204" pitchFamily="34" charset="0"/>
                <a:cs typeface="Calibri" panose="020F0502020204030204" pitchFamily="34" charset="0"/>
              </a:defRPr>
            </a:lvl8pPr>
            <a:lvl9pPr marL="3587261" indent="-211016" eaLnBrk="0" fontAlgn="base" hangingPunct="0">
              <a:spcBef>
                <a:spcPct val="20000"/>
              </a:spcBef>
              <a:spcAft>
                <a:spcPct val="0"/>
              </a:spcAft>
              <a:buSzPct val="100000"/>
              <a:buChar char="»"/>
              <a:defRPr sz="1847">
                <a:solidFill>
                  <a:schemeClr val="tx1"/>
                </a:solidFill>
                <a:latin typeface="Times New Roman" panose="02020603050405020304" pitchFamily="18" charset="0"/>
                <a:ea typeface="Calibri" panose="020F0502020204030204" pitchFamily="34" charset="0"/>
                <a:cs typeface="Calibri" panose="020F0502020204030204" pitchFamily="34" charset="0"/>
              </a:defRPr>
            </a:lvl9pPr>
          </a:lstStyle>
          <a:p>
            <a:pPr eaLnBrk="1" hangingPunct="1">
              <a:spcBef>
                <a:spcPct val="0"/>
              </a:spcBef>
              <a:buClrTx/>
              <a:buFontTx/>
              <a:buNone/>
            </a:pPr>
            <a:r>
              <a:rPr lang="pl-PL" altLang="en-US" sz="2215">
                <a:solidFill>
                  <a:prstClr val="black"/>
                </a:solidFill>
                <a:latin typeface="Times New Roman" panose="02020603050405020304" pitchFamily="18" charset="0"/>
                <a:cs typeface="Arial" panose="020B0604020202020204" pitchFamily="34" charset="0"/>
              </a:rPr>
              <a:t>  </a:t>
            </a:r>
            <a:endParaRPr lang="fr-BE" altLang="en-US" sz="2215">
              <a:solidFill>
                <a:prstClr val="black"/>
              </a:solidFill>
              <a:latin typeface="Times New Roman" panose="02020603050405020304" pitchFamily="18" charset="0"/>
              <a:cs typeface="Arial" panose="020B0604020202020204" pitchFamily="34" charset="0"/>
            </a:endParaRPr>
          </a:p>
        </p:txBody>
      </p:sp>
      <p:sp>
        <p:nvSpPr>
          <p:cNvPr id="24579" name="Content Placeholder 2"/>
          <p:cNvSpPr>
            <a:spLocks noGrp="1"/>
          </p:cNvSpPr>
          <p:nvPr>
            <p:ph idx="1"/>
          </p:nvPr>
        </p:nvSpPr>
        <p:spPr>
          <a:xfrm>
            <a:off x="353558" y="1310189"/>
            <a:ext cx="8495916" cy="5547815"/>
          </a:xfrm>
        </p:spPr>
        <p:txBody>
          <a:bodyPr>
            <a:normAutofit lnSpcReduction="10000"/>
          </a:bodyPr>
          <a:lstStyle/>
          <a:p>
            <a:pPr marL="506438">
              <a:lnSpc>
                <a:spcPct val="150000"/>
              </a:lnSpc>
              <a:buFont typeface="Wingdings" panose="05000000000000000000" pitchFamily="2" charset="2"/>
              <a:buChar char="Ø"/>
              <a:defRPr/>
            </a:pPr>
            <a:r>
              <a:rPr lang="en-IN" altLang="en-US" sz="2400" dirty="0">
                <a:solidFill>
                  <a:srgbClr val="002060"/>
                </a:solidFill>
                <a:cs typeface="Arial" pitchFamily="34" charset="0"/>
              </a:rPr>
              <a:t>Important Standards by LITD 10</a:t>
            </a:r>
          </a:p>
          <a:p>
            <a:pPr marL="1001726" lvl="1" indent="-380990">
              <a:lnSpc>
                <a:spcPct val="150000"/>
              </a:lnSpc>
              <a:buFont typeface="Wingdings" panose="05000000000000000000" pitchFamily="2" charset="2"/>
              <a:buChar char="§"/>
              <a:defRPr/>
            </a:pPr>
            <a:r>
              <a:rPr lang="en-IN" altLang="en-US" sz="1867" dirty="0">
                <a:solidFill>
                  <a:srgbClr val="002060"/>
                </a:solidFill>
                <a:cs typeface="Arial" pitchFamily="34" charset="0"/>
              </a:rPr>
              <a:t>IS 15953: 2011 Supervisory Control and Data Acquisition (SCADA) system for power system applications</a:t>
            </a:r>
          </a:p>
          <a:p>
            <a:pPr marL="1001726" lvl="1" indent="-380990">
              <a:lnSpc>
                <a:spcPct val="150000"/>
              </a:lnSpc>
              <a:buFont typeface="Wingdings" panose="05000000000000000000" pitchFamily="2" charset="2"/>
              <a:buChar char="§"/>
              <a:defRPr/>
            </a:pPr>
            <a:r>
              <a:rPr lang="en-IN" altLang="en-US" sz="1867" dirty="0">
                <a:solidFill>
                  <a:srgbClr val="002060"/>
                </a:solidFill>
                <a:cs typeface="Arial" pitchFamily="34" charset="0"/>
              </a:rPr>
              <a:t>IS 16334:2015 Power System Communications -Interoperability Guidelines</a:t>
            </a:r>
          </a:p>
          <a:p>
            <a:pPr marL="1001726" lvl="1" indent="-380990">
              <a:lnSpc>
                <a:spcPct val="150000"/>
              </a:lnSpc>
              <a:buFont typeface="Wingdings" panose="05000000000000000000" pitchFamily="2" charset="2"/>
              <a:buChar char="§"/>
              <a:defRPr/>
            </a:pPr>
            <a:r>
              <a:rPr lang="en-IN" altLang="en-US" sz="1867" dirty="0">
                <a:solidFill>
                  <a:srgbClr val="002060"/>
                </a:solidFill>
                <a:cs typeface="Arial" pitchFamily="34" charset="0"/>
              </a:rPr>
              <a:t>IS 16335:2015 Power Control Systems -Security Requirements</a:t>
            </a:r>
          </a:p>
          <a:p>
            <a:pPr marL="1001726" lvl="1" indent="-380990">
              <a:lnSpc>
                <a:spcPct val="150000"/>
              </a:lnSpc>
              <a:buFont typeface="Wingdings" panose="05000000000000000000" pitchFamily="2" charset="2"/>
              <a:buChar char="§"/>
              <a:defRPr/>
            </a:pPr>
            <a:r>
              <a:rPr lang="en-IN" altLang="en-US" sz="1867" dirty="0">
                <a:solidFill>
                  <a:srgbClr val="002060"/>
                </a:solidFill>
                <a:cs typeface="Arial" pitchFamily="34" charset="0"/>
              </a:rPr>
              <a:t>IS 16336 Series: Common Information Model (CIM) for Information Exchange in the Context of Electrical Utilities</a:t>
            </a:r>
          </a:p>
          <a:p>
            <a:pPr marL="1001726" lvl="1" indent="-380990">
              <a:lnSpc>
                <a:spcPct val="150000"/>
              </a:lnSpc>
              <a:buFont typeface="Wingdings" panose="05000000000000000000" pitchFamily="2" charset="2"/>
              <a:buChar char="§"/>
              <a:defRPr/>
            </a:pPr>
            <a:r>
              <a:rPr lang="en-US" sz="1867" dirty="0" smtClean="0">
                <a:solidFill>
                  <a:srgbClr val="000000"/>
                </a:solidFill>
                <a:latin typeface="Calibri" panose="020F0502020204030204" pitchFamily="34" charset="0"/>
                <a:ea typeface="Times New Roman" panose="02020603050405020304" pitchFamily="18" charset="0"/>
                <a:hlinkClick r:id="rId3"/>
              </a:rPr>
              <a:t>Ministry </a:t>
            </a:r>
            <a:r>
              <a:rPr lang="en-US" sz="1867" dirty="0">
                <a:solidFill>
                  <a:srgbClr val="000000"/>
                </a:solidFill>
                <a:latin typeface="Calibri" panose="020F0502020204030204" pitchFamily="34" charset="0"/>
                <a:ea typeface="Times New Roman" panose="02020603050405020304" pitchFamily="18" charset="0"/>
                <a:hlinkClick r:id="rId3"/>
              </a:rPr>
              <a:t>of Power (via Central Electricity Authority) has published FUNCTIONAL REQUIREMENTS OF AMI in August 2016</a:t>
            </a:r>
            <a:endParaRPr lang="en-IN" altLang="en-US" sz="1867" strike="sngStrike" dirty="0">
              <a:solidFill>
                <a:srgbClr val="002060"/>
              </a:solidFill>
              <a:cs typeface="Arial" pitchFamily="34" charset="0"/>
            </a:endParaRPr>
          </a:p>
          <a:p>
            <a:pPr marL="1001726" lvl="1" indent="-380990">
              <a:lnSpc>
                <a:spcPct val="150000"/>
              </a:lnSpc>
              <a:buFont typeface="Wingdings" panose="05000000000000000000" pitchFamily="2" charset="2"/>
              <a:buChar char="§"/>
              <a:defRPr/>
            </a:pPr>
            <a:r>
              <a:rPr lang="en-IN" altLang="en-US" sz="1867" dirty="0">
                <a:solidFill>
                  <a:srgbClr val="002060"/>
                </a:solidFill>
                <a:cs typeface="Arial" pitchFamily="34" charset="0"/>
              </a:rPr>
              <a:t>Standard for Panel Meter, transformer-operated smart meter, Phasor Measurement System (PMU), Distribution Management System (DMS) and Digital Architecture framework are being formulated</a:t>
            </a:r>
          </a:p>
        </p:txBody>
      </p:sp>
    </p:spTree>
    <p:extLst>
      <p:ext uri="{BB962C8B-B14F-4D97-AF65-F5344CB8AC3E}">
        <p14:creationId xmlns:p14="http://schemas.microsoft.com/office/powerpoint/2010/main" val="13766276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53557" y="166255"/>
            <a:ext cx="8495916" cy="1302327"/>
          </a:xfrm>
        </p:spPr>
        <p:txBody>
          <a:bodyPr>
            <a:normAutofit fontScale="90000"/>
          </a:bodyPr>
          <a:lstStyle/>
          <a:p>
            <a:pPr algn="l"/>
            <a:r>
              <a:rPr lang="en-IN" altLang="en-US" dirty="0"/>
              <a:t>Standardization work: Smart Grids and Smart Metering in India 4(4</a:t>
            </a:r>
            <a:r>
              <a:rPr lang="en-IN" altLang="en-US" dirty="0" smtClean="0"/>
              <a:t>)</a:t>
            </a:r>
            <a:endParaRPr lang="en-IN" altLang="en-US" dirty="0"/>
          </a:p>
        </p:txBody>
      </p:sp>
      <p:sp>
        <p:nvSpPr>
          <p:cNvPr id="19460" name="Slide Number Placeholder 3"/>
          <p:cNvSpPr>
            <a:spLocks noGrp="1"/>
          </p:cNvSpPr>
          <p:nvPr>
            <p:ph type="sldNum" sz="quarter" idx="4294967295"/>
          </p:nvPr>
        </p:nvSpPr>
        <p:spPr bwMode="auto">
          <a:xfrm>
            <a:off x="7010400" y="6131173"/>
            <a:ext cx="2133600" cy="3370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6699"/>
              </a:buClr>
              <a:buFont typeface="Wingdings" panose="05000000000000000000" pitchFamily="2" charset="2"/>
              <a:buChar char="q"/>
              <a:defRPr sz="240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685800" indent="-263769" eaLnBrk="0" hangingPunct="0">
              <a:spcBef>
                <a:spcPct val="20000"/>
              </a:spcBef>
              <a:buClr>
                <a:srgbClr val="006699"/>
              </a:buClr>
              <a:buFont typeface="Times New Roman" panose="02020603050405020304" pitchFamily="18" charset="0"/>
              <a:buChar char="—"/>
              <a:defRPr sz="2215">
                <a:solidFill>
                  <a:schemeClr val="tx2"/>
                </a:solidFill>
                <a:latin typeface="Calibri" panose="020F0502020204030204" pitchFamily="34" charset="0"/>
                <a:ea typeface="Calibri" panose="020F0502020204030204" pitchFamily="34" charset="0"/>
                <a:cs typeface="Calibri" panose="020F0502020204030204" pitchFamily="34" charset="0"/>
              </a:defRPr>
            </a:lvl2pPr>
            <a:lvl3pPr marL="1055076" indent="-211016" eaLnBrk="0" hangingPunct="0">
              <a:spcBef>
                <a:spcPct val="20000"/>
              </a:spcBef>
              <a:buClr>
                <a:srgbClr val="006699"/>
              </a:buClr>
              <a:buFont typeface="Wingdings" panose="05000000000000000000" pitchFamily="2" charset="2"/>
              <a:buChar char="§"/>
              <a:defRPr sz="2123">
                <a:solidFill>
                  <a:schemeClr val="tx2"/>
                </a:solidFill>
                <a:latin typeface="Calibri" panose="020F0502020204030204" pitchFamily="34" charset="0"/>
                <a:ea typeface="Calibri" panose="020F0502020204030204" pitchFamily="34" charset="0"/>
                <a:cs typeface="Calibri" panose="020F0502020204030204" pitchFamily="34" charset="0"/>
              </a:defRPr>
            </a:lvl3pPr>
            <a:lvl4pPr marL="1477108" indent="-211016" eaLnBrk="0" hangingPunct="0">
              <a:spcBef>
                <a:spcPct val="20000"/>
              </a:spcBef>
              <a:buClr>
                <a:srgbClr val="006699"/>
              </a:buClr>
              <a:buChar char="–"/>
              <a:defRPr sz="2031">
                <a:solidFill>
                  <a:schemeClr val="tx2"/>
                </a:solidFill>
                <a:latin typeface="Calibri" panose="020F0502020204030204" pitchFamily="34" charset="0"/>
                <a:ea typeface="Calibri" panose="020F0502020204030204" pitchFamily="34" charset="0"/>
                <a:cs typeface="Calibri" panose="020F0502020204030204" pitchFamily="34" charset="0"/>
              </a:defRPr>
            </a:lvl4pPr>
            <a:lvl5pPr marL="1899139" indent="-211016" eaLnBrk="0" hangingPunct="0">
              <a:spcBef>
                <a:spcPct val="20000"/>
              </a:spcBef>
              <a:buSzPct val="100000"/>
              <a:buChar char="»"/>
              <a:defRPr sz="1847">
                <a:solidFill>
                  <a:schemeClr val="tx1"/>
                </a:solidFill>
                <a:latin typeface="Times New Roman" panose="02020603050405020304" pitchFamily="18" charset="0"/>
                <a:ea typeface="Calibri" panose="020F0502020204030204" pitchFamily="34" charset="0"/>
                <a:cs typeface="Calibri" panose="020F0502020204030204" pitchFamily="34" charset="0"/>
              </a:defRPr>
            </a:lvl5pPr>
            <a:lvl6pPr marL="2321169" indent="-211016" eaLnBrk="0" fontAlgn="base" hangingPunct="0">
              <a:spcBef>
                <a:spcPct val="20000"/>
              </a:spcBef>
              <a:spcAft>
                <a:spcPct val="0"/>
              </a:spcAft>
              <a:buSzPct val="100000"/>
              <a:buChar char="»"/>
              <a:defRPr sz="1847">
                <a:solidFill>
                  <a:schemeClr val="tx1"/>
                </a:solidFill>
                <a:latin typeface="Times New Roman" panose="02020603050405020304" pitchFamily="18" charset="0"/>
                <a:ea typeface="Calibri" panose="020F0502020204030204" pitchFamily="34" charset="0"/>
                <a:cs typeface="Calibri" panose="020F0502020204030204" pitchFamily="34" charset="0"/>
              </a:defRPr>
            </a:lvl6pPr>
            <a:lvl7pPr marL="2743201" indent="-211016" eaLnBrk="0" fontAlgn="base" hangingPunct="0">
              <a:spcBef>
                <a:spcPct val="20000"/>
              </a:spcBef>
              <a:spcAft>
                <a:spcPct val="0"/>
              </a:spcAft>
              <a:buSzPct val="100000"/>
              <a:buChar char="»"/>
              <a:defRPr sz="1847">
                <a:solidFill>
                  <a:schemeClr val="tx1"/>
                </a:solidFill>
                <a:latin typeface="Times New Roman" panose="02020603050405020304" pitchFamily="18" charset="0"/>
                <a:ea typeface="Calibri" panose="020F0502020204030204" pitchFamily="34" charset="0"/>
                <a:cs typeface="Calibri" panose="020F0502020204030204" pitchFamily="34" charset="0"/>
              </a:defRPr>
            </a:lvl7pPr>
            <a:lvl8pPr marL="3165232" indent="-211016" eaLnBrk="0" fontAlgn="base" hangingPunct="0">
              <a:spcBef>
                <a:spcPct val="20000"/>
              </a:spcBef>
              <a:spcAft>
                <a:spcPct val="0"/>
              </a:spcAft>
              <a:buSzPct val="100000"/>
              <a:buChar char="»"/>
              <a:defRPr sz="1847">
                <a:solidFill>
                  <a:schemeClr val="tx1"/>
                </a:solidFill>
                <a:latin typeface="Times New Roman" panose="02020603050405020304" pitchFamily="18" charset="0"/>
                <a:ea typeface="Calibri" panose="020F0502020204030204" pitchFamily="34" charset="0"/>
                <a:cs typeface="Calibri" panose="020F0502020204030204" pitchFamily="34" charset="0"/>
              </a:defRPr>
            </a:lvl8pPr>
            <a:lvl9pPr marL="3587261" indent="-211016" eaLnBrk="0" fontAlgn="base" hangingPunct="0">
              <a:spcBef>
                <a:spcPct val="20000"/>
              </a:spcBef>
              <a:spcAft>
                <a:spcPct val="0"/>
              </a:spcAft>
              <a:buSzPct val="100000"/>
              <a:buChar char="»"/>
              <a:defRPr sz="1847">
                <a:solidFill>
                  <a:schemeClr val="tx1"/>
                </a:solidFill>
                <a:latin typeface="Times New Roman" panose="02020603050405020304" pitchFamily="18" charset="0"/>
                <a:ea typeface="Calibri" panose="020F0502020204030204" pitchFamily="34" charset="0"/>
                <a:cs typeface="Calibri" panose="020F0502020204030204" pitchFamily="34" charset="0"/>
              </a:defRPr>
            </a:lvl9pPr>
          </a:lstStyle>
          <a:p>
            <a:pPr eaLnBrk="1" hangingPunct="1">
              <a:spcBef>
                <a:spcPct val="0"/>
              </a:spcBef>
              <a:buClrTx/>
              <a:buFontTx/>
              <a:buNone/>
            </a:pPr>
            <a:r>
              <a:rPr lang="pl-PL" altLang="en-US" sz="2215">
                <a:solidFill>
                  <a:prstClr val="black"/>
                </a:solidFill>
                <a:latin typeface="Times New Roman" panose="02020603050405020304" pitchFamily="18" charset="0"/>
                <a:cs typeface="Arial" panose="020B0604020202020204" pitchFamily="34" charset="0"/>
              </a:rPr>
              <a:t>  </a:t>
            </a:r>
            <a:endParaRPr lang="fr-BE" altLang="en-US" sz="2215">
              <a:solidFill>
                <a:prstClr val="black"/>
              </a:solidFill>
              <a:latin typeface="Times New Roman" panose="02020603050405020304" pitchFamily="18" charset="0"/>
              <a:cs typeface="Arial" panose="020B0604020202020204" pitchFamily="34" charset="0"/>
            </a:endParaRPr>
          </a:p>
        </p:txBody>
      </p:sp>
      <p:sp>
        <p:nvSpPr>
          <p:cNvPr id="24579" name="Content Placeholder 2"/>
          <p:cNvSpPr>
            <a:spLocks noGrp="1"/>
          </p:cNvSpPr>
          <p:nvPr>
            <p:ph idx="1"/>
          </p:nvPr>
        </p:nvSpPr>
        <p:spPr>
          <a:xfrm>
            <a:off x="353558" y="1310189"/>
            <a:ext cx="8495916" cy="5547815"/>
          </a:xfrm>
        </p:spPr>
        <p:txBody>
          <a:bodyPr>
            <a:normAutofit/>
          </a:bodyPr>
          <a:lstStyle/>
          <a:p>
            <a:pPr marL="506438">
              <a:lnSpc>
                <a:spcPct val="150000"/>
              </a:lnSpc>
              <a:buFont typeface="Wingdings" panose="05000000000000000000" pitchFamily="2" charset="2"/>
              <a:buChar char="Ø"/>
              <a:defRPr/>
            </a:pPr>
            <a:r>
              <a:rPr lang="en-IN" altLang="en-US" sz="2133" dirty="0">
                <a:solidFill>
                  <a:srgbClr val="002060"/>
                </a:solidFill>
                <a:cs typeface="Arial" pitchFamily="34" charset="0"/>
              </a:rPr>
              <a:t>ETDC =&gt; </a:t>
            </a:r>
            <a:r>
              <a:rPr lang="en-IN" altLang="en-US" sz="2133" dirty="0" err="1">
                <a:solidFill>
                  <a:srgbClr val="002060"/>
                </a:solidFill>
                <a:cs typeface="Arial" pitchFamily="34" charset="0"/>
              </a:rPr>
              <a:t>ElectroTechnical</a:t>
            </a:r>
            <a:r>
              <a:rPr lang="en-IN" altLang="en-US" sz="2133" dirty="0">
                <a:solidFill>
                  <a:srgbClr val="002060"/>
                </a:solidFill>
                <a:cs typeface="Arial" pitchFamily="34" charset="0"/>
              </a:rPr>
              <a:t> Division Council=&gt; 25 Sectional Committees </a:t>
            </a:r>
          </a:p>
          <a:p>
            <a:pPr marL="506438">
              <a:lnSpc>
                <a:spcPct val="150000"/>
              </a:lnSpc>
              <a:buFont typeface="Wingdings" panose="05000000000000000000" pitchFamily="2" charset="2"/>
              <a:buChar char="Ø"/>
              <a:defRPr/>
            </a:pPr>
            <a:r>
              <a:rPr lang="en-IN" altLang="en-US" sz="2133" dirty="0">
                <a:solidFill>
                  <a:srgbClr val="002060"/>
                </a:solidFill>
                <a:cs typeface="Arial" pitchFamily="34" charset="0"/>
              </a:rPr>
              <a:t>ETD13: Equipment For Electrical Energy Measurement And Load Control: 27 Standards =&gt; IEC/TC23 |P Member|</a:t>
            </a:r>
          </a:p>
          <a:p>
            <a:pPr marL="906479" lvl="1">
              <a:lnSpc>
                <a:spcPct val="150000"/>
              </a:lnSpc>
              <a:buFont typeface="Wingdings" panose="05000000000000000000" pitchFamily="2" charset="2"/>
              <a:buChar char="Ø"/>
              <a:defRPr/>
            </a:pPr>
            <a:r>
              <a:rPr lang="en-IN" altLang="en-US" sz="1733" dirty="0">
                <a:solidFill>
                  <a:srgbClr val="002060"/>
                </a:solidFill>
                <a:cs typeface="Arial" pitchFamily="34" charset="0"/>
              </a:rPr>
              <a:t>IS 15959 : Part 2:2016 =&gt; Data Exchange For Electricity Meter Reading, Tariff And Load Control - Companion Specification Part 2 Smart Meter</a:t>
            </a:r>
          </a:p>
          <a:p>
            <a:pPr marL="906479" lvl="1">
              <a:lnSpc>
                <a:spcPct val="150000"/>
              </a:lnSpc>
              <a:buFont typeface="Wingdings" panose="05000000000000000000" pitchFamily="2" charset="2"/>
              <a:buChar char="Ø"/>
              <a:defRPr/>
            </a:pPr>
            <a:r>
              <a:rPr lang="en-IN" altLang="en-US" sz="1733" dirty="0">
                <a:solidFill>
                  <a:srgbClr val="002060"/>
                </a:solidFill>
                <a:cs typeface="Arial" pitchFamily="34" charset="0"/>
              </a:rPr>
              <a:t>IS 16444 :2015 =&gt; A.C. Static Direct Connected Watthour Smart Meter Class 1 And 2 - Specification</a:t>
            </a:r>
          </a:p>
          <a:p>
            <a:pPr marL="506438">
              <a:lnSpc>
                <a:spcPct val="150000"/>
              </a:lnSpc>
              <a:buFont typeface="Wingdings" panose="05000000000000000000" pitchFamily="2" charset="2"/>
              <a:buChar char="Ø"/>
              <a:defRPr/>
            </a:pPr>
            <a:r>
              <a:rPr lang="en-IN" altLang="en-US" sz="2133" dirty="0">
                <a:solidFill>
                  <a:srgbClr val="002060"/>
                </a:solidFill>
                <a:cs typeface="Arial" pitchFamily="34" charset="0"/>
              </a:rPr>
              <a:t>ETD 40 HVDC Power Systems: 11 =&gt; IEC/SC22F |P Member|</a:t>
            </a:r>
          </a:p>
          <a:p>
            <a:pPr marL="506438">
              <a:lnSpc>
                <a:spcPct val="150000"/>
              </a:lnSpc>
              <a:buFont typeface="Wingdings" panose="05000000000000000000" pitchFamily="2" charset="2"/>
              <a:buChar char="Ø"/>
              <a:defRPr/>
            </a:pPr>
            <a:r>
              <a:rPr lang="en-IN" altLang="en-US" sz="2133" dirty="0">
                <a:solidFill>
                  <a:srgbClr val="002060"/>
                </a:solidFill>
                <a:cs typeface="Arial" pitchFamily="34" charset="0"/>
              </a:rPr>
              <a:t>ETD 46 Grid Integration: 0</a:t>
            </a:r>
          </a:p>
          <a:p>
            <a:pPr marL="506438">
              <a:lnSpc>
                <a:spcPct val="150000"/>
              </a:lnSpc>
              <a:buFont typeface="Wingdings" panose="05000000000000000000" pitchFamily="2" charset="2"/>
              <a:buChar char="Ø"/>
              <a:defRPr/>
            </a:pPr>
            <a:r>
              <a:rPr lang="en-IN" altLang="en-US" sz="2133" dirty="0">
                <a:solidFill>
                  <a:srgbClr val="002060"/>
                </a:solidFill>
                <a:cs typeface="Arial" pitchFamily="34" charset="0"/>
              </a:rPr>
              <a:t>LVDC PANEL: 0 </a:t>
            </a:r>
          </a:p>
          <a:p>
            <a:pPr marL="906479" lvl="1">
              <a:lnSpc>
                <a:spcPct val="150000"/>
              </a:lnSpc>
              <a:buFont typeface="Wingdings" panose="05000000000000000000" pitchFamily="2" charset="2"/>
              <a:buChar char="Ø"/>
              <a:defRPr/>
            </a:pPr>
            <a:r>
              <a:rPr lang="en-IN" altLang="en-US" sz="1333" dirty="0">
                <a:solidFill>
                  <a:srgbClr val="002060"/>
                </a:solidFill>
                <a:cs typeface="Arial" pitchFamily="34" charset="0"/>
              </a:rPr>
              <a:t>India Participate regularly at IEC SEG 4  </a:t>
            </a:r>
          </a:p>
        </p:txBody>
      </p:sp>
    </p:spTree>
    <p:extLst>
      <p:ext uri="{BB962C8B-B14F-4D97-AF65-F5344CB8AC3E}">
        <p14:creationId xmlns:p14="http://schemas.microsoft.com/office/powerpoint/2010/main" val="38470029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739" y="348859"/>
            <a:ext cx="6751749" cy="738664"/>
          </a:xfrm>
          <a:noFill/>
          <a:ln w="9525">
            <a:noFill/>
            <a:round/>
            <a:headEnd/>
            <a:tailEnd/>
          </a:ln>
          <a:effectLst/>
        </p:spPr>
        <p:txBody>
          <a:bodyPr vert="horz" wrap="square" lIns="0" tIns="0" rIns="0" bIns="0" numCol="1" rtlCol="0" anchor="ctr" anchorCtr="0" compatLnSpc="1">
            <a:prstTxWarp prst="textNoShape">
              <a:avLst/>
            </a:prstTxWarp>
            <a:spAutoFit/>
          </a:bodyPr>
          <a:lstStyle/>
          <a:p>
            <a:pPr algn="l"/>
            <a:r>
              <a:rPr lang="en-US" sz="4800" dirty="0"/>
              <a:t>Work on Cyber Security</a:t>
            </a:r>
            <a:endParaRPr lang="en-IN" sz="4267" dirty="0">
              <a:solidFill>
                <a:srgbClr val="00A848"/>
              </a:solidFill>
              <a:ea typeface="WenQuanYi Zen Hei" charset="0"/>
              <a:cs typeface="WenQuanYi Zen Hei" charset="0"/>
            </a:endParaRPr>
          </a:p>
        </p:txBody>
      </p:sp>
      <p:sp>
        <p:nvSpPr>
          <p:cNvPr id="3" name="Content Placeholder 2"/>
          <p:cNvSpPr>
            <a:spLocks noGrp="1"/>
          </p:cNvSpPr>
          <p:nvPr>
            <p:ph idx="1"/>
          </p:nvPr>
        </p:nvSpPr>
        <p:spPr>
          <a:xfrm>
            <a:off x="610645" y="1419726"/>
            <a:ext cx="7994736" cy="4307180"/>
          </a:xfrm>
        </p:spPr>
        <p:txBody>
          <a:bodyPr>
            <a:normAutofit/>
          </a:bodyPr>
          <a:lstStyle/>
          <a:p>
            <a:pPr marL="0" indent="0">
              <a:buNone/>
            </a:pPr>
            <a:endParaRPr lang="en-US" altLang="ko-KR" sz="1800" dirty="0"/>
          </a:p>
          <a:p>
            <a:endParaRPr lang="en-US" altLang="ko-KR" sz="1800" dirty="0"/>
          </a:p>
          <a:p>
            <a:pPr marL="0" indent="0">
              <a:buNone/>
            </a:pPr>
            <a:endParaRPr lang="en-US" altLang="ko-KR" dirty="0" smtClean="0"/>
          </a:p>
          <a:p>
            <a:pPr marL="0" indent="0">
              <a:buNone/>
            </a:pPr>
            <a:endParaRPr lang="en-IN" sz="1800" dirty="0"/>
          </a:p>
        </p:txBody>
      </p:sp>
      <p:sp>
        <p:nvSpPr>
          <p:cNvPr id="4" name="Slide Number Placeholder 3"/>
          <p:cNvSpPr>
            <a:spLocks noGrp="1"/>
          </p:cNvSpPr>
          <p:nvPr>
            <p:ph type="sldNum" sz="quarter" idx="12"/>
          </p:nvPr>
        </p:nvSpPr>
        <p:spPr/>
        <p:txBody>
          <a:bodyPr/>
          <a:lstStyle/>
          <a:p>
            <a:pPr>
              <a:defRPr/>
            </a:pPr>
            <a:fld id="{224E1D60-AF39-49F8-A969-5C2E4164AAF8}" type="slidenum">
              <a:rPr lang="en-IN" smtClean="0"/>
              <a:pPr>
                <a:defRPr/>
              </a:pPr>
              <a:t>44</a:t>
            </a:fld>
            <a:endParaRPr lang="en-IN"/>
          </a:p>
        </p:txBody>
      </p:sp>
      <p:sp>
        <p:nvSpPr>
          <p:cNvPr id="5" name="Content Placeholder 2"/>
          <p:cNvSpPr txBox="1">
            <a:spLocks/>
          </p:cNvSpPr>
          <p:nvPr/>
        </p:nvSpPr>
        <p:spPr>
          <a:xfrm>
            <a:off x="795050" y="1150117"/>
            <a:ext cx="8099569" cy="5571371"/>
          </a:xfrm>
          <a:prstGeom prst="rect">
            <a:avLst/>
          </a:prstGeom>
        </p:spPr>
        <p:txBody>
          <a:bodyPr vert="horz" lIns="74663" tIns="37331" rIns="74663" bIns="37331" rtlCol="0">
            <a:noAutofit/>
          </a:bodyPr>
          <a:lstStyle>
            <a:lvl1pPr marL="338522" indent="-338522" algn="l" defTabSz="902726" rtl="0" eaLnBrk="1" latinLnBrk="0" hangingPunct="1">
              <a:spcBef>
                <a:spcPct val="20000"/>
              </a:spcBef>
              <a:buFont typeface="Arial" pitchFamily="34" charset="0"/>
              <a:buChar char="•"/>
              <a:defRPr sz="3174" kern="1200">
                <a:solidFill>
                  <a:schemeClr val="tx1"/>
                </a:solidFill>
                <a:latin typeface="+mn-lt"/>
                <a:ea typeface="+mn-ea"/>
                <a:cs typeface="+mn-cs"/>
              </a:defRPr>
            </a:lvl1pPr>
            <a:lvl2pPr marL="733465" indent="-282102" algn="l" defTabSz="902726" rtl="0" eaLnBrk="1" latinLnBrk="0" hangingPunct="1">
              <a:spcBef>
                <a:spcPct val="20000"/>
              </a:spcBef>
              <a:buFont typeface="Arial" pitchFamily="34" charset="0"/>
              <a:buChar char="–"/>
              <a:defRPr sz="2720" kern="1200">
                <a:solidFill>
                  <a:schemeClr val="tx1"/>
                </a:solidFill>
                <a:latin typeface="+mn-lt"/>
                <a:ea typeface="+mn-ea"/>
                <a:cs typeface="+mn-cs"/>
              </a:defRPr>
            </a:lvl2pPr>
            <a:lvl3pPr marL="1128407" indent="-225682" algn="l" defTabSz="902726" rtl="0" eaLnBrk="1" latinLnBrk="0" hangingPunct="1">
              <a:spcBef>
                <a:spcPct val="20000"/>
              </a:spcBef>
              <a:buFont typeface="Arial" pitchFamily="34" charset="0"/>
              <a:buChar char="•"/>
              <a:defRPr sz="2358" kern="1200">
                <a:solidFill>
                  <a:schemeClr val="tx1"/>
                </a:solidFill>
                <a:latin typeface="+mn-lt"/>
                <a:ea typeface="+mn-ea"/>
                <a:cs typeface="+mn-cs"/>
              </a:defRPr>
            </a:lvl3pPr>
            <a:lvl4pPr marL="1579771" indent="-225682" algn="l" defTabSz="902726" rtl="0" eaLnBrk="1" latinLnBrk="0" hangingPunct="1">
              <a:spcBef>
                <a:spcPct val="20000"/>
              </a:spcBef>
              <a:buFont typeface="Arial" pitchFamily="34" charset="0"/>
              <a:buChar char="–"/>
              <a:defRPr sz="1995" kern="1200">
                <a:solidFill>
                  <a:schemeClr val="tx1"/>
                </a:solidFill>
                <a:latin typeface="+mn-lt"/>
                <a:ea typeface="+mn-ea"/>
                <a:cs typeface="+mn-cs"/>
              </a:defRPr>
            </a:lvl4pPr>
            <a:lvl5pPr marL="2031133" indent="-225682" algn="l" defTabSz="902726" rtl="0" eaLnBrk="1" latinLnBrk="0" hangingPunct="1">
              <a:spcBef>
                <a:spcPct val="20000"/>
              </a:spcBef>
              <a:buFont typeface="Arial" pitchFamily="34" charset="0"/>
              <a:buChar char="»"/>
              <a:defRPr sz="1995" kern="1200">
                <a:solidFill>
                  <a:schemeClr val="tx1"/>
                </a:solidFill>
                <a:latin typeface="+mn-lt"/>
                <a:ea typeface="+mn-ea"/>
                <a:cs typeface="+mn-cs"/>
              </a:defRPr>
            </a:lvl5pPr>
            <a:lvl6pPr marL="2482496" indent="-225682" algn="l" defTabSz="902726" rtl="0" eaLnBrk="1" latinLnBrk="0" hangingPunct="1">
              <a:spcBef>
                <a:spcPct val="20000"/>
              </a:spcBef>
              <a:buFont typeface="Arial" pitchFamily="34" charset="0"/>
              <a:buChar char="•"/>
              <a:defRPr sz="1995" kern="1200">
                <a:solidFill>
                  <a:schemeClr val="tx1"/>
                </a:solidFill>
                <a:latin typeface="+mn-lt"/>
                <a:ea typeface="+mn-ea"/>
                <a:cs typeface="+mn-cs"/>
              </a:defRPr>
            </a:lvl6pPr>
            <a:lvl7pPr marL="2933860" indent="-225682" algn="l" defTabSz="902726" rtl="0" eaLnBrk="1" latinLnBrk="0" hangingPunct="1">
              <a:spcBef>
                <a:spcPct val="20000"/>
              </a:spcBef>
              <a:buFont typeface="Arial" pitchFamily="34" charset="0"/>
              <a:buChar char="•"/>
              <a:defRPr sz="1995" kern="1200">
                <a:solidFill>
                  <a:schemeClr val="tx1"/>
                </a:solidFill>
                <a:latin typeface="+mn-lt"/>
                <a:ea typeface="+mn-ea"/>
                <a:cs typeface="+mn-cs"/>
              </a:defRPr>
            </a:lvl7pPr>
            <a:lvl8pPr marL="3385222" indent="-225682" algn="l" defTabSz="902726" rtl="0" eaLnBrk="1" latinLnBrk="0" hangingPunct="1">
              <a:spcBef>
                <a:spcPct val="20000"/>
              </a:spcBef>
              <a:buFont typeface="Arial" pitchFamily="34" charset="0"/>
              <a:buChar char="•"/>
              <a:defRPr sz="1995" kern="1200">
                <a:solidFill>
                  <a:schemeClr val="tx1"/>
                </a:solidFill>
                <a:latin typeface="+mn-lt"/>
                <a:ea typeface="+mn-ea"/>
                <a:cs typeface="+mn-cs"/>
              </a:defRPr>
            </a:lvl8pPr>
            <a:lvl9pPr marL="3836586" indent="-225682" algn="l" defTabSz="902726" rtl="0" eaLnBrk="1" latinLnBrk="0" hangingPunct="1">
              <a:spcBef>
                <a:spcPct val="20000"/>
              </a:spcBef>
              <a:buFont typeface="Arial" pitchFamily="34" charset="0"/>
              <a:buChar char="•"/>
              <a:defRPr sz="1995" kern="1200">
                <a:solidFill>
                  <a:schemeClr val="tx1"/>
                </a:solidFill>
                <a:latin typeface="+mn-lt"/>
                <a:ea typeface="+mn-ea"/>
                <a:cs typeface="+mn-cs"/>
              </a:defRPr>
            </a:lvl9pPr>
          </a:lstStyle>
          <a:p>
            <a:pPr algn="just"/>
            <a:r>
              <a:rPr lang="en-US" sz="2400" b="1" dirty="0"/>
              <a:t>ISGF-NCIIPC Cyber Security Preparedness Survey</a:t>
            </a:r>
            <a:endParaRPr lang="en-US" sz="2400" dirty="0"/>
          </a:p>
          <a:p>
            <a:pPr lvl="1" algn="just"/>
            <a:r>
              <a:rPr lang="en-US" sz="2133" dirty="0"/>
              <a:t>Top 10 Findings and Recommendations submitted to </a:t>
            </a:r>
            <a:r>
              <a:rPr lang="en-US" sz="2133" dirty="0" err="1"/>
              <a:t>MoP</a:t>
            </a:r>
            <a:r>
              <a:rPr lang="en-US" sz="2133" dirty="0"/>
              <a:t> in 2015</a:t>
            </a:r>
          </a:p>
          <a:p>
            <a:pPr algn="just"/>
            <a:r>
              <a:rPr lang="en-US" sz="2400" b="1" dirty="0"/>
              <a:t>Workshops on Cyber Security for Power Systems (3 days) </a:t>
            </a:r>
          </a:p>
          <a:p>
            <a:pPr lvl="1" algn="just"/>
            <a:r>
              <a:rPr lang="en-US" sz="2133" dirty="0"/>
              <a:t>6 workshops conducted so far</a:t>
            </a:r>
          </a:p>
          <a:p>
            <a:pPr lvl="1" algn="just"/>
            <a:r>
              <a:rPr lang="en-US" sz="2133" dirty="0"/>
              <a:t>This is being ported to an E-Learning platform</a:t>
            </a:r>
            <a:endParaRPr lang="en-US" sz="2400" b="1" dirty="0"/>
          </a:p>
          <a:p>
            <a:pPr algn="just"/>
            <a:r>
              <a:rPr lang="en-US" sz="2400" b="1" dirty="0"/>
              <a:t>Two Semester Course on Cyber Security for Power Systems </a:t>
            </a:r>
          </a:p>
          <a:p>
            <a:pPr lvl="1" algn="just"/>
            <a:r>
              <a:rPr lang="en-US" sz="2133" dirty="0"/>
              <a:t>Course content is ready; working with universities to launch </a:t>
            </a:r>
          </a:p>
          <a:p>
            <a:pPr algn="just"/>
            <a:r>
              <a:rPr lang="en-US" sz="2400" b="1" dirty="0"/>
              <a:t>Global Smart Grid Federation (GSGF)</a:t>
            </a:r>
          </a:p>
          <a:p>
            <a:pPr lvl="1" algn="just"/>
            <a:r>
              <a:rPr lang="en-US" sz="2133" dirty="0"/>
              <a:t>ISGF is Chairing a Work Group on Cyber Security</a:t>
            </a:r>
          </a:p>
          <a:p>
            <a:pPr lvl="1" algn="just"/>
            <a:r>
              <a:rPr lang="en-US" sz="2133" dirty="0"/>
              <a:t>First Report of this Work Group issued </a:t>
            </a:r>
          </a:p>
          <a:p>
            <a:pPr algn="just"/>
            <a:r>
              <a:rPr lang="en-US" sz="2400" b="1" dirty="0"/>
              <a:t>Indian Manual on Cyber Security for Power Systems</a:t>
            </a:r>
          </a:p>
          <a:p>
            <a:pPr lvl="1" algn="just"/>
            <a:r>
              <a:rPr lang="en-US" sz="2133" dirty="0"/>
              <a:t>Draft submitted to </a:t>
            </a:r>
            <a:r>
              <a:rPr lang="en-US" sz="2133" dirty="0" err="1"/>
              <a:t>MoP</a:t>
            </a:r>
            <a:r>
              <a:rPr lang="en-US" sz="2133" dirty="0"/>
              <a:t> which is under finalization </a:t>
            </a:r>
            <a:endParaRPr lang="en-IN" sz="2133" dirty="0"/>
          </a:p>
        </p:txBody>
      </p:sp>
    </p:spTree>
    <p:extLst>
      <p:ext uri="{BB962C8B-B14F-4D97-AF65-F5344CB8AC3E}">
        <p14:creationId xmlns:p14="http://schemas.microsoft.com/office/powerpoint/2010/main" val="34575778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1"/>
          </p:nvPr>
        </p:nvSpPr>
        <p:spPr>
          <a:xfrm>
            <a:off x="631825" y="1481138"/>
            <a:ext cx="8115300" cy="3673475"/>
          </a:xfrm>
        </p:spPr>
        <p:txBody>
          <a:bodyPr/>
          <a:lstStyle/>
          <a:p>
            <a:pPr marL="0" indent="0" algn="ctr">
              <a:buFont typeface="Wingdings" pitchFamily="2" charset="2"/>
              <a:buNone/>
            </a:pPr>
            <a:endParaRPr lang="en-GB" altLang="en-US" sz="4000" dirty="0">
              <a:solidFill>
                <a:srgbClr val="002060"/>
              </a:solidFill>
            </a:endParaRPr>
          </a:p>
          <a:p>
            <a:pPr marL="0" indent="0" algn="ctr">
              <a:buNone/>
            </a:pPr>
            <a:endParaRPr lang="en-GB" altLang="en-US" sz="4000" dirty="0">
              <a:solidFill>
                <a:srgbClr val="002060"/>
              </a:solidFill>
            </a:endParaRPr>
          </a:p>
          <a:p>
            <a:pPr marL="0" indent="0" algn="ctr">
              <a:buNone/>
            </a:pPr>
            <a:r>
              <a:rPr lang="en-GB" altLang="en-US" sz="4000" dirty="0">
                <a:solidFill>
                  <a:srgbClr val="002060"/>
                </a:solidFill>
              </a:rPr>
              <a:t>Smart </a:t>
            </a:r>
            <a:r>
              <a:rPr lang="en-GB" altLang="en-US" sz="4000" dirty="0" smtClean="0">
                <a:solidFill>
                  <a:srgbClr val="002060"/>
                </a:solidFill>
              </a:rPr>
              <a:t>Cities </a:t>
            </a:r>
            <a:r>
              <a:rPr lang="en-GB" altLang="en-US" sz="4000" dirty="0">
                <a:solidFill>
                  <a:srgbClr val="002060"/>
                </a:solidFill>
              </a:rPr>
              <a:t>in </a:t>
            </a:r>
            <a:r>
              <a:rPr lang="en-GB" altLang="en-US" sz="4000" dirty="0" smtClean="0">
                <a:solidFill>
                  <a:srgbClr val="002060"/>
                </a:solidFill>
              </a:rPr>
              <a:t>India</a:t>
            </a:r>
          </a:p>
          <a:p>
            <a:pPr marL="0" indent="0" algn="ctr">
              <a:buNone/>
            </a:pPr>
            <a:r>
              <a:rPr lang="en-GB" altLang="en-US" sz="4000" dirty="0" smtClean="0">
                <a:solidFill>
                  <a:srgbClr val="002060"/>
                </a:solidFill>
              </a:rPr>
              <a:t>Policies &amp; Standards</a:t>
            </a:r>
            <a:endParaRPr lang="en-GB" altLang="en-US" sz="4000" dirty="0">
              <a:solidFill>
                <a:srgbClr val="002060"/>
              </a:solidFill>
            </a:endParaRPr>
          </a:p>
        </p:txBody>
      </p:sp>
    </p:spTree>
    <p:extLst>
      <p:ext uri="{BB962C8B-B14F-4D97-AF65-F5344CB8AC3E}">
        <p14:creationId xmlns:p14="http://schemas.microsoft.com/office/powerpoint/2010/main" val="3313912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ln>
            <a:solidFill>
              <a:schemeClr val="tx1"/>
            </a:solidFill>
          </a:ln>
        </p:spPr>
        <p:txBody>
          <a:bodyPr>
            <a:normAutofit fontScale="90000"/>
          </a:bodyPr>
          <a:lstStyle/>
          <a:p>
            <a:r>
              <a:rPr lang="en-US" dirty="0" smtClean="0"/>
              <a:t>Smart City Mission</a:t>
            </a:r>
            <a:endParaRPr lang="en-US" dirty="0"/>
          </a:p>
        </p:txBody>
      </p:sp>
      <p:sp>
        <p:nvSpPr>
          <p:cNvPr id="3" name="Content Placeholder 2"/>
          <p:cNvSpPr>
            <a:spLocks noGrp="1"/>
          </p:cNvSpPr>
          <p:nvPr>
            <p:ph idx="1"/>
          </p:nvPr>
        </p:nvSpPr>
        <p:spPr>
          <a:xfrm>
            <a:off x="457200" y="1066800"/>
            <a:ext cx="8229600" cy="5216013"/>
          </a:xfrm>
          <a:ln>
            <a:solidFill>
              <a:schemeClr val="tx1">
                <a:lumMod val="85000"/>
                <a:lumOff val="15000"/>
              </a:schemeClr>
            </a:solidFill>
          </a:ln>
        </p:spPr>
        <p:txBody>
          <a:bodyPr>
            <a:normAutofit fontScale="92500" lnSpcReduction="20000"/>
          </a:bodyPr>
          <a:lstStyle/>
          <a:p>
            <a:pPr algn="just">
              <a:spcBef>
                <a:spcPts val="0"/>
              </a:spcBef>
              <a:buFont typeface="Wingdings" pitchFamily="2" charset="2"/>
              <a:buChar char="Ø"/>
            </a:pPr>
            <a:r>
              <a:rPr lang="en-US" sz="2000" dirty="0" smtClean="0"/>
              <a:t>PM </a:t>
            </a:r>
            <a:r>
              <a:rPr lang="en-US" sz="2000" dirty="0" err="1" smtClean="0"/>
              <a:t>Modi</a:t>
            </a:r>
            <a:r>
              <a:rPr lang="en-US" sz="2000" dirty="0" smtClean="0"/>
              <a:t> launched </a:t>
            </a:r>
            <a:r>
              <a:rPr lang="en-US" sz="2000" b="1" i="1" dirty="0" smtClean="0"/>
              <a:t>100 </a:t>
            </a:r>
            <a:r>
              <a:rPr lang="en-US" sz="2000" b="1" i="1" dirty="0"/>
              <a:t>smart cities </a:t>
            </a:r>
            <a:r>
              <a:rPr lang="en-US" sz="2000" b="1" i="1" dirty="0" smtClean="0"/>
              <a:t>mission </a:t>
            </a:r>
            <a:r>
              <a:rPr lang="en-US" sz="2000" dirty="0" smtClean="0"/>
              <a:t>On 25</a:t>
            </a:r>
            <a:r>
              <a:rPr lang="en-US" sz="2000" baseline="30000" dirty="0" smtClean="0"/>
              <a:t>th</a:t>
            </a:r>
            <a:r>
              <a:rPr lang="en-US" sz="2000" dirty="0" smtClean="0"/>
              <a:t> June 2015.</a:t>
            </a:r>
          </a:p>
          <a:p>
            <a:pPr algn="just">
              <a:spcBef>
                <a:spcPts val="0"/>
              </a:spcBef>
              <a:buFont typeface="Wingdings" pitchFamily="2" charset="2"/>
              <a:buChar char="Ø"/>
            </a:pPr>
            <a:endParaRPr lang="en-US" sz="2000" dirty="0" smtClean="0"/>
          </a:p>
          <a:p>
            <a:pPr marL="858838" indent="-401638" algn="just">
              <a:spcBef>
                <a:spcPts val="0"/>
              </a:spcBef>
              <a:buFont typeface="Wingdings" pitchFamily="2" charset="2"/>
              <a:buChar char="Ø"/>
            </a:pPr>
            <a:r>
              <a:rPr lang="en-US" sz="2000" dirty="0" smtClean="0"/>
              <a:t>Create</a:t>
            </a:r>
            <a:r>
              <a:rPr lang="en-US" sz="2000" dirty="0"/>
              <a:t> </a:t>
            </a:r>
            <a:r>
              <a:rPr lang="en-US" sz="2000" b="1" dirty="0"/>
              <a:t>core infrastructure</a:t>
            </a:r>
            <a:r>
              <a:rPr lang="en-US" sz="2000" dirty="0"/>
              <a:t> </a:t>
            </a:r>
            <a:endParaRPr lang="en-US" sz="2000" dirty="0" smtClean="0"/>
          </a:p>
          <a:p>
            <a:pPr marL="858838" indent="-401638" algn="just">
              <a:spcBef>
                <a:spcPts val="0"/>
              </a:spcBef>
              <a:buFont typeface="Wingdings" pitchFamily="2" charset="2"/>
              <a:buChar char="Ø"/>
            </a:pPr>
            <a:r>
              <a:rPr lang="en-US" sz="2000" dirty="0" smtClean="0"/>
              <a:t>Provide a </a:t>
            </a:r>
            <a:r>
              <a:rPr lang="en-US" sz="2000" dirty="0"/>
              <a:t>decent quality of </a:t>
            </a:r>
            <a:r>
              <a:rPr lang="en-US" sz="2000" dirty="0" smtClean="0"/>
              <a:t>life</a:t>
            </a:r>
          </a:p>
          <a:p>
            <a:pPr marL="858838" indent="-401638" algn="just">
              <a:spcBef>
                <a:spcPts val="0"/>
              </a:spcBef>
              <a:buFont typeface="Wingdings" pitchFamily="2" charset="2"/>
              <a:buChar char="Ø"/>
            </a:pPr>
            <a:r>
              <a:rPr lang="en-US" sz="2000" dirty="0" smtClean="0"/>
              <a:t>Build clean </a:t>
            </a:r>
            <a:r>
              <a:rPr lang="en-US" sz="2000" dirty="0"/>
              <a:t>and sustainable environment and application </a:t>
            </a:r>
            <a:endParaRPr lang="en-US" sz="2000" dirty="0" smtClean="0"/>
          </a:p>
          <a:p>
            <a:pPr algn="just">
              <a:spcBef>
                <a:spcPts val="0"/>
              </a:spcBef>
              <a:buFont typeface="Wingdings" pitchFamily="2" charset="2"/>
              <a:buChar char="Ø"/>
            </a:pPr>
            <a:endParaRPr lang="en-US" sz="2000" dirty="0"/>
          </a:p>
          <a:p>
            <a:pPr algn="just">
              <a:spcBef>
                <a:spcPts val="0"/>
              </a:spcBef>
              <a:buFont typeface="Wingdings" pitchFamily="2" charset="2"/>
              <a:buChar char="Ø"/>
            </a:pPr>
            <a:r>
              <a:rPr lang="en-US" sz="2000" dirty="0" smtClean="0"/>
              <a:t>Over Rs. 48000 </a:t>
            </a:r>
            <a:r>
              <a:rPr lang="en-US" sz="2000" dirty="0" err="1" smtClean="0"/>
              <a:t>cr</a:t>
            </a:r>
            <a:r>
              <a:rPr lang="en-US" sz="2000" dirty="0" smtClean="0"/>
              <a:t> allocated to Smart Cities for next 5 years.</a:t>
            </a:r>
          </a:p>
          <a:p>
            <a:pPr marL="1092200" lvl="1" indent="-346075">
              <a:spcBef>
                <a:spcPts val="0"/>
              </a:spcBef>
              <a:buNone/>
            </a:pPr>
            <a:endParaRPr lang="en-US" sz="2000" dirty="0"/>
          </a:p>
          <a:p>
            <a:pPr>
              <a:spcBef>
                <a:spcPts val="0"/>
              </a:spcBef>
              <a:buFont typeface="Wingdings" pitchFamily="2" charset="2"/>
              <a:buChar char="Ø"/>
            </a:pPr>
            <a:r>
              <a:rPr lang="en-US" sz="2000" b="1" dirty="0" smtClean="0"/>
              <a:t>Smart City Mission- Strategies </a:t>
            </a:r>
            <a:r>
              <a:rPr lang="en-US" sz="2000" dirty="0" smtClean="0"/>
              <a:t>:</a:t>
            </a:r>
          </a:p>
          <a:p>
            <a:pPr marL="713232">
              <a:spcBef>
                <a:spcPts val="0"/>
              </a:spcBef>
            </a:pPr>
            <a:r>
              <a:rPr lang="en-US" sz="2000" dirty="0" smtClean="0"/>
              <a:t>City Improvement (Retrofitting)</a:t>
            </a:r>
          </a:p>
          <a:p>
            <a:pPr marL="713232">
              <a:spcBef>
                <a:spcPts val="0"/>
              </a:spcBef>
            </a:pPr>
            <a:r>
              <a:rPr lang="en-US" sz="2000" dirty="0" smtClean="0"/>
              <a:t>City Renewal ( Redevelopment)</a:t>
            </a:r>
          </a:p>
          <a:p>
            <a:pPr marL="713232">
              <a:spcBef>
                <a:spcPts val="0"/>
              </a:spcBef>
            </a:pPr>
            <a:r>
              <a:rPr lang="en-US" sz="2000" dirty="0" smtClean="0"/>
              <a:t>City Extension ( Greenfield)</a:t>
            </a:r>
          </a:p>
          <a:p>
            <a:pPr marL="713232">
              <a:spcBef>
                <a:spcPts val="0"/>
              </a:spcBef>
            </a:pPr>
            <a:r>
              <a:rPr lang="en-US" sz="2000" dirty="0" smtClean="0"/>
              <a:t>Pan City Initiatives  ( Smart Solution)</a:t>
            </a:r>
          </a:p>
          <a:p>
            <a:pPr marL="713232">
              <a:spcBef>
                <a:spcPts val="0"/>
              </a:spcBef>
              <a:buNone/>
            </a:pPr>
            <a:endParaRPr lang="en-US" sz="2000" dirty="0" smtClean="0"/>
          </a:p>
          <a:p>
            <a:pPr lvl="0">
              <a:buFont typeface="Wingdings" pitchFamily="2" charset="2"/>
              <a:buChar char="Ø"/>
            </a:pPr>
            <a:r>
              <a:rPr lang="en-US" sz="2000" b="1" dirty="0" smtClean="0"/>
              <a:t>Smart City Mission- Convergence with other Government Schemes:</a:t>
            </a:r>
          </a:p>
          <a:p>
            <a:pPr marL="713232">
              <a:spcBef>
                <a:spcPts val="0"/>
              </a:spcBef>
            </a:pPr>
            <a:r>
              <a:rPr lang="en-US" sz="2000" dirty="0" smtClean="0"/>
              <a:t>Atal Mission for Rejuvenation and Urban Transformation (AMRUT)</a:t>
            </a:r>
          </a:p>
          <a:p>
            <a:pPr marL="713232">
              <a:spcBef>
                <a:spcPts val="0"/>
              </a:spcBef>
            </a:pPr>
            <a:r>
              <a:rPr lang="en-US" sz="2000" dirty="0" smtClean="0"/>
              <a:t>Heritage City Development and Augmentation </a:t>
            </a:r>
            <a:r>
              <a:rPr lang="en-US" sz="2000" dirty="0" err="1" smtClean="0"/>
              <a:t>Yojana</a:t>
            </a:r>
            <a:r>
              <a:rPr lang="en-US" sz="2000" dirty="0" smtClean="0"/>
              <a:t> (HRIDAY)</a:t>
            </a:r>
          </a:p>
          <a:p>
            <a:pPr marL="713232">
              <a:spcBef>
                <a:spcPts val="0"/>
              </a:spcBef>
            </a:pPr>
            <a:r>
              <a:rPr lang="en-US" sz="2000" dirty="0" err="1" smtClean="0"/>
              <a:t>Swachh</a:t>
            </a:r>
            <a:r>
              <a:rPr lang="en-US" sz="2000" dirty="0" smtClean="0"/>
              <a:t> Bharat Mission (SBM)</a:t>
            </a:r>
          </a:p>
          <a:p>
            <a:pPr marL="713232" lvl="0">
              <a:spcBef>
                <a:spcPts val="0"/>
              </a:spcBef>
            </a:pPr>
            <a:r>
              <a:rPr lang="en-US" sz="2000" dirty="0" smtClean="0"/>
              <a:t>Digital India</a:t>
            </a:r>
          </a:p>
          <a:p>
            <a:pPr marL="713232" lvl="0">
              <a:spcBef>
                <a:spcPts val="0"/>
              </a:spcBef>
            </a:pPr>
            <a:r>
              <a:rPr lang="en-US" sz="2000" dirty="0" smtClean="0"/>
              <a:t>Housing for All</a:t>
            </a:r>
          </a:p>
          <a:p>
            <a:pPr marL="713232" lvl="3" indent="-347472">
              <a:spcBef>
                <a:spcPts val="0"/>
              </a:spcBef>
              <a:buNone/>
            </a:pPr>
            <a:endParaRPr lang="en-US" sz="1400" dirty="0" smtClean="0"/>
          </a:p>
          <a:p>
            <a:pPr marL="713232" lvl="3" indent="-347472">
              <a:spcBef>
                <a:spcPts val="0"/>
              </a:spcBef>
              <a:buNone/>
            </a:pPr>
            <a:endParaRPr lang="en-US" sz="1400" dirty="0" smtClean="0"/>
          </a:p>
          <a:p>
            <a:pPr marL="713232" lvl="3" indent="-347472">
              <a:spcBef>
                <a:spcPts val="0"/>
              </a:spcBef>
              <a:buNone/>
            </a:pPr>
            <a:endParaRPr lang="en-US" sz="1400" dirty="0" smtClean="0"/>
          </a:p>
          <a:p>
            <a:pPr lvl="1" indent="0">
              <a:spcBef>
                <a:spcPts val="0"/>
              </a:spcBef>
            </a:pPr>
            <a:endParaRPr lang="en-US" sz="800" dirty="0"/>
          </a:p>
          <a:p>
            <a:pPr lvl="1" indent="0">
              <a:spcBef>
                <a:spcPts val="0"/>
              </a:spcBef>
            </a:pPr>
            <a:endParaRPr lang="en-US" sz="800" dirty="0" smtClean="0"/>
          </a:p>
        </p:txBody>
      </p:sp>
    </p:spTree>
    <p:extLst>
      <p:ext uri="{BB962C8B-B14F-4D97-AF65-F5344CB8AC3E}">
        <p14:creationId xmlns:p14="http://schemas.microsoft.com/office/powerpoint/2010/main" val="18537750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ln>
            <a:solidFill>
              <a:schemeClr val="tx1"/>
            </a:solidFill>
          </a:ln>
        </p:spPr>
        <p:txBody>
          <a:bodyPr>
            <a:normAutofit fontScale="90000"/>
          </a:bodyPr>
          <a:lstStyle/>
          <a:p>
            <a:r>
              <a:rPr lang="en-US" dirty="0" smtClean="0"/>
              <a:t>Smart City Mission</a:t>
            </a:r>
            <a:endParaRPr lang="en-US" dirty="0"/>
          </a:p>
        </p:txBody>
      </p:sp>
      <p:graphicFrame>
        <p:nvGraphicFramePr>
          <p:cNvPr id="4" name="Content Placeholder 3"/>
          <p:cNvGraphicFramePr>
            <a:graphicFrameLocks noGrp="1"/>
          </p:cNvGraphicFramePr>
          <p:nvPr>
            <p:ph idx="1"/>
          </p:nvPr>
        </p:nvGraphicFramePr>
        <p:xfrm>
          <a:off x="457200" y="1066800"/>
          <a:ext cx="8229600" cy="5059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82563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5635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txBody>
          <a:bodyPr vert="horz" wrap="square" lIns="90488" tIns="44450" rIns="90488" bIns="44450" numCol="1" anchor="b" anchorCtr="0" compatLnSpc="1">
            <a:prstTxWarp prst="textNoShape">
              <a:avLst/>
            </a:prstTxWarp>
            <a:normAutofit fontScale="90000" lnSpcReduction="20000"/>
          </a:bodyPr>
          <a:lstStyle>
            <a:lvl1pPr eaLnBrk="0" hangingPunct="0">
              <a:defRPr sz="4000" b="0">
                <a:solidFill>
                  <a:srgbClr val="006699"/>
                </a:solidFill>
                <a:latin typeface="Calibri" pitchFamily="34" charset="0"/>
                <a:ea typeface="Calibri" pitchFamily="34" charset="0"/>
                <a:cs typeface="Calibri" pitchFamily="34" charset="0"/>
              </a:defRPr>
            </a:lvl1pPr>
            <a:lvl2pPr eaLnBrk="0" hangingPunct="0">
              <a:defRPr sz="3600">
                <a:solidFill>
                  <a:srgbClr val="006699"/>
                </a:solidFill>
                <a:latin typeface="Calibri" pitchFamily="34" charset="0"/>
                <a:ea typeface="Calibri" pitchFamily="34" charset="0"/>
                <a:cs typeface="Calibri" pitchFamily="34" charset="0"/>
              </a:defRPr>
            </a:lvl2pPr>
            <a:lvl3pPr eaLnBrk="0" hangingPunct="0">
              <a:defRPr sz="3600">
                <a:solidFill>
                  <a:srgbClr val="006699"/>
                </a:solidFill>
                <a:latin typeface="Calibri" pitchFamily="34" charset="0"/>
                <a:ea typeface="Calibri" pitchFamily="34" charset="0"/>
                <a:cs typeface="Calibri" pitchFamily="34" charset="0"/>
              </a:defRPr>
            </a:lvl3pPr>
            <a:lvl4pPr eaLnBrk="0" hangingPunct="0">
              <a:defRPr sz="3600">
                <a:solidFill>
                  <a:srgbClr val="006699"/>
                </a:solidFill>
                <a:latin typeface="Calibri" pitchFamily="34" charset="0"/>
                <a:ea typeface="Calibri" pitchFamily="34" charset="0"/>
                <a:cs typeface="Calibri" pitchFamily="34" charset="0"/>
              </a:defRPr>
            </a:lvl4pPr>
            <a:lvl5pPr eaLnBrk="0" hangingPunct="0">
              <a:defRPr sz="3600">
                <a:solidFill>
                  <a:srgbClr val="006699"/>
                </a:solidFill>
                <a:latin typeface="Calibri" pitchFamily="34" charset="0"/>
                <a:ea typeface="Calibri" pitchFamily="34" charset="0"/>
                <a:cs typeface="Calibri" pitchFamily="34" charset="0"/>
              </a:defRPr>
            </a:lvl5pPr>
            <a:lvl6pPr marL="457200" eaLnBrk="0" fontAlgn="base" hangingPunct="0">
              <a:spcBef>
                <a:spcPct val="0"/>
              </a:spcBef>
              <a:spcAft>
                <a:spcPct val="0"/>
              </a:spcAft>
              <a:defRPr sz="3200" b="1">
                <a:solidFill>
                  <a:srgbClr val="777777"/>
                </a:solidFill>
                <a:latin typeface="Arial" charset="0"/>
              </a:defRPr>
            </a:lvl6pPr>
            <a:lvl7pPr marL="914400" eaLnBrk="0" fontAlgn="base" hangingPunct="0">
              <a:spcBef>
                <a:spcPct val="0"/>
              </a:spcBef>
              <a:spcAft>
                <a:spcPct val="0"/>
              </a:spcAft>
              <a:defRPr sz="3200" b="1">
                <a:solidFill>
                  <a:srgbClr val="777777"/>
                </a:solidFill>
                <a:latin typeface="Arial" charset="0"/>
              </a:defRPr>
            </a:lvl7pPr>
            <a:lvl8pPr marL="1371600" eaLnBrk="0" fontAlgn="base" hangingPunct="0">
              <a:spcBef>
                <a:spcPct val="0"/>
              </a:spcBef>
              <a:spcAft>
                <a:spcPct val="0"/>
              </a:spcAft>
              <a:defRPr sz="3200" b="1">
                <a:solidFill>
                  <a:srgbClr val="777777"/>
                </a:solidFill>
                <a:latin typeface="Arial" charset="0"/>
              </a:defRPr>
            </a:lvl8pPr>
            <a:lvl9pPr marL="1828800" eaLnBrk="0" fontAlgn="base" hangingPunct="0">
              <a:spcBef>
                <a:spcPct val="0"/>
              </a:spcBef>
              <a:spcAft>
                <a:spcPct val="0"/>
              </a:spcAft>
              <a:defRPr sz="3200" b="1">
                <a:solidFill>
                  <a:srgbClr val="777777"/>
                </a:solidFill>
                <a:latin typeface="Arial" charset="0"/>
              </a:defRPr>
            </a:lvl9pPr>
          </a:lstStyle>
          <a:p>
            <a:r>
              <a:rPr lang="en-US" dirty="0"/>
              <a:t>Criteria for Smart Cities </a:t>
            </a:r>
          </a:p>
        </p:txBody>
      </p:sp>
      <p:sp>
        <p:nvSpPr>
          <p:cNvPr id="3" name="Content Placeholder 2"/>
          <p:cNvSpPr txBox="1">
            <a:spLocks/>
          </p:cNvSpPr>
          <p:nvPr/>
        </p:nvSpPr>
        <p:spPr>
          <a:xfrm>
            <a:off x="457200" y="990600"/>
            <a:ext cx="8229600" cy="5410200"/>
          </a:xfrm>
          <a:prstGeom prst="rect">
            <a:avLst/>
          </a:prstGeom>
          <a:noFill/>
          <a:ln>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txBody>
          <a:bodyPr vert="horz" wrap="square" lIns="90488" tIns="44450" rIns="90488" bIns="44450" numCol="1" anchor="t" anchorCtr="0" compatLnSpc="1">
            <a:prstTxWarp prst="textNoShape">
              <a:avLst/>
            </a:prstTxWarp>
            <a:normAutofit/>
          </a:bodyPr>
          <a:lstStyle>
            <a:lvl1pPr marL="457200" indent="-457200" algn="just" eaLnBrk="0" hangingPunct="0">
              <a:spcBef>
                <a:spcPts val="0"/>
              </a:spcBef>
              <a:buClr>
                <a:srgbClr val="006699"/>
              </a:buClr>
              <a:buFont typeface="Wingdings" pitchFamily="2" charset="2"/>
              <a:buChar char="Ø"/>
              <a:defRPr sz="2000">
                <a:solidFill>
                  <a:schemeClr val="tx2"/>
                </a:solidFill>
                <a:latin typeface="Calibri" pitchFamily="34" charset="0"/>
                <a:ea typeface="Calibri" pitchFamily="34" charset="0"/>
                <a:cs typeface="Calibri" pitchFamily="34" charset="0"/>
              </a:defRPr>
            </a:lvl1pPr>
            <a:lvl2pPr marL="1092200" lvl="1" indent="-346075" eaLnBrk="0" hangingPunct="0">
              <a:spcBef>
                <a:spcPts val="0"/>
              </a:spcBef>
              <a:buClr>
                <a:srgbClr val="006699"/>
              </a:buClr>
              <a:buFont typeface="Times New Roman" pitchFamily="18" charset="0"/>
              <a:buNone/>
              <a:defRPr sz="2000">
                <a:solidFill>
                  <a:schemeClr val="tx2"/>
                </a:solidFill>
                <a:latin typeface="Calibri" pitchFamily="34" charset="0"/>
                <a:ea typeface="Calibri" pitchFamily="34" charset="0"/>
                <a:cs typeface="Calibri" pitchFamily="34" charset="0"/>
              </a:defRPr>
            </a:lvl2pPr>
            <a:lvl3pPr marL="1608138" indent="-468313" eaLnBrk="0" hangingPunct="0">
              <a:spcBef>
                <a:spcPct val="20000"/>
              </a:spcBef>
              <a:buClr>
                <a:srgbClr val="006699"/>
              </a:buClr>
              <a:buFont typeface="Wingdings" pitchFamily="2" charset="2"/>
              <a:buChar char="§"/>
              <a:defRPr sz="2300">
                <a:solidFill>
                  <a:schemeClr val="tx2"/>
                </a:solidFill>
                <a:latin typeface="Calibri" pitchFamily="34" charset="0"/>
                <a:ea typeface="Calibri" pitchFamily="34" charset="0"/>
                <a:cs typeface="Calibri" pitchFamily="34" charset="0"/>
              </a:defRPr>
            </a:lvl3pPr>
            <a:lvl4pPr marL="713232" lvl="3" indent="-347472" eaLnBrk="0" hangingPunct="0">
              <a:spcBef>
                <a:spcPts val="0"/>
              </a:spcBef>
              <a:buClr>
                <a:srgbClr val="006699"/>
              </a:buClr>
              <a:buNone/>
              <a:defRPr sz="1400">
                <a:solidFill>
                  <a:schemeClr val="tx2"/>
                </a:solidFill>
                <a:latin typeface="Calibri" pitchFamily="34" charset="0"/>
                <a:ea typeface="Calibri" pitchFamily="34" charset="0"/>
                <a:cs typeface="Calibri" pitchFamily="34" charset="0"/>
              </a:defRPr>
            </a:lvl4pPr>
            <a:lvl5pPr marL="2517775" indent="-228600" eaLnBrk="0" hangingPunct="0">
              <a:spcBef>
                <a:spcPct val="20000"/>
              </a:spcBef>
              <a:buSzPct val="100000"/>
              <a:buChar char="»"/>
              <a:defRPr sz="2000">
                <a:latin typeface="+mn-lt"/>
                <a:ea typeface="Calibri" pitchFamily="34" charset="0"/>
                <a:cs typeface="Calibri" pitchFamily="34" charset="0"/>
              </a:defRPr>
            </a:lvl5pPr>
            <a:lvl6pPr marL="2974975" indent="-228600" eaLnBrk="0" fontAlgn="base" hangingPunct="0">
              <a:spcBef>
                <a:spcPct val="20000"/>
              </a:spcBef>
              <a:spcAft>
                <a:spcPct val="0"/>
              </a:spcAft>
              <a:buSzPct val="100000"/>
              <a:buChar char="»"/>
              <a:defRPr sz="2000">
                <a:latin typeface="+mn-lt"/>
              </a:defRPr>
            </a:lvl6pPr>
            <a:lvl7pPr marL="3432175" indent="-228600" eaLnBrk="0" fontAlgn="base" hangingPunct="0">
              <a:spcBef>
                <a:spcPct val="20000"/>
              </a:spcBef>
              <a:spcAft>
                <a:spcPct val="0"/>
              </a:spcAft>
              <a:buSzPct val="100000"/>
              <a:buChar char="»"/>
              <a:defRPr sz="2000">
                <a:latin typeface="+mn-lt"/>
              </a:defRPr>
            </a:lvl7pPr>
            <a:lvl8pPr marL="3889375" indent="-228600" eaLnBrk="0" fontAlgn="base" hangingPunct="0">
              <a:spcBef>
                <a:spcPct val="20000"/>
              </a:spcBef>
              <a:spcAft>
                <a:spcPct val="0"/>
              </a:spcAft>
              <a:buSzPct val="100000"/>
              <a:buChar char="»"/>
              <a:defRPr sz="2000">
                <a:latin typeface="+mn-lt"/>
              </a:defRPr>
            </a:lvl8pPr>
            <a:lvl9pPr marL="4346575" indent="-228600" eaLnBrk="0" fontAlgn="base" hangingPunct="0">
              <a:spcBef>
                <a:spcPct val="20000"/>
              </a:spcBef>
              <a:spcAft>
                <a:spcPct val="0"/>
              </a:spcAft>
              <a:buSzPct val="100000"/>
              <a:buChar char="»"/>
              <a:defRPr sz="2000">
                <a:latin typeface="+mn-lt"/>
              </a:defRPr>
            </a:lvl9pPr>
          </a:lstStyle>
          <a:p>
            <a:r>
              <a:rPr lang="en-US" sz="2400" dirty="0"/>
              <a:t>Smart City Mission- Selection process : Each aspiring city competes for selection as a smart city in what is called a ‘City Challenge’. </a:t>
            </a:r>
          </a:p>
          <a:p>
            <a:r>
              <a:rPr lang="en-US" sz="2400" dirty="0"/>
              <a:t>There are two stages in the selection process:</a:t>
            </a:r>
          </a:p>
          <a:p>
            <a:pPr lvl="3">
              <a:buFont typeface="Wingdings" panose="05000000000000000000" pitchFamily="2" charset="2"/>
              <a:buChar char="Ø"/>
            </a:pPr>
            <a:r>
              <a:rPr lang="en-US" sz="1600" dirty="0"/>
              <a:t>Stage 1 of the competition: </a:t>
            </a:r>
            <a:r>
              <a:rPr lang="en-US" sz="1600" dirty="0" err="1"/>
              <a:t>Shortlisting</a:t>
            </a:r>
            <a:r>
              <a:rPr lang="en-US" sz="1600" dirty="0"/>
              <a:t> of cities by States </a:t>
            </a:r>
          </a:p>
          <a:p>
            <a:pPr lvl="3">
              <a:buFont typeface="Wingdings" panose="05000000000000000000" pitchFamily="2" charset="2"/>
              <a:buChar char="Ø"/>
            </a:pPr>
            <a:r>
              <a:rPr lang="en-US" sz="1600" dirty="0"/>
              <a:t>Stage 2 of the competition: The Challenge round for selection</a:t>
            </a:r>
          </a:p>
          <a:p>
            <a:pPr lvl="3">
              <a:buFont typeface="Wingdings" panose="05000000000000000000" pitchFamily="2" charset="2"/>
              <a:buChar char="Ø"/>
            </a:pPr>
            <a:endParaRPr lang="en-US" sz="1600" dirty="0"/>
          </a:p>
          <a:p>
            <a:r>
              <a:rPr lang="en-US" sz="2400" dirty="0"/>
              <a:t>Fund released and distribution:</a:t>
            </a:r>
          </a:p>
          <a:p>
            <a:pPr lvl="3">
              <a:buFont typeface="Wingdings" panose="05000000000000000000" pitchFamily="2" charset="2"/>
              <a:buChar char="Ø"/>
            </a:pPr>
            <a:r>
              <a:rPr lang="en-US" sz="1600" dirty="0"/>
              <a:t>Fund can be used as follows-</a:t>
            </a:r>
          </a:p>
          <a:p>
            <a:pPr lvl="3">
              <a:buFont typeface="Wingdings" panose="05000000000000000000" pitchFamily="2" charset="2"/>
              <a:buChar char="Ø"/>
            </a:pPr>
            <a:r>
              <a:rPr lang="en-US" sz="1600" dirty="0"/>
              <a:t>Project fund:  93%</a:t>
            </a:r>
          </a:p>
          <a:p>
            <a:pPr lvl="3">
              <a:buFont typeface="Wingdings" panose="05000000000000000000" pitchFamily="2" charset="2"/>
              <a:buChar char="Ø"/>
            </a:pPr>
            <a:r>
              <a:rPr lang="en-US" sz="1600" dirty="0"/>
              <a:t>State/ ULB ( Administrative and office expenses): 5 %</a:t>
            </a:r>
          </a:p>
          <a:p>
            <a:pPr lvl="3">
              <a:buFont typeface="Wingdings" panose="05000000000000000000" pitchFamily="2" charset="2"/>
              <a:buChar char="Ø"/>
            </a:pPr>
            <a:r>
              <a:rPr lang="en-US" sz="1600" dirty="0"/>
              <a:t>MOUD (Administrative and office expenses): 2%</a:t>
            </a:r>
          </a:p>
          <a:p>
            <a:pPr lvl="3">
              <a:buFont typeface="Wingdings" panose="05000000000000000000" pitchFamily="2" charset="2"/>
              <a:buChar char="Ø"/>
            </a:pPr>
            <a:r>
              <a:rPr lang="en-US" sz="1600" dirty="0" smtClean="0"/>
              <a:t>Advanced </a:t>
            </a:r>
            <a:r>
              <a:rPr lang="en-US" sz="1600" dirty="0"/>
              <a:t>of Rs. 2 cr. To shortlisted cities to prepare SCP.</a:t>
            </a:r>
          </a:p>
          <a:p>
            <a:pPr lvl="3">
              <a:buFont typeface="Wingdings" panose="05000000000000000000" pitchFamily="2" charset="2"/>
              <a:buChar char="Ø"/>
            </a:pPr>
            <a:r>
              <a:rPr lang="en-US" sz="1600" dirty="0"/>
              <a:t>First year Rs. 200 </a:t>
            </a:r>
            <a:r>
              <a:rPr lang="en-US" sz="1600" dirty="0" err="1"/>
              <a:t>cr</a:t>
            </a:r>
            <a:r>
              <a:rPr lang="en-US" sz="1600" dirty="0"/>
              <a:t>, thereafter Rs. 100 </a:t>
            </a:r>
            <a:r>
              <a:rPr lang="en-US" sz="1600" dirty="0" err="1"/>
              <a:t>cr</a:t>
            </a:r>
            <a:r>
              <a:rPr lang="en-US" sz="1600" dirty="0"/>
              <a:t> every year.</a:t>
            </a:r>
          </a:p>
          <a:p>
            <a:pPr lvl="3">
              <a:buFont typeface="Wingdings" panose="05000000000000000000" pitchFamily="2" charset="2"/>
              <a:buChar char="Ø"/>
            </a:pPr>
            <a:r>
              <a:rPr lang="en-US" sz="1600" dirty="0"/>
              <a:t>Fund released – Timely submission of score card, satisfactory  physical and financial progress as shown from UC and score card, achievement of milestones in the proposal- to be certified.</a:t>
            </a:r>
          </a:p>
          <a:p>
            <a:endParaRPr lang="en-US" sz="2400" dirty="0"/>
          </a:p>
          <a:p>
            <a:endParaRPr lang="en-US" sz="2400" dirty="0"/>
          </a:p>
        </p:txBody>
      </p:sp>
    </p:spTree>
    <p:extLst>
      <p:ext uri="{BB962C8B-B14F-4D97-AF65-F5344CB8AC3E}">
        <p14:creationId xmlns:p14="http://schemas.microsoft.com/office/powerpoint/2010/main" val="16393639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a:ln>
            <a:solidFill>
              <a:schemeClr val="tx1"/>
            </a:solidFill>
          </a:ln>
        </p:spPr>
        <p:txBody>
          <a:bodyPr>
            <a:normAutofit fontScale="90000"/>
          </a:bodyPr>
          <a:lstStyle/>
          <a:p>
            <a:r>
              <a:rPr lang="en-US" dirty="0" smtClean="0"/>
              <a:t>Smart city Mission-Updates</a:t>
            </a:r>
            <a:endParaRPr lang="en-US" dirty="0"/>
          </a:p>
        </p:txBody>
      </p:sp>
      <p:sp>
        <p:nvSpPr>
          <p:cNvPr id="3" name="Content Placeholder 2"/>
          <p:cNvSpPr>
            <a:spLocks noGrp="1"/>
          </p:cNvSpPr>
          <p:nvPr>
            <p:ph idx="1"/>
          </p:nvPr>
        </p:nvSpPr>
        <p:spPr>
          <a:xfrm>
            <a:off x="457200" y="990600"/>
            <a:ext cx="8229600" cy="5257800"/>
          </a:xfrm>
          <a:ln>
            <a:solidFill>
              <a:schemeClr val="tx1"/>
            </a:solidFill>
          </a:ln>
        </p:spPr>
        <p:txBody>
          <a:bodyPr>
            <a:normAutofit/>
          </a:bodyPr>
          <a:lstStyle/>
          <a:p>
            <a:pPr>
              <a:buFont typeface="Wingdings" pitchFamily="2" charset="2"/>
              <a:buChar char="Ø"/>
            </a:pPr>
            <a:r>
              <a:rPr lang="en-US" sz="2400" dirty="0" smtClean="0"/>
              <a:t>3 rounds of  bidding already concluded</a:t>
            </a:r>
          </a:p>
          <a:p>
            <a:pPr>
              <a:buFont typeface="Wingdings" pitchFamily="2" charset="2"/>
              <a:buChar char="Ø"/>
            </a:pPr>
            <a:r>
              <a:rPr lang="en-US" sz="2400" dirty="0" smtClean="0"/>
              <a:t>90 Smart Cities identified through extensive  selection process</a:t>
            </a:r>
          </a:p>
          <a:p>
            <a:pPr>
              <a:buFont typeface="Wingdings" pitchFamily="2" charset="2"/>
              <a:buChar char="Ø"/>
            </a:pPr>
            <a:r>
              <a:rPr lang="en-US" sz="2400" dirty="0" smtClean="0"/>
              <a:t>4</a:t>
            </a:r>
            <a:r>
              <a:rPr lang="en-US" sz="2400" baseline="30000" dirty="0" smtClean="0"/>
              <a:t>th</a:t>
            </a:r>
            <a:r>
              <a:rPr lang="en-US" sz="2400" dirty="0" smtClean="0"/>
              <a:t> round of bidding under progress</a:t>
            </a:r>
          </a:p>
          <a:p>
            <a:pPr>
              <a:buFont typeface="Wingdings" pitchFamily="2" charset="2"/>
              <a:buChar char="Ø"/>
            </a:pPr>
            <a:r>
              <a:rPr lang="en-US" sz="2400" dirty="0" smtClean="0"/>
              <a:t> </a:t>
            </a:r>
            <a:r>
              <a:rPr lang="en-US" sz="2400" dirty="0"/>
              <a:t>T</a:t>
            </a:r>
            <a:r>
              <a:rPr lang="en-US" sz="2400" dirty="0" smtClean="0"/>
              <a:t>otal investment till date up to Rs.1,91,155 cr.</a:t>
            </a:r>
          </a:p>
          <a:p>
            <a:pPr>
              <a:buFont typeface="Wingdings" pitchFamily="2" charset="2"/>
              <a:buChar char="Ø"/>
            </a:pPr>
            <a:r>
              <a:rPr lang="en-US" sz="2400" dirty="0" smtClean="0"/>
              <a:t>Smart City Mission Report Card being prepared by The Urban Development Ministry</a:t>
            </a:r>
          </a:p>
          <a:p>
            <a:pPr marL="342900" lvl="1" indent="-342900">
              <a:buFont typeface="Wingdings" pitchFamily="2" charset="2"/>
              <a:buChar char="Ø"/>
            </a:pPr>
            <a:r>
              <a:rPr lang="en-US" sz="2400" dirty="0" smtClean="0"/>
              <a:t>Common Service Platform (CCSP) for Smart Cities based on OneM2M Specifications developed by C-DOT</a:t>
            </a:r>
            <a:endParaRPr lang="en-IN" sz="2400" dirty="0" smtClean="0"/>
          </a:p>
          <a:p>
            <a:pPr>
              <a:buFont typeface="Wingdings" pitchFamily="2" charset="2"/>
              <a:buChar char="Ø"/>
            </a:pPr>
            <a:r>
              <a:rPr lang="en-US" sz="2400" dirty="0" smtClean="0"/>
              <a:t>City </a:t>
            </a:r>
            <a:r>
              <a:rPr lang="en-US" sz="2400" dirty="0" err="1" smtClean="0"/>
              <a:t>Liveability</a:t>
            </a:r>
            <a:r>
              <a:rPr lang="en-US" sz="2400" dirty="0" smtClean="0"/>
              <a:t> Index launched  by Ministry </a:t>
            </a:r>
            <a:r>
              <a:rPr lang="en-US" sz="2400" dirty="0"/>
              <a:t>of Urban </a:t>
            </a:r>
            <a:r>
              <a:rPr lang="en-US" sz="2400" dirty="0" smtClean="0"/>
              <a:t>Development</a:t>
            </a:r>
          </a:p>
          <a:p>
            <a:pPr>
              <a:buFont typeface="Wingdings" pitchFamily="2" charset="2"/>
              <a:buChar char="Ø"/>
            </a:pPr>
            <a:endParaRPr lang="en-US" sz="2000" dirty="0" smtClean="0"/>
          </a:p>
          <a:p>
            <a:pPr>
              <a:buNone/>
            </a:pPr>
            <a:endParaRPr lang="en-US" sz="1600" dirty="0" smtClean="0"/>
          </a:p>
          <a:p>
            <a:pPr>
              <a:buNone/>
            </a:pPr>
            <a:endParaRPr lang="en-US" dirty="0"/>
          </a:p>
        </p:txBody>
      </p:sp>
    </p:spTree>
    <p:extLst>
      <p:ext uri="{BB962C8B-B14F-4D97-AF65-F5344CB8AC3E}">
        <p14:creationId xmlns:p14="http://schemas.microsoft.com/office/powerpoint/2010/main" val="2225337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363538" y="1283368"/>
            <a:ext cx="5721350" cy="4987257"/>
          </a:xfrm>
        </p:spPr>
        <p:txBody>
          <a:bodyPr/>
          <a:lstStyle/>
          <a:p>
            <a:pPr>
              <a:spcBef>
                <a:spcPts val="1200"/>
              </a:spcBef>
              <a:buClr>
                <a:srgbClr val="003399"/>
              </a:buClr>
              <a:buFont typeface="Wingdings" panose="05000000000000000000" pitchFamily="2" charset="2"/>
              <a:buChar char="Ø"/>
            </a:pPr>
            <a:r>
              <a:rPr lang="en-GB" altLang="en-US" sz="2400" dirty="0">
                <a:solidFill>
                  <a:srgbClr val="006699"/>
                </a:solidFill>
                <a:ea typeface="Geneva"/>
              </a:rPr>
              <a:t>Enhance </a:t>
            </a:r>
            <a:r>
              <a:rPr lang="en-GB" altLang="en-US" sz="2400" b="1" dirty="0">
                <a:solidFill>
                  <a:srgbClr val="006699"/>
                </a:solidFill>
                <a:ea typeface="Geneva"/>
              </a:rPr>
              <a:t>safety of products</a:t>
            </a:r>
          </a:p>
          <a:p>
            <a:pPr>
              <a:spcBef>
                <a:spcPts val="1200"/>
              </a:spcBef>
              <a:buClr>
                <a:srgbClr val="003399"/>
              </a:buClr>
              <a:buFont typeface="Wingdings" panose="05000000000000000000" pitchFamily="2" charset="2"/>
              <a:buChar char="Ø"/>
            </a:pPr>
            <a:r>
              <a:rPr lang="en-GB" altLang="en-US" sz="2400" dirty="0">
                <a:solidFill>
                  <a:srgbClr val="006699"/>
                </a:solidFill>
                <a:ea typeface="Geneva"/>
              </a:rPr>
              <a:t>Promote </a:t>
            </a:r>
            <a:r>
              <a:rPr lang="en-GB" altLang="en-US" sz="2400" b="1" dirty="0">
                <a:solidFill>
                  <a:srgbClr val="006699"/>
                </a:solidFill>
                <a:ea typeface="Geneva"/>
              </a:rPr>
              <a:t>common understanding</a:t>
            </a:r>
          </a:p>
          <a:p>
            <a:pPr>
              <a:spcBef>
                <a:spcPts val="1200"/>
              </a:spcBef>
              <a:buClr>
                <a:srgbClr val="003399"/>
              </a:buClr>
              <a:buFont typeface="Wingdings" panose="05000000000000000000" pitchFamily="2" charset="2"/>
              <a:buChar char="Ø"/>
            </a:pPr>
            <a:r>
              <a:rPr lang="en-GB" altLang="en-US" sz="2400" b="1" dirty="0">
                <a:solidFill>
                  <a:srgbClr val="006699"/>
                </a:solidFill>
                <a:ea typeface="Geneva"/>
              </a:rPr>
              <a:t>Facilitate trade </a:t>
            </a:r>
            <a:r>
              <a:rPr lang="en-GB" altLang="en-US" sz="2400" dirty="0">
                <a:solidFill>
                  <a:srgbClr val="006699"/>
                </a:solidFill>
                <a:ea typeface="Geneva"/>
              </a:rPr>
              <a:t>by reducing TBs</a:t>
            </a:r>
          </a:p>
          <a:p>
            <a:pPr>
              <a:spcBef>
                <a:spcPts val="1200"/>
              </a:spcBef>
              <a:buClr>
                <a:srgbClr val="003399"/>
              </a:buClr>
              <a:buFont typeface="Wingdings" panose="05000000000000000000" pitchFamily="2" charset="2"/>
              <a:buChar char="Ø"/>
            </a:pPr>
            <a:r>
              <a:rPr lang="en-GB" altLang="en-US" sz="2400" dirty="0">
                <a:solidFill>
                  <a:srgbClr val="006699"/>
                </a:solidFill>
                <a:ea typeface="Geneva"/>
              </a:rPr>
              <a:t>Promote </a:t>
            </a:r>
            <a:r>
              <a:rPr lang="en-GB" altLang="en-US" sz="2400" b="1" dirty="0">
                <a:solidFill>
                  <a:srgbClr val="006699"/>
                </a:solidFill>
                <a:ea typeface="Geneva"/>
              </a:rPr>
              <a:t>interoperability of </a:t>
            </a:r>
            <a:br>
              <a:rPr lang="en-GB" altLang="en-US" sz="2400" b="1" dirty="0">
                <a:solidFill>
                  <a:srgbClr val="006699"/>
                </a:solidFill>
                <a:ea typeface="Geneva"/>
              </a:rPr>
            </a:br>
            <a:r>
              <a:rPr lang="en-GB" altLang="en-US" sz="2400" b="1" dirty="0">
                <a:solidFill>
                  <a:srgbClr val="006699"/>
                </a:solidFill>
                <a:ea typeface="Geneva"/>
              </a:rPr>
              <a:t>products and services</a:t>
            </a:r>
          </a:p>
          <a:p>
            <a:pPr>
              <a:spcBef>
                <a:spcPts val="1200"/>
              </a:spcBef>
              <a:buClr>
                <a:srgbClr val="003399"/>
              </a:buClr>
              <a:buFont typeface="Wingdings" panose="05000000000000000000" pitchFamily="2" charset="2"/>
              <a:buChar char="Ø"/>
            </a:pPr>
            <a:r>
              <a:rPr lang="fr-FR" altLang="en-US" sz="2400" dirty="0">
                <a:solidFill>
                  <a:srgbClr val="006699"/>
                </a:solidFill>
                <a:ea typeface="Geneva"/>
              </a:rPr>
              <a:t>Benefits of </a:t>
            </a:r>
            <a:r>
              <a:rPr lang="fr-FR" altLang="en-US" sz="2400" b="1" dirty="0">
                <a:solidFill>
                  <a:srgbClr val="0F5494"/>
                </a:solidFill>
                <a:ea typeface="Geneva"/>
              </a:rPr>
              <a:t>economies of scale</a:t>
            </a:r>
            <a:endParaRPr lang="en-GB" altLang="en-US" sz="2400" dirty="0">
              <a:ea typeface="Geneva"/>
            </a:endParaRPr>
          </a:p>
          <a:p>
            <a:pPr>
              <a:spcBef>
                <a:spcPts val="1200"/>
              </a:spcBef>
              <a:buFont typeface="Wingdings" panose="05000000000000000000" pitchFamily="2" charset="2"/>
              <a:buChar char="Ø"/>
            </a:pPr>
            <a:r>
              <a:rPr lang="fr-FR" altLang="en-US" sz="2400" dirty="0">
                <a:solidFill>
                  <a:srgbClr val="006699"/>
                </a:solidFill>
                <a:ea typeface="Geneva"/>
              </a:rPr>
              <a:t>Support </a:t>
            </a:r>
            <a:r>
              <a:rPr lang="fr-FR" altLang="en-US" sz="2400" b="1" dirty="0">
                <a:solidFill>
                  <a:srgbClr val="0F5494"/>
                </a:solidFill>
                <a:ea typeface="Geneva"/>
              </a:rPr>
              <a:t>environmental sustainability</a:t>
            </a:r>
          </a:p>
          <a:p>
            <a:pPr>
              <a:spcBef>
                <a:spcPts val="1200"/>
              </a:spcBef>
              <a:buFont typeface="Wingdings" panose="05000000000000000000" pitchFamily="2" charset="2"/>
              <a:buChar char="Ø"/>
            </a:pPr>
            <a:r>
              <a:rPr lang="fr-FR" altLang="en-US" sz="2400" dirty="0">
                <a:solidFill>
                  <a:srgbClr val="006699"/>
                </a:solidFill>
                <a:ea typeface="Geneva"/>
              </a:rPr>
              <a:t>Facilitate the </a:t>
            </a:r>
            <a:r>
              <a:rPr lang="fr-FR" altLang="en-US" sz="2400" b="1" dirty="0">
                <a:solidFill>
                  <a:srgbClr val="0F5494"/>
                </a:solidFill>
                <a:ea typeface="Geneva"/>
              </a:rPr>
              <a:t>uptake of innovation </a:t>
            </a:r>
            <a:r>
              <a:rPr lang="fr-FR" altLang="en-US" sz="2400" dirty="0">
                <a:solidFill>
                  <a:srgbClr val="006699"/>
                </a:solidFill>
                <a:ea typeface="Geneva"/>
              </a:rPr>
              <a:t>and</a:t>
            </a:r>
            <a:r>
              <a:rPr lang="fr-FR" altLang="en-US" sz="2400" b="1" dirty="0">
                <a:solidFill>
                  <a:srgbClr val="0F5494"/>
                </a:solidFill>
                <a:ea typeface="Geneva"/>
              </a:rPr>
              <a:t> </a:t>
            </a:r>
            <a:r>
              <a:rPr lang="fr-FR" altLang="en-US" sz="2400" dirty="0">
                <a:solidFill>
                  <a:srgbClr val="006699"/>
                </a:solidFill>
                <a:ea typeface="Geneva"/>
              </a:rPr>
              <a:t>reflect the outcome of </a:t>
            </a:r>
            <a:r>
              <a:rPr lang="fr-FR" altLang="en-US" sz="2400" b="1" dirty="0">
                <a:solidFill>
                  <a:srgbClr val="0F5494"/>
                </a:solidFill>
                <a:ea typeface="Geneva"/>
              </a:rPr>
              <a:t>research and development</a:t>
            </a:r>
            <a:endParaRPr lang="en-GB" altLang="en-US" sz="2400" dirty="0">
              <a:ea typeface="Geneva"/>
            </a:endParaRPr>
          </a:p>
        </p:txBody>
      </p:sp>
      <p:sp>
        <p:nvSpPr>
          <p:cNvPr id="7171" name="Rectangle 3"/>
          <p:cNvSpPr>
            <a:spLocks noGrp="1" noChangeAspect="1" noChangeArrowheads="1"/>
          </p:cNvSpPr>
          <p:nvPr>
            <p:ph type="title"/>
          </p:nvPr>
        </p:nvSpPr>
        <p:spPr>
          <a:xfrm>
            <a:off x="349250" y="307975"/>
            <a:ext cx="8569325" cy="719138"/>
          </a:xfrm>
        </p:spPr>
        <p:txBody>
          <a:bodyPr/>
          <a:lstStyle/>
          <a:p>
            <a:r>
              <a:rPr lang="en-GB" altLang="en-US" sz="3200" dirty="0"/>
              <a:t>Why standards are important? </a:t>
            </a:r>
          </a:p>
        </p:txBody>
      </p:sp>
      <p:pic>
        <p:nvPicPr>
          <p:cNvPr id="7172" name="Picture 5" descr="journee_mondiale_n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2975" y="1608138"/>
            <a:ext cx="2895600" cy="43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13582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a:ln>
            <a:solidFill>
              <a:schemeClr val="tx1"/>
            </a:solidFill>
          </a:ln>
        </p:spPr>
        <p:txBody>
          <a:bodyPr>
            <a:normAutofit fontScale="90000"/>
          </a:bodyPr>
          <a:lstStyle/>
          <a:p>
            <a:r>
              <a:rPr lang="en-US" dirty="0" smtClean="0"/>
              <a:t>Smart City - Standards</a:t>
            </a:r>
            <a:endParaRPr lang="en-US" dirty="0"/>
          </a:p>
        </p:txBody>
      </p:sp>
      <p:sp>
        <p:nvSpPr>
          <p:cNvPr id="3" name="Content Placeholder 2"/>
          <p:cNvSpPr>
            <a:spLocks noGrp="1"/>
          </p:cNvSpPr>
          <p:nvPr>
            <p:ph idx="1"/>
          </p:nvPr>
        </p:nvSpPr>
        <p:spPr>
          <a:xfrm>
            <a:off x="457200" y="990600"/>
            <a:ext cx="8229600" cy="5257800"/>
          </a:xfrm>
          <a:ln>
            <a:solidFill>
              <a:schemeClr val="tx1"/>
            </a:solidFill>
          </a:ln>
        </p:spPr>
        <p:txBody>
          <a:bodyPr>
            <a:normAutofit/>
          </a:bodyPr>
          <a:lstStyle/>
          <a:p>
            <a:pPr>
              <a:buFont typeface="Wingdings" pitchFamily="2" charset="2"/>
              <a:buChar char="Ø"/>
            </a:pPr>
            <a:r>
              <a:rPr lang="en-IN" sz="2400" dirty="0" smtClean="0"/>
              <a:t>BIS CED 45 drafted Smart City Indicators based </a:t>
            </a:r>
            <a:r>
              <a:rPr lang="en-IN" sz="2400" dirty="0"/>
              <a:t>on </a:t>
            </a:r>
            <a:r>
              <a:rPr lang="en-IN" sz="2400" dirty="0">
                <a:hlinkClick r:id="rId2"/>
              </a:rPr>
              <a:t>ISO 37120:2014 Sustainable Development of Communities: Indicators for city services and quality of </a:t>
            </a:r>
            <a:r>
              <a:rPr lang="en-IN" sz="2400" dirty="0" smtClean="0">
                <a:hlinkClick r:id="rId2"/>
              </a:rPr>
              <a:t>life‘</a:t>
            </a:r>
            <a:endParaRPr lang="en-IN" sz="2400" dirty="0" smtClean="0"/>
          </a:p>
          <a:p>
            <a:pPr marL="0" indent="0">
              <a:buNone/>
            </a:pPr>
            <a:endParaRPr lang="en-IN" sz="2400" dirty="0" smtClean="0"/>
          </a:p>
          <a:p>
            <a:pPr>
              <a:buFont typeface="Wingdings" pitchFamily="2" charset="2"/>
              <a:buChar char="Ø"/>
            </a:pPr>
            <a:r>
              <a:rPr lang="en-US" sz="2400" dirty="0" smtClean="0"/>
              <a:t>NIUA and </a:t>
            </a:r>
            <a:r>
              <a:rPr lang="en-US" sz="2400" dirty="0" err="1" smtClean="0"/>
              <a:t>MoUD</a:t>
            </a:r>
            <a:r>
              <a:rPr lang="en-US" sz="2400" dirty="0" smtClean="0"/>
              <a:t> have also prepared and released Smart City Indicators that can be used by cities to measure their performance </a:t>
            </a:r>
          </a:p>
          <a:p>
            <a:pPr lvl="1">
              <a:buFont typeface="Wingdings" pitchFamily="2" charset="2"/>
              <a:buChar char="Ø"/>
            </a:pPr>
            <a:r>
              <a:rPr lang="en-IN" sz="2200" dirty="0"/>
              <a:t> 45 core indicators and 22 supporting indicators</a:t>
            </a:r>
            <a:endParaRPr lang="en-US" sz="2200" dirty="0" smtClean="0"/>
          </a:p>
          <a:p>
            <a:pPr>
              <a:buFont typeface="Wingdings" pitchFamily="2" charset="2"/>
              <a:buChar char="Ø"/>
            </a:pPr>
            <a:endParaRPr lang="en-US" sz="2000" dirty="0" smtClean="0"/>
          </a:p>
          <a:p>
            <a:pPr>
              <a:buFont typeface="Wingdings" pitchFamily="2" charset="2"/>
              <a:buChar char="Ø"/>
            </a:pPr>
            <a:r>
              <a:rPr lang="en-US" sz="2400" dirty="0" err="1" smtClean="0"/>
              <a:t>MoUD</a:t>
            </a:r>
            <a:r>
              <a:rPr lang="en-US" sz="2400" dirty="0" smtClean="0"/>
              <a:t> with NASSCOMM and DSCI also prepared </a:t>
            </a:r>
            <a:r>
              <a:rPr lang="en-US" sz="2400" dirty="0" err="1" smtClean="0"/>
              <a:t>guindelines</a:t>
            </a:r>
            <a:r>
              <a:rPr lang="en-US" sz="2400" dirty="0" smtClean="0"/>
              <a:t> for the Security part of Smart Cities</a:t>
            </a:r>
          </a:p>
          <a:p>
            <a:pPr>
              <a:buNone/>
            </a:pPr>
            <a:endParaRPr lang="en-US" sz="1600" dirty="0" smtClean="0"/>
          </a:p>
          <a:p>
            <a:pPr>
              <a:buNone/>
            </a:pPr>
            <a:endParaRPr lang="en-US" dirty="0"/>
          </a:p>
        </p:txBody>
      </p:sp>
    </p:spTree>
    <p:extLst>
      <p:ext uri="{BB962C8B-B14F-4D97-AF65-F5344CB8AC3E}">
        <p14:creationId xmlns:p14="http://schemas.microsoft.com/office/powerpoint/2010/main" val="22469263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1"/>
          </p:nvPr>
        </p:nvSpPr>
        <p:spPr>
          <a:xfrm>
            <a:off x="631825" y="1481138"/>
            <a:ext cx="8115300" cy="3673475"/>
          </a:xfrm>
        </p:spPr>
        <p:txBody>
          <a:bodyPr/>
          <a:lstStyle/>
          <a:p>
            <a:pPr marL="0" indent="0" algn="ctr">
              <a:buFont typeface="Wingdings" pitchFamily="2" charset="2"/>
              <a:buNone/>
            </a:pPr>
            <a:endParaRPr lang="en-GB" altLang="en-US" sz="4000" dirty="0">
              <a:solidFill>
                <a:srgbClr val="002060"/>
              </a:solidFill>
            </a:endParaRPr>
          </a:p>
          <a:p>
            <a:pPr marL="0" indent="0" algn="ctr">
              <a:buNone/>
            </a:pPr>
            <a:endParaRPr lang="en-GB" altLang="en-US" sz="4000" dirty="0">
              <a:solidFill>
                <a:srgbClr val="002060"/>
              </a:solidFill>
            </a:endParaRPr>
          </a:p>
          <a:p>
            <a:pPr marL="0" indent="0" algn="ctr">
              <a:buNone/>
            </a:pPr>
            <a:r>
              <a:rPr lang="en-GB" altLang="en-US" sz="4000" dirty="0" smtClean="0">
                <a:solidFill>
                  <a:srgbClr val="002060"/>
                </a:solidFill>
              </a:rPr>
              <a:t>Conclusion</a:t>
            </a:r>
            <a:endParaRPr lang="en-GB" altLang="en-US" sz="4000" dirty="0">
              <a:solidFill>
                <a:srgbClr val="002060"/>
              </a:solidFill>
            </a:endParaRPr>
          </a:p>
        </p:txBody>
      </p:sp>
    </p:spTree>
    <p:extLst>
      <p:ext uri="{BB962C8B-B14F-4D97-AF65-F5344CB8AC3E}">
        <p14:creationId xmlns:p14="http://schemas.microsoft.com/office/powerpoint/2010/main" val="1037232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idx="4294967295"/>
          </p:nvPr>
        </p:nvSpPr>
        <p:spPr>
          <a:xfrm>
            <a:off x="1716504" y="0"/>
            <a:ext cx="7427495" cy="863600"/>
          </a:xfrm>
          <a:noFill/>
          <a:ln>
            <a:noFill/>
          </a:ln>
          <a:extLst/>
        </p:spPr>
        <p:txBody>
          <a:bodyPr vert="horz" wrap="square" lIns="90488" tIns="44450" rIns="90488" bIns="44450" numCol="1" anchor="b" anchorCtr="0" compatLnSpc="1">
            <a:prstTxWarp prst="textNoShape">
              <a:avLst/>
            </a:prstTxWarp>
          </a:bodyPr>
          <a:lstStyle/>
          <a:p>
            <a:r>
              <a:rPr lang="en-US" altLang="en-US" sz="4000" kern="1200" dirty="0"/>
              <a:t>Conclusions</a:t>
            </a:r>
          </a:p>
        </p:txBody>
      </p:sp>
      <p:sp>
        <p:nvSpPr>
          <p:cNvPr id="91139" name="TextBox 18"/>
          <p:cNvSpPr txBox="1">
            <a:spLocks noChangeArrowheads="1"/>
          </p:cNvSpPr>
          <p:nvPr/>
        </p:nvSpPr>
        <p:spPr bwMode="auto">
          <a:xfrm>
            <a:off x="6242050" y="2971800"/>
            <a:ext cx="3825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30188" indent="-230188" eaLnBrk="0" hangingPunct="0">
              <a:spcBef>
                <a:spcPct val="20000"/>
              </a:spcBef>
              <a:buClr>
                <a:srgbClr val="006699"/>
              </a:buClr>
              <a:buFont typeface="Wingdings" pitchFamily="2" charset="2"/>
              <a:buChar char="q"/>
              <a:defRPr sz="2600">
                <a:solidFill>
                  <a:schemeClr val="tx2"/>
                </a:solidFill>
                <a:latin typeface="Calibri" pitchFamily="34" charset="0"/>
                <a:ea typeface="Calibri" pitchFamily="34" charset="0"/>
                <a:cs typeface="Calibri" pitchFamily="34" charset="0"/>
              </a:defRPr>
            </a:lvl1pPr>
            <a:lvl2pPr marL="742950" indent="-285750" eaLnBrk="0" hangingPunct="0">
              <a:spcBef>
                <a:spcPct val="20000"/>
              </a:spcBef>
              <a:buClr>
                <a:srgbClr val="006699"/>
              </a:buClr>
              <a:buFont typeface="Times New Roman" pitchFamily="18" charset="0"/>
              <a:buChar char="—"/>
              <a:defRPr sz="2400">
                <a:solidFill>
                  <a:schemeClr val="tx2"/>
                </a:solidFill>
                <a:latin typeface="Calibri" pitchFamily="34" charset="0"/>
                <a:ea typeface="Calibri" pitchFamily="34" charset="0"/>
                <a:cs typeface="Calibri" pitchFamily="34" charset="0"/>
              </a:defRPr>
            </a:lvl2pPr>
            <a:lvl3pPr marL="1143000" indent="-228600" eaLnBrk="0" hangingPunct="0">
              <a:spcBef>
                <a:spcPct val="20000"/>
              </a:spcBef>
              <a:buClr>
                <a:srgbClr val="006699"/>
              </a:buClr>
              <a:buFont typeface="Wingdings" pitchFamily="2" charset="2"/>
              <a:buChar char="§"/>
              <a:defRPr sz="2300">
                <a:solidFill>
                  <a:schemeClr val="tx2"/>
                </a:solidFill>
                <a:latin typeface="Calibri" pitchFamily="34" charset="0"/>
                <a:ea typeface="Calibri" pitchFamily="34" charset="0"/>
                <a:cs typeface="Calibri" pitchFamily="34" charset="0"/>
              </a:defRPr>
            </a:lvl3pPr>
            <a:lvl4pPr marL="1600200" indent="-228600" eaLnBrk="0" hangingPunct="0">
              <a:spcBef>
                <a:spcPct val="20000"/>
              </a:spcBef>
              <a:buClr>
                <a:srgbClr val="006699"/>
              </a:buClr>
              <a:buChar char="–"/>
              <a:defRPr sz="2200">
                <a:solidFill>
                  <a:schemeClr val="tx2"/>
                </a:solidFill>
                <a:latin typeface="Calibri" pitchFamily="34" charset="0"/>
                <a:ea typeface="Calibri" pitchFamily="34" charset="0"/>
                <a:cs typeface="Calibri" pitchFamily="34" charset="0"/>
              </a:defRPr>
            </a:lvl4pPr>
            <a:lvl5pPr marL="2057400" indent="-228600" eaLnBrk="0" hangingPunct="0">
              <a:spcBef>
                <a:spcPct val="20000"/>
              </a:spcBef>
              <a:buSzPct val="100000"/>
              <a:buChar char="»"/>
              <a:defRPr sz="2000">
                <a:solidFill>
                  <a:schemeClr val="tx1"/>
                </a:solidFill>
                <a:latin typeface="Times New Roman" pitchFamily="18" charset="0"/>
                <a:ea typeface="Calibri" pitchFamily="34" charset="0"/>
                <a:cs typeface="Calibri"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ea typeface="Calibri" pitchFamily="34" charset="0"/>
                <a:cs typeface="Calibri"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ea typeface="Calibri" pitchFamily="34" charset="0"/>
                <a:cs typeface="Calibri"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ea typeface="Calibri" pitchFamily="34" charset="0"/>
                <a:cs typeface="Calibri"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ea typeface="Calibri" pitchFamily="34" charset="0"/>
                <a:cs typeface="Calibri" pitchFamily="34" charset="0"/>
              </a:defRPr>
            </a:lvl9pPr>
          </a:lstStyle>
          <a:p>
            <a:pPr eaLnBrk="1" hangingPunct="1">
              <a:spcBef>
                <a:spcPct val="50000"/>
              </a:spcBef>
              <a:buClr>
                <a:srgbClr val="000000"/>
              </a:buClr>
              <a:buFont typeface="Wingdings" pitchFamily="2" charset="2"/>
              <a:buChar char="§"/>
            </a:pPr>
            <a:endParaRPr lang="en-US" altLang="en-US" sz="1200" dirty="0">
              <a:solidFill>
                <a:srgbClr val="FC0128"/>
              </a:solidFill>
              <a:latin typeface="Times New Roman" pitchFamily="18" charset="0"/>
              <a:cs typeface="Arial" pitchFamily="34" charset="0"/>
            </a:endParaRPr>
          </a:p>
        </p:txBody>
      </p:sp>
      <p:sp>
        <p:nvSpPr>
          <p:cNvPr id="91140" name="TextBox 19"/>
          <p:cNvSpPr txBox="1">
            <a:spLocks noChangeArrowheads="1"/>
          </p:cNvSpPr>
          <p:nvPr/>
        </p:nvSpPr>
        <p:spPr bwMode="auto">
          <a:xfrm>
            <a:off x="293688" y="1037156"/>
            <a:ext cx="840105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7200" indent="-457200" eaLnBrk="0" hangingPunct="0">
              <a:spcBef>
                <a:spcPct val="20000"/>
              </a:spcBef>
              <a:buClr>
                <a:srgbClr val="006699"/>
              </a:buClr>
              <a:buFont typeface="Wingdings" pitchFamily="2" charset="2"/>
              <a:buChar char="q"/>
              <a:defRPr sz="2600">
                <a:solidFill>
                  <a:schemeClr val="tx2"/>
                </a:solidFill>
                <a:latin typeface="Calibri" pitchFamily="34" charset="0"/>
                <a:ea typeface="Calibri" pitchFamily="34" charset="0"/>
                <a:cs typeface="Calibri" pitchFamily="34" charset="0"/>
              </a:defRPr>
            </a:lvl1pPr>
            <a:lvl2pPr marL="1025525" indent="-454025" eaLnBrk="0" hangingPunct="0">
              <a:spcBef>
                <a:spcPct val="20000"/>
              </a:spcBef>
              <a:buClr>
                <a:srgbClr val="006699"/>
              </a:buClr>
              <a:buFont typeface="Times New Roman" pitchFamily="18" charset="0"/>
              <a:buChar char="—"/>
              <a:defRPr sz="2400">
                <a:solidFill>
                  <a:schemeClr val="tx2"/>
                </a:solidFill>
                <a:latin typeface="Calibri" pitchFamily="34" charset="0"/>
                <a:ea typeface="Calibri" pitchFamily="34" charset="0"/>
                <a:cs typeface="Calibri" pitchFamily="34" charset="0"/>
              </a:defRPr>
            </a:lvl2pPr>
            <a:lvl3pPr marL="1143000" indent="-228600" eaLnBrk="0" hangingPunct="0">
              <a:spcBef>
                <a:spcPct val="20000"/>
              </a:spcBef>
              <a:buClr>
                <a:srgbClr val="006699"/>
              </a:buClr>
              <a:buFont typeface="Wingdings" pitchFamily="2" charset="2"/>
              <a:buChar char="§"/>
              <a:defRPr sz="2300">
                <a:solidFill>
                  <a:schemeClr val="tx2"/>
                </a:solidFill>
                <a:latin typeface="Calibri" pitchFamily="34" charset="0"/>
                <a:ea typeface="Calibri" pitchFamily="34" charset="0"/>
                <a:cs typeface="Calibri" pitchFamily="34" charset="0"/>
              </a:defRPr>
            </a:lvl3pPr>
            <a:lvl4pPr marL="1600200" indent="-228600" eaLnBrk="0" hangingPunct="0">
              <a:spcBef>
                <a:spcPct val="20000"/>
              </a:spcBef>
              <a:buClr>
                <a:srgbClr val="006699"/>
              </a:buClr>
              <a:buChar char="–"/>
              <a:defRPr sz="2200">
                <a:solidFill>
                  <a:schemeClr val="tx2"/>
                </a:solidFill>
                <a:latin typeface="Calibri" pitchFamily="34" charset="0"/>
                <a:ea typeface="Calibri" pitchFamily="34" charset="0"/>
                <a:cs typeface="Calibri" pitchFamily="34" charset="0"/>
              </a:defRPr>
            </a:lvl4pPr>
            <a:lvl5pPr marL="2057400" indent="-228600" eaLnBrk="0" hangingPunct="0">
              <a:spcBef>
                <a:spcPct val="20000"/>
              </a:spcBef>
              <a:buSzPct val="100000"/>
              <a:buChar char="»"/>
              <a:defRPr sz="2000">
                <a:solidFill>
                  <a:schemeClr val="tx1"/>
                </a:solidFill>
                <a:latin typeface="Times New Roman" pitchFamily="18" charset="0"/>
                <a:ea typeface="Calibri" pitchFamily="34" charset="0"/>
                <a:cs typeface="Calibri" pitchFamily="34"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ea typeface="Calibri" pitchFamily="34" charset="0"/>
                <a:cs typeface="Calibri" pitchFamily="34"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ea typeface="Calibri" pitchFamily="34" charset="0"/>
                <a:cs typeface="Calibri" pitchFamily="34"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ea typeface="Calibri" pitchFamily="34" charset="0"/>
                <a:cs typeface="Calibri" pitchFamily="34"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ea typeface="Calibri" pitchFamily="34" charset="0"/>
                <a:cs typeface="Calibri" pitchFamily="34" charset="0"/>
              </a:defRPr>
            </a:lvl9pPr>
          </a:lstStyle>
          <a:p>
            <a:pPr>
              <a:spcBef>
                <a:spcPts val="1200"/>
              </a:spcBef>
            </a:pPr>
            <a:r>
              <a:rPr lang="en-IN" altLang="en-US" sz="2000" b="1" dirty="0" smtClean="0">
                <a:solidFill>
                  <a:srgbClr val="000000"/>
                </a:solidFill>
              </a:rPr>
              <a:t>Standards are voluntary &amp; Legislation if mandatory</a:t>
            </a:r>
          </a:p>
          <a:p>
            <a:pPr>
              <a:spcBef>
                <a:spcPts val="1200"/>
              </a:spcBef>
            </a:pPr>
            <a:r>
              <a:rPr lang="en-IN" altLang="en-US" sz="2000" b="1" dirty="0" smtClean="0">
                <a:solidFill>
                  <a:srgbClr val="000000"/>
                </a:solidFill>
              </a:rPr>
              <a:t>Standardisation </a:t>
            </a:r>
            <a:r>
              <a:rPr lang="en-IN" altLang="en-US" sz="2000" b="1" dirty="0">
                <a:solidFill>
                  <a:srgbClr val="000000"/>
                </a:solidFill>
              </a:rPr>
              <a:t>is a form of self regulation and </a:t>
            </a:r>
            <a:r>
              <a:rPr lang="en-GB" altLang="en-US" sz="2000" dirty="0">
                <a:solidFill>
                  <a:srgbClr val="000000"/>
                </a:solidFill>
              </a:rPr>
              <a:t>is a tool to create </a:t>
            </a:r>
            <a:r>
              <a:rPr lang="en-GB" altLang="en-US" sz="2000" b="1" dirty="0">
                <a:solidFill>
                  <a:srgbClr val="000000"/>
                </a:solidFill>
              </a:rPr>
              <a:t>markets</a:t>
            </a:r>
            <a:r>
              <a:rPr lang="en-GB" altLang="en-US" sz="2000" dirty="0">
                <a:solidFill>
                  <a:srgbClr val="000000"/>
                </a:solidFill>
              </a:rPr>
              <a:t> as </a:t>
            </a:r>
            <a:r>
              <a:rPr lang="en-GB" altLang="en-US" sz="2000" b="1" dirty="0">
                <a:solidFill>
                  <a:srgbClr val="000000"/>
                </a:solidFill>
              </a:rPr>
              <a:t>large</a:t>
            </a:r>
            <a:r>
              <a:rPr lang="en-GB" altLang="en-US" sz="2000" dirty="0">
                <a:solidFill>
                  <a:srgbClr val="000000"/>
                </a:solidFill>
              </a:rPr>
              <a:t> and </a:t>
            </a:r>
            <a:r>
              <a:rPr lang="en-GB" altLang="en-US" sz="2000" b="1" dirty="0">
                <a:solidFill>
                  <a:srgbClr val="000000"/>
                </a:solidFill>
              </a:rPr>
              <a:t>homogenous</a:t>
            </a:r>
            <a:r>
              <a:rPr lang="en-GB" altLang="en-US" sz="2000" dirty="0">
                <a:solidFill>
                  <a:srgbClr val="000000"/>
                </a:solidFill>
              </a:rPr>
              <a:t> as possible to allow for </a:t>
            </a:r>
            <a:r>
              <a:rPr lang="en-GB" altLang="en-US" sz="2000" b="1" dirty="0">
                <a:solidFill>
                  <a:srgbClr val="000000"/>
                </a:solidFill>
              </a:rPr>
              <a:t>economies</a:t>
            </a:r>
            <a:r>
              <a:rPr lang="en-GB" altLang="en-US" sz="2000" dirty="0">
                <a:solidFill>
                  <a:srgbClr val="000000"/>
                </a:solidFill>
              </a:rPr>
              <a:t> </a:t>
            </a:r>
            <a:r>
              <a:rPr lang="en-GB" altLang="en-US" sz="2000" b="1" dirty="0">
                <a:solidFill>
                  <a:srgbClr val="000000"/>
                </a:solidFill>
              </a:rPr>
              <a:t>of</a:t>
            </a:r>
            <a:r>
              <a:rPr lang="en-GB" altLang="en-US" sz="2000" dirty="0">
                <a:solidFill>
                  <a:srgbClr val="000000"/>
                </a:solidFill>
              </a:rPr>
              <a:t> </a:t>
            </a:r>
            <a:r>
              <a:rPr lang="en-GB" altLang="en-US" sz="2000" b="1" dirty="0">
                <a:solidFill>
                  <a:srgbClr val="000000"/>
                </a:solidFill>
              </a:rPr>
              <a:t>scale</a:t>
            </a:r>
            <a:endParaRPr lang="en-GB" altLang="en-US" sz="2000" dirty="0">
              <a:solidFill>
                <a:srgbClr val="000000"/>
              </a:solidFill>
            </a:endParaRPr>
          </a:p>
          <a:p>
            <a:pPr>
              <a:spcBef>
                <a:spcPts val="1200"/>
              </a:spcBef>
            </a:pPr>
            <a:r>
              <a:rPr lang="en-GB" altLang="en-US" sz="2000" b="1" dirty="0" smtClean="0">
                <a:solidFill>
                  <a:srgbClr val="000000"/>
                </a:solidFill>
              </a:rPr>
              <a:t>ICT </a:t>
            </a:r>
            <a:r>
              <a:rPr lang="en-GB" altLang="en-US" sz="2000" b="1" dirty="0">
                <a:solidFill>
                  <a:srgbClr val="000000"/>
                </a:solidFill>
              </a:rPr>
              <a:t>Standards need to be global considering the fact of interoperability </a:t>
            </a:r>
            <a:endParaRPr lang="en-GB" altLang="en-US" sz="2000" b="1" dirty="0" smtClean="0">
              <a:solidFill>
                <a:srgbClr val="000000"/>
              </a:solidFill>
            </a:endParaRPr>
          </a:p>
          <a:p>
            <a:pPr>
              <a:spcBef>
                <a:spcPts val="1200"/>
              </a:spcBef>
            </a:pPr>
            <a:r>
              <a:rPr lang="en-IN" altLang="en-US" sz="2000" b="1" dirty="0" smtClean="0">
                <a:solidFill>
                  <a:srgbClr val="000000"/>
                </a:solidFill>
              </a:rPr>
              <a:t>Standards </a:t>
            </a:r>
            <a:r>
              <a:rPr lang="en-IN" altLang="en-US" sz="2000" b="1" dirty="0">
                <a:solidFill>
                  <a:srgbClr val="000000"/>
                </a:solidFill>
              </a:rPr>
              <a:t>Portfolio Harmonization with Global Standards, raising awareness and visibility plays an important role in strengthening </a:t>
            </a:r>
            <a:r>
              <a:rPr lang="en-IN" altLang="en-US" sz="2000" b="1" dirty="0" smtClean="0">
                <a:solidFill>
                  <a:srgbClr val="000000"/>
                </a:solidFill>
              </a:rPr>
              <a:t>trade</a:t>
            </a:r>
          </a:p>
          <a:p>
            <a:pPr>
              <a:spcBef>
                <a:spcPts val="1200"/>
              </a:spcBef>
            </a:pPr>
            <a:r>
              <a:rPr lang="en-IN" altLang="en-US" sz="2000" b="1" dirty="0" smtClean="0">
                <a:solidFill>
                  <a:srgbClr val="000000"/>
                </a:solidFill>
              </a:rPr>
              <a:t>Standards in Smart Energy are mostly global and getting adopted by regional SDO’s</a:t>
            </a:r>
          </a:p>
          <a:p>
            <a:pPr>
              <a:spcBef>
                <a:spcPts val="1200"/>
              </a:spcBef>
            </a:pPr>
            <a:r>
              <a:rPr lang="en-IN" altLang="en-US" sz="2000" b="1" dirty="0" smtClean="0">
                <a:solidFill>
                  <a:srgbClr val="000000"/>
                </a:solidFill>
              </a:rPr>
              <a:t>In case of Smart Cities standards does exist, they need to stitched, and implemented</a:t>
            </a:r>
          </a:p>
          <a:p>
            <a:pPr>
              <a:spcBef>
                <a:spcPts val="1200"/>
              </a:spcBef>
            </a:pPr>
            <a:r>
              <a:rPr lang="en-IN" altLang="en-US" sz="2000" b="1" dirty="0" smtClean="0">
                <a:solidFill>
                  <a:srgbClr val="000000"/>
                </a:solidFill>
              </a:rPr>
              <a:t>Common Service Layer is important and critical for its implementation as part of Smart Cities &amp; oneM2M is global and interoperable standard</a:t>
            </a:r>
          </a:p>
          <a:p>
            <a:pPr marL="0" indent="0">
              <a:spcBef>
                <a:spcPts val="1200"/>
              </a:spcBef>
              <a:buNone/>
            </a:pPr>
            <a:endParaRPr lang="en-GB" altLang="en-US" sz="2000" b="1" dirty="0">
              <a:solidFill>
                <a:srgbClr val="000000"/>
              </a:solidFill>
            </a:endParaRPr>
          </a:p>
          <a:p>
            <a:pPr marL="0" indent="0">
              <a:spcBef>
                <a:spcPts val="1200"/>
              </a:spcBef>
              <a:buNone/>
            </a:pPr>
            <a:r>
              <a:rPr lang="en-GB" altLang="en-US" sz="1400" b="1" dirty="0" smtClean="0">
                <a:solidFill>
                  <a:srgbClr val="000000"/>
                </a:solidFill>
              </a:rPr>
              <a:t> </a:t>
            </a:r>
            <a:endParaRPr lang="en-GB" altLang="en-US" sz="1400" b="1" dirty="0">
              <a:solidFill>
                <a:srgbClr val="000000"/>
              </a:solidFill>
            </a:endParaRPr>
          </a:p>
          <a:p>
            <a:pPr lvl="1">
              <a:spcBef>
                <a:spcPts val="600"/>
              </a:spcBef>
            </a:pPr>
            <a:endParaRPr lang="en-GB" altLang="en-US" sz="1400" b="1" dirty="0">
              <a:solidFill>
                <a:srgbClr val="000000"/>
              </a:solidFill>
            </a:endParaRPr>
          </a:p>
          <a:p>
            <a:pPr marL="571500" lvl="1" indent="0">
              <a:spcBef>
                <a:spcPts val="1200"/>
              </a:spcBef>
              <a:buFont typeface="Times New Roman" pitchFamily="18" charset="0"/>
              <a:buNone/>
            </a:pPr>
            <a:r>
              <a:rPr lang="en-GB" altLang="en-US" sz="1400" b="1" dirty="0">
                <a:solidFill>
                  <a:srgbClr val="000000"/>
                </a:solidFill>
              </a:rPr>
              <a:t> </a:t>
            </a:r>
          </a:p>
          <a:p>
            <a:pPr lvl="1">
              <a:spcBef>
                <a:spcPts val="1200"/>
              </a:spcBef>
            </a:pPr>
            <a:endParaRPr lang="en-GB" altLang="en-US" b="1" dirty="0">
              <a:solidFill>
                <a:srgbClr val="000000"/>
              </a:solidFill>
            </a:endParaRPr>
          </a:p>
        </p:txBody>
      </p:sp>
    </p:spTree>
    <p:extLst>
      <p:ext uri="{BB962C8B-B14F-4D97-AF65-F5344CB8AC3E}">
        <p14:creationId xmlns:p14="http://schemas.microsoft.com/office/powerpoint/2010/main" val="2323561194"/>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מציין מיקום תוכן 6"/>
          <p:cNvSpPr>
            <a:spLocks noGrp="1"/>
          </p:cNvSpPr>
          <p:nvPr>
            <p:ph idx="1"/>
          </p:nvPr>
        </p:nvSpPr>
        <p:spPr>
          <a:xfrm>
            <a:off x="457200" y="1600200"/>
            <a:ext cx="8229600" cy="3448050"/>
          </a:xfrm>
        </p:spPr>
        <p:txBody>
          <a:bodyPr/>
          <a:lstStyle/>
          <a:p>
            <a:pPr algn="ctr">
              <a:buFontTx/>
              <a:buNone/>
            </a:pPr>
            <a:r>
              <a:rPr lang="en-US" altLang="en-US" dirty="0">
                <a:solidFill>
                  <a:srgbClr val="006699"/>
                </a:solidFill>
              </a:rPr>
              <a:t>Contact Details:</a:t>
            </a:r>
          </a:p>
          <a:p>
            <a:pPr algn="ctr">
              <a:buFont typeface="Wingdings" pitchFamily="2" charset="2"/>
              <a:buNone/>
            </a:pPr>
            <a:r>
              <a:rPr lang="en-US" altLang="en-US" b="1" dirty="0">
                <a:solidFill>
                  <a:srgbClr val="006699"/>
                </a:solidFill>
              </a:rPr>
              <a:t>Dinesh Chand Sharma</a:t>
            </a:r>
            <a:r>
              <a:rPr lang="en-US" altLang="en-US" dirty="0">
                <a:solidFill>
                  <a:srgbClr val="006699"/>
                </a:solidFill>
              </a:rPr>
              <a:t/>
            </a:r>
            <a:br>
              <a:rPr lang="en-US" altLang="en-US" dirty="0">
                <a:solidFill>
                  <a:srgbClr val="006699"/>
                </a:solidFill>
              </a:rPr>
            </a:br>
            <a:r>
              <a:rPr lang="en-US" altLang="en-US" dirty="0">
                <a:solidFill>
                  <a:srgbClr val="006699"/>
                </a:solidFill>
              </a:rPr>
              <a:t>(Seconded European Standardization Expert in India)</a:t>
            </a:r>
            <a:br>
              <a:rPr lang="en-US" altLang="en-US" dirty="0">
                <a:solidFill>
                  <a:srgbClr val="006699"/>
                </a:solidFill>
              </a:rPr>
            </a:br>
            <a:r>
              <a:rPr lang="en-US" altLang="en-US" dirty="0">
                <a:solidFill>
                  <a:srgbClr val="006699"/>
                </a:solidFill>
              </a:rPr>
              <a:t>Director – Standardization, Policy and Regulation</a:t>
            </a:r>
          </a:p>
          <a:p>
            <a:pPr algn="ctr">
              <a:buFont typeface="Wingdings" pitchFamily="2" charset="2"/>
              <a:buNone/>
            </a:pPr>
            <a:r>
              <a:rPr lang="en-US" altLang="en-US" dirty="0">
                <a:solidFill>
                  <a:srgbClr val="006699"/>
                </a:solidFill>
              </a:rPr>
              <a:t>European Business Technology Centre, DLTA Complex, South Block, 1st Floor, 1,  Africa Avenue, New Delhi 110029</a:t>
            </a:r>
          </a:p>
          <a:p>
            <a:pPr algn="ctr">
              <a:buFont typeface="Wingdings" pitchFamily="2" charset="2"/>
              <a:buNone/>
            </a:pPr>
            <a:r>
              <a:rPr lang="en-US" altLang="en-US" b="1" dirty="0">
                <a:solidFill>
                  <a:srgbClr val="006699"/>
                </a:solidFill>
              </a:rPr>
              <a:t>Mobile: </a:t>
            </a:r>
            <a:r>
              <a:rPr lang="en-US" altLang="en-US" dirty="0">
                <a:solidFill>
                  <a:srgbClr val="006699"/>
                </a:solidFill>
              </a:rPr>
              <a:t>+91 9810079461,</a:t>
            </a:r>
            <a:r>
              <a:rPr lang="en-US" altLang="en-US" b="1" dirty="0">
                <a:solidFill>
                  <a:srgbClr val="006699"/>
                </a:solidFill>
              </a:rPr>
              <a:t> Tel:</a:t>
            </a:r>
            <a:r>
              <a:rPr lang="en-US" altLang="en-US" dirty="0">
                <a:solidFill>
                  <a:srgbClr val="006699"/>
                </a:solidFill>
              </a:rPr>
              <a:t> +91 11 3352 1500, </a:t>
            </a:r>
            <a:r>
              <a:rPr lang="en-US" altLang="en-US" b="1" u="sng" dirty="0">
                <a:solidFill>
                  <a:srgbClr val="006699"/>
                </a:solidFill>
                <a:hlinkClick r:id="rId3"/>
              </a:rPr>
              <a:t>dinesh.chand.sharma@sesei.eu</a:t>
            </a:r>
            <a:r>
              <a:rPr lang="en-US" altLang="en-US" b="1" u="sng" dirty="0">
                <a:solidFill>
                  <a:srgbClr val="006699"/>
                </a:solidFill>
              </a:rPr>
              <a:t> </a:t>
            </a:r>
          </a:p>
          <a:p>
            <a:pPr algn="ctr">
              <a:buFont typeface="Wingdings" pitchFamily="2" charset="2"/>
              <a:buNone/>
            </a:pPr>
            <a:r>
              <a:rPr lang="en-US" altLang="en-US" b="1" u="sng" dirty="0">
                <a:solidFill>
                  <a:srgbClr val="006699"/>
                </a:solidFill>
                <a:hlinkClick r:id="rId4"/>
              </a:rPr>
              <a:t>www.sesei.eu</a:t>
            </a:r>
            <a:r>
              <a:rPr lang="en-US" altLang="en-US" b="1" u="sng" dirty="0">
                <a:solidFill>
                  <a:srgbClr val="006699"/>
                </a:solidFill>
              </a:rPr>
              <a:t> </a:t>
            </a:r>
            <a:endParaRPr lang="en-US" altLang="en-US" dirty="0">
              <a:solidFill>
                <a:srgbClr val="006699"/>
              </a:solidFill>
            </a:endParaRPr>
          </a:p>
          <a:p>
            <a:pPr algn="ctr">
              <a:buFontTx/>
              <a:buNone/>
            </a:pPr>
            <a:endParaRPr lang="he-IL" altLang="en-US" dirty="0"/>
          </a:p>
        </p:txBody>
      </p:sp>
      <p:sp>
        <p:nvSpPr>
          <p:cNvPr id="36867" name="Text Box 2"/>
          <p:cNvSpPr txBox="1">
            <a:spLocks noChangeArrowheads="1"/>
          </p:cNvSpPr>
          <p:nvPr/>
        </p:nvSpPr>
        <p:spPr bwMode="auto">
          <a:xfrm>
            <a:off x="1732546" y="1"/>
            <a:ext cx="7411453" cy="933450"/>
          </a:xfrm>
          <a:prstGeom prst="rect">
            <a:avLst/>
          </a:prstGeom>
          <a:noFill/>
          <a:ln>
            <a:noFill/>
          </a:ln>
          <a:extLst/>
        </p:spPr>
        <p:txBody>
          <a:bodyPr vert="horz" wrap="square" lIns="90488" tIns="44450" rIns="90488" bIns="44450" numCol="1" anchor="b" anchorCtr="0" compatLnSpc="1">
            <a:prstTxWarp prst="textNoShape">
              <a:avLst/>
            </a:prstTxWarp>
          </a:bodyPr>
          <a:lstStyle>
            <a:defPPr>
              <a:defRPr lang="en-US"/>
            </a:defPPr>
            <a:lvl1pPr algn="ctr" eaLnBrk="0" hangingPunct="0">
              <a:defRPr sz="4000" b="1">
                <a:solidFill>
                  <a:srgbClr val="006699"/>
                </a:solidFill>
                <a:latin typeface="Calibri" pitchFamily="34" charset="0"/>
                <a:ea typeface="Calibri" pitchFamily="34" charset="0"/>
                <a:cs typeface="Calibri" pitchFamily="34" charset="0"/>
              </a:defRPr>
            </a:lvl1pPr>
          </a:lstStyle>
          <a:p>
            <a:pPr algn="l"/>
            <a:r>
              <a:rPr lang="en-US" altLang="en-US" sz="3200" b="0" dirty="0"/>
              <a:t>Thank you!</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98358" y="23020"/>
            <a:ext cx="8245642" cy="811212"/>
          </a:xfrm>
          <a:noFill/>
        </p:spPr>
        <p:txBody>
          <a:bodyPr/>
          <a:lstStyle/>
          <a:p>
            <a:pPr>
              <a:defRPr/>
            </a:pPr>
            <a:r>
              <a:rPr lang="fr-BE" altLang="en-US" sz="3200" dirty="0"/>
              <a:t>Standards vs Législation</a:t>
            </a:r>
            <a:endParaRPr lang="fr-FR" altLang="en-US" sz="3200" dirty="0"/>
          </a:p>
        </p:txBody>
      </p:sp>
      <p:sp>
        <p:nvSpPr>
          <p:cNvPr id="8195" name="Rectangle 3"/>
          <p:cNvSpPr>
            <a:spLocks noGrp="1" noChangeArrowheads="1"/>
          </p:cNvSpPr>
          <p:nvPr>
            <p:ph sz="half" idx="1"/>
          </p:nvPr>
        </p:nvSpPr>
        <p:spPr>
          <a:xfrm>
            <a:off x="201613" y="1243013"/>
            <a:ext cx="3471862" cy="5065712"/>
          </a:xfrm>
        </p:spPr>
        <p:txBody>
          <a:bodyPr/>
          <a:lstStyle/>
          <a:p>
            <a:pPr marL="381000" indent="-381000">
              <a:lnSpc>
                <a:spcPct val="90000"/>
              </a:lnSpc>
              <a:buFontTx/>
              <a:buNone/>
            </a:pPr>
            <a:r>
              <a:rPr lang="en-GB" altLang="en-US" sz="2400" b="1" u="sng" dirty="0">
                <a:solidFill>
                  <a:srgbClr val="006699"/>
                </a:solidFill>
              </a:rPr>
              <a:t>Standards </a:t>
            </a:r>
            <a:r>
              <a:rPr lang="en-GB" altLang="en-US" sz="2400" b="1" u="sng" dirty="0"/>
              <a:t>:</a:t>
            </a:r>
          </a:p>
          <a:p>
            <a:pPr marL="381000" indent="-381000">
              <a:lnSpc>
                <a:spcPct val="90000"/>
              </a:lnSpc>
              <a:buFontTx/>
              <a:buAutoNum type="arabicPeriod"/>
            </a:pPr>
            <a:r>
              <a:rPr lang="en-GB" altLang="en-US" sz="2400" dirty="0">
                <a:solidFill>
                  <a:srgbClr val="006699"/>
                </a:solidFill>
              </a:rPr>
              <a:t>Voluntary &amp; Consensual</a:t>
            </a:r>
          </a:p>
          <a:p>
            <a:pPr marL="381000" indent="-381000">
              <a:lnSpc>
                <a:spcPct val="90000"/>
              </a:lnSpc>
              <a:buFontTx/>
              <a:buAutoNum type="arabicPeriod"/>
            </a:pPr>
            <a:r>
              <a:rPr lang="en-GB" altLang="en-US" sz="2400" dirty="0">
                <a:solidFill>
                  <a:srgbClr val="006699"/>
                </a:solidFill>
              </a:rPr>
              <a:t>Developed by independent organisations</a:t>
            </a:r>
          </a:p>
          <a:p>
            <a:pPr marL="381000" indent="-381000">
              <a:lnSpc>
                <a:spcPct val="90000"/>
              </a:lnSpc>
              <a:buFontTx/>
              <a:buAutoNum type="arabicPeriod"/>
            </a:pPr>
            <a:r>
              <a:rPr lang="en-GB" altLang="en-US" sz="2400" dirty="0">
                <a:solidFill>
                  <a:srgbClr val="006699"/>
                </a:solidFill>
              </a:rPr>
              <a:t>Revised every 5 years</a:t>
            </a:r>
          </a:p>
          <a:p>
            <a:pPr marL="381000" indent="-381000">
              <a:lnSpc>
                <a:spcPct val="90000"/>
              </a:lnSpc>
              <a:buFontTx/>
              <a:buAutoNum type="arabicPeriod"/>
            </a:pPr>
            <a:r>
              <a:rPr lang="en-GB" altLang="en-US" sz="2400" dirty="0">
                <a:solidFill>
                  <a:srgbClr val="006699"/>
                </a:solidFill>
              </a:rPr>
              <a:t>Provide specifications and test methods (interoperability, safety, quality, etc.)</a:t>
            </a:r>
          </a:p>
          <a:p>
            <a:pPr marL="381000" indent="-381000">
              <a:lnSpc>
                <a:spcPct val="90000"/>
              </a:lnSpc>
            </a:pPr>
            <a:endParaRPr lang="en-GB" altLang="en-US" sz="2000" dirty="0">
              <a:solidFill>
                <a:srgbClr val="006699"/>
              </a:solidFill>
            </a:endParaRPr>
          </a:p>
        </p:txBody>
      </p:sp>
      <p:sp>
        <p:nvSpPr>
          <p:cNvPr id="8196" name="Rectangle 4"/>
          <p:cNvSpPr>
            <a:spLocks noGrp="1" noChangeArrowheads="1"/>
          </p:cNvSpPr>
          <p:nvPr>
            <p:ph sz="half" idx="2"/>
          </p:nvPr>
        </p:nvSpPr>
        <p:spPr>
          <a:xfrm>
            <a:off x="5592763" y="1304925"/>
            <a:ext cx="3432175" cy="4760913"/>
          </a:xfrm>
        </p:spPr>
        <p:txBody>
          <a:bodyPr/>
          <a:lstStyle/>
          <a:p>
            <a:pPr marL="381000" indent="-381000">
              <a:lnSpc>
                <a:spcPct val="90000"/>
              </a:lnSpc>
              <a:buFontTx/>
              <a:buNone/>
            </a:pPr>
            <a:r>
              <a:rPr lang="fr-BE" altLang="en-US" sz="2400" b="1" u="sng" dirty="0">
                <a:solidFill>
                  <a:srgbClr val="006699"/>
                </a:solidFill>
              </a:rPr>
              <a:t>Legislation :</a:t>
            </a:r>
          </a:p>
          <a:p>
            <a:pPr marL="381000" indent="-381000">
              <a:lnSpc>
                <a:spcPct val="90000"/>
              </a:lnSpc>
              <a:buClr>
                <a:srgbClr val="0F5494"/>
              </a:buClr>
              <a:buFontTx/>
              <a:buAutoNum type="arabicPeriod"/>
            </a:pPr>
            <a:r>
              <a:rPr lang="fr-BE" altLang="en-US" sz="2400" dirty="0">
                <a:solidFill>
                  <a:srgbClr val="006699"/>
                </a:solidFill>
              </a:rPr>
              <a:t>Mandatory &amp; Imposed by Law</a:t>
            </a:r>
          </a:p>
          <a:p>
            <a:pPr marL="381000" indent="-381000">
              <a:lnSpc>
                <a:spcPct val="90000"/>
              </a:lnSpc>
              <a:buClr>
                <a:srgbClr val="0F5494"/>
              </a:buClr>
              <a:buFontTx/>
              <a:buAutoNum type="arabicPeriod"/>
            </a:pPr>
            <a:r>
              <a:rPr lang="fr-BE" altLang="en-US" sz="2400" dirty="0">
                <a:solidFill>
                  <a:srgbClr val="006699"/>
                </a:solidFill>
              </a:rPr>
              <a:t>Established by public authorities</a:t>
            </a:r>
          </a:p>
          <a:p>
            <a:pPr marL="381000" indent="-381000">
              <a:lnSpc>
                <a:spcPct val="90000"/>
              </a:lnSpc>
              <a:buClr>
                <a:srgbClr val="0F5494"/>
              </a:buClr>
              <a:buFontTx/>
              <a:buAutoNum type="arabicPeriod"/>
            </a:pPr>
            <a:r>
              <a:rPr lang="fr-BE" altLang="en-US" sz="2400" dirty="0">
                <a:solidFill>
                  <a:srgbClr val="006699"/>
                </a:solidFill>
              </a:rPr>
              <a:t>Revised when legislators decide</a:t>
            </a:r>
          </a:p>
          <a:p>
            <a:pPr marL="381000" indent="-381000">
              <a:lnSpc>
                <a:spcPct val="90000"/>
              </a:lnSpc>
              <a:buClr>
                <a:srgbClr val="0F5494"/>
              </a:buClr>
              <a:buFontTx/>
              <a:buAutoNum type="arabicPeriod"/>
            </a:pPr>
            <a:r>
              <a:rPr lang="fr-BE" altLang="en-US" sz="2400" dirty="0">
                <a:solidFill>
                  <a:srgbClr val="006699"/>
                </a:solidFill>
              </a:rPr>
              <a:t>Gives requirements to protect public interests</a:t>
            </a:r>
          </a:p>
        </p:txBody>
      </p:sp>
      <p:pic>
        <p:nvPicPr>
          <p:cNvPr id="81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238" y="2184400"/>
            <a:ext cx="2016125" cy="198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33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9"/>
          <p:cNvSpPr>
            <a:spLocks noChangeShapeType="1"/>
          </p:cNvSpPr>
          <p:nvPr/>
        </p:nvSpPr>
        <p:spPr bwMode="auto">
          <a:xfrm>
            <a:off x="1676400" y="822293"/>
            <a:ext cx="0" cy="1524000"/>
          </a:xfrm>
          <a:prstGeom prst="line">
            <a:avLst/>
          </a:prstGeom>
          <a:noFill/>
          <a:ln w="12700">
            <a:solidFill>
              <a:srgbClr val="FFFFCC"/>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cxnSp>
        <p:nvCxnSpPr>
          <p:cNvPr id="38915" name="AutoShape 10"/>
          <p:cNvCxnSpPr>
            <a:cxnSpLocks noChangeShapeType="1"/>
            <a:stCxn id="38914" idx="1"/>
          </p:cNvCxnSpPr>
          <p:nvPr/>
        </p:nvCxnSpPr>
        <p:spPr bwMode="auto">
          <a:xfrm rot="16200000" flipH="1">
            <a:off x="4038600" y="-15907"/>
            <a:ext cx="2133600" cy="6858000"/>
          </a:xfrm>
          <a:prstGeom prst="curvedConnector2">
            <a:avLst/>
          </a:prstGeom>
          <a:noFill/>
          <a:ln w="12700">
            <a:solidFill>
              <a:srgbClr val="FFFFCC"/>
            </a:solidFill>
            <a:prstDash val="dash"/>
            <a:round/>
            <a:headEnd/>
            <a:tailEnd/>
          </a:ln>
          <a:extLst>
            <a:ext uri="{909E8E84-426E-40DD-AFC4-6F175D3DCCD1}">
              <a14:hiddenFill xmlns:a14="http://schemas.microsoft.com/office/drawing/2010/main">
                <a:noFill/>
              </a14:hiddenFill>
            </a:ext>
          </a:extLst>
        </p:spPr>
      </p:cxnSp>
      <p:grpSp>
        <p:nvGrpSpPr>
          <p:cNvPr id="38916" name="Group 26"/>
          <p:cNvGrpSpPr>
            <a:grpSpLocks/>
          </p:cNvGrpSpPr>
          <p:nvPr/>
        </p:nvGrpSpPr>
        <p:grpSpPr bwMode="auto">
          <a:xfrm rot="-426114">
            <a:off x="3276600" y="2719356"/>
            <a:ext cx="2286000" cy="973137"/>
            <a:chOff x="2256" y="2064"/>
            <a:chExt cx="1440" cy="613"/>
          </a:xfrm>
        </p:grpSpPr>
        <p:grpSp>
          <p:nvGrpSpPr>
            <p:cNvPr id="38930" name="Group 14"/>
            <p:cNvGrpSpPr>
              <a:grpSpLocks/>
            </p:cNvGrpSpPr>
            <p:nvPr/>
          </p:nvGrpSpPr>
          <p:grpSpPr bwMode="auto">
            <a:xfrm rot="2238273">
              <a:off x="2248" y="2068"/>
              <a:ext cx="1440" cy="96"/>
              <a:chOff x="2160" y="2352"/>
              <a:chExt cx="1440" cy="96"/>
            </a:xfrm>
          </p:grpSpPr>
          <p:sp>
            <p:nvSpPr>
              <p:cNvPr id="38932" name="Rectangle 15"/>
              <p:cNvSpPr>
                <a:spLocks noChangeArrowheads="1"/>
              </p:cNvSpPr>
              <p:nvPr/>
            </p:nvSpPr>
            <p:spPr bwMode="auto">
              <a:xfrm>
                <a:off x="2160" y="2352"/>
                <a:ext cx="240" cy="96"/>
              </a:xfrm>
              <a:prstGeom prst="rect">
                <a:avLst/>
              </a:prstGeom>
              <a:solidFill>
                <a:schemeClr val="accent1"/>
              </a:solidFill>
              <a:ln w="12700">
                <a:solidFill>
                  <a:schemeClr val="tx2"/>
                </a:solidFill>
                <a:miter lim="800000"/>
                <a:headEnd/>
                <a:tailEnd/>
              </a:ln>
            </p:spPr>
            <p:txBody>
              <a:bodyPr wrap="none" anchor="ct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200" i="0" dirty="0"/>
              </a:p>
            </p:txBody>
          </p:sp>
          <p:sp>
            <p:nvSpPr>
              <p:cNvPr id="38933" name="Rectangle 16"/>
              <p:cNvSpPr>
                <a:spLocks noChangeArrowheads="1"/>
              </p:cNvSpPr>
              <p:nvPr/>
            </p:nvSpPr>
            <p:spPr bwMode="auto">
              <a:xfrm>
                <a:off x="2400" y="2352"/>
                <a:ext cx="240" cy="96"/>
              </a:xfrm>
              <a:prstGeom prst="rect">
                <a:avLst/>
              </a:prstGeom>
              <a:solidFill>
                <a:srgbClr val="FFFFFF"/>
              </a:solidFill>
              <a:ln w="12700">
                <a:solidFill>
                  <a:schemeClr val="tx2"/>
                </a:solidFill>
                <a:miter lim="800000"/>
                <a:headEnd/>
                <a:tailEnd/>
              </a:ln>
            </p:spPr>
            <p:txBody>
              <a:bodyPr wrap="none" anchor="ct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200" i="0" dirty="0"/>
              </a:p>
            </p:txBody>
          </p:sp>
          <p:sp>
            <p:nvSpPr>
              <p:cNvPr id="38934" name="Rectangle 17"/>
              <p:cNvSpPr>
                <a:spLocks noChangeArrowheads="1"/>
              </p:cNvSpPr>
              <p:nvPr/>
            </p:nvSpPr>
            <p:spPr bwMode="auto">
              <a:xfrm>
                <a:off x="2640" y="2352"/>
                <a:ext cx="240" cy="96"/>
              </a:xfrm>
              <a:prstGeom prst="rect">
                <a:avLst/>
              </a:prstGeom>
              <a:solidFill>
                <a:schemeClr val="accent1"/>
              </a:solidFill>
              <a:ln w="12700">
                <a:solidFill>
                  <a:schemeClr val="tx2"/>
                </a:solidFill>
                <a:miter lim="800000"/>
                <a:headEnd/>
                <a:tailEnd/>
              </a:ln>
            </p:spPr>
            <p:txBody>
              <a:bodyPr wrap="none" anchor="ct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200" i="0" dirty="0"/>
              </a:p>
            </p:txBody>
          </p:sp>
          <p:sp>
            <p:nvSpPr>
              <p:cNvPr id="38935" name="Rectangle 18"/>
              <p:cNvSpPr>
                <a:spLocks noChangeArrowheads="1"/>
              </p:cNvSpPr>
              <p:nvPr/>
            </p:nvSpPr>
            <p:spPr bwMode="auto">
              <a:xfrm>
                <a:off x="2880" y="2352"/>
                <a:ext cx="240" cy="96"/>
              </a:xfrm>
              <a:prstGeom prst="rect">
                <a:avLst/>
              </a:prstGeom>
              <a:solidFill>
                <a:srgbClr val="FFFFFF"/>
              </a:solidFill>
              <a:ln w="12700">
                <a:solidFill>
                  <a:schemeClr val="tx2"/>
                </a:solidFill>
                <a:miter lim="800000"/>
                <a:headEnd/>
                <a:tailEnd/>
              </a:ln>
            </p:spPr>
            <p:txBody>
              <a:bodyPr wrap="none" anchor="ct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200" i="0" dirty="0"/>
              </a:p>
            </p:txBody>
          </p:sp>
          <p:sp>
            <p:nvSpPr>
              <p:cNvPr id="38936" name="Rectangle 19"/>
              <p:cNvSpPr>
                <a:spLocks noChangeArrowheads="1"/>
              </p:cNvSpPr>
              <p:nvPr/>
            </p:nvSpPr>
            <p:spPr bwMode="auto">
              <a:xfrm>
                <a:off x="3120" y="2352"/>
                <a:ext cx="240" cy="96"/>
              </a:xfrm>
              <a:prstGeom prst="rect">
                <a:avLst/>
              </a:prstGeom>
              <a:solidFill>
                <a:schemeClr val="accent1"/>
              </a:solidFill>
              <a:ln w="12700">
                <a:solidFill>
                  <a:schemeClr val="tx2"/>
                </a:solidFill>
                <a:miter lim="800000"/>
                <a:headEnd/>
                <a:tailEnd/>
              </a:ln>
            </p:spPr>
            <p:txBody>
              <a:bodyPr wrap="none" anchor="ct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200" i="0" dirty="0"/>
              </a:p>
            </p:txBody>
          </p:sp>
          <p:sp>
            <p:nvSpPr>
              <p:cNvPr id="38937" name="Rectangle 20"/>
              <p:cNvSpPr>
                <a:spLocks noChangeArrowheads="1"/>
              </p:cNvSpPr>
              <p:nvPr/>
            </p:nvSpPr>
            <p:spPr bwMode="auto">
              <a:xfrm>
                <a:off x="3360" y="2352"/>
                <a:ext cx="240" cy="96"/>
              </a:xfrm>
              <a:prstGeom prst="rect">
                <a:avLst/>
              </a:prstGeom>
              <a:solidFill>
                <a:srgbClr val="FFFFFF"/>
              </a:solidFill>
              <a:ln w="12700">
                <a:solidFill>
                  <a:schemeClr val="tx2"/>
                </a:solidFill>
                <a:miter lim="800000"/>
                <a:headEnd/>
                <a:tailEnd/>
              </a:ln>
            </p:spPr>
            <p:txBody>
              <a:bodyPr wrap="none" anchor="ct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200" i="0" dirty="0"/>
              </a:p>
            </p:txBody>
          </p:sp>
        </p:grpSp>
        <p:sp>
          <p:nvSpPr>
            <p:cNvPr id="38931" name="Rectangle 21"/>
            <p:cNvSpPr>
              <a:spLocks noChangeArrowheads="1"/>
            </p:cNvSpPr>
            <p:nvPr/>
          </p:nvSpPr>
          <p:spPr bwMode="auto">
            <a:xfrm rot="2287840">
              <a:off x="3535" y="2481"/>
              <a:ext cx="116" cy="196"/>
            </a:xfrm>
            <a:prstGeom prst="rect">
              <a:avLst/>
            </a:prstGeom>
            <a:solidFill>
              <a:schemeClr val="tx1"/>
            </a:solidFill>
            <a:ln w="12700">
              <a:solidFill>
                <a:schemeClr val="tx2"/>
              </a:solidFill>
              <a:miter lim="800000"/>
              <a:headEnd/>
              <a:tailEnd/>
            </a:ln>
          </p:spPr>
          <p:txBody>
            <a:bodyPr wrap="none" anchor="ct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200" i="0" dirty="0"/>
            </a:p>
          </p:txBody>
        </p:sp>
      </p:grpSp>
      <p:sp>
        <p:nvSpPr>
          <p:cNvPr id="38917" name="Rectangle 23"/>
          <p:cNvSpPr>
            <a:spLocks noChangeArrowheads="1"/>
          </p:cNvSpPr>
          <p:nvPr/>
        </p:nvSpPr>
        <p:spPr bwMode="auto">
          <a:xfrm>
            <a:off x="1074822" y="-20686"/>
            <a:ext cx="8069178" cy="842979"/>
          </a:xfrm>
          <a:prstGeom prst="rect">
            <a:avLst/>
          </a:prstGeom>
          <a:noFill/>
          <a:ln>
            <a:noFill/>
          </a:ln>
          <a:extLst/>
        </p:spPr>
        <p:txBody>
          <a:bodyPr vert="horz" wrap="square" lIns="90488" tIns="44450" rIns="90488" bIns="44450" numCol="1" anchor="b" anchorCtr="0" compatLnSpc="1">
            <a:prstTxWarp prst="textNoShape">
              <a:avLst/>
            </a:prstTxWarp>
          </a:bodyPr>
          <a:lstStyle/>
          <a:p>
            <a:pPr eaLnBrk="0" hangingPunct="0"/>
            <a:r>
              <a:rPr lang="en-GB" altLang="en-US" sz="3200" dirty="0">
                <a:solidFill>
                  <a:srgbClr val="006699"/>
                </a:solidFill>
                <a:latin typeface="Calibri" pitchFamily="34" charset="0"/>
                <a:ea typeface="Calibri" pitchFamily="34" charset="0"/>
                <a:cs typeface="Calibri" pitchFamily="34" charset="0"/>
              </a:rPr>
              <a:t>International Standards</a:t>
            </a:r>
          </a:p>
        </p:txBody>
      </p:sp>
      <p:grpSp>
        <p:nvGrpSpPr>
          <p:cNvPr id="38918" name="Group 27"/>
          <p:cNvGrpSpPr>
            <a:grpSpLocks/>
          </p:cNvGrpSpPr>
          <p:nvPr/>
        </p:nvGrpSpPr>
        <p:grpSpPr bwMode="auto">
          <a:xfrm>
            <a:off x="429338" y="1408169"/>
            <a:ext cx="7778750" cy="4205288"/>
            <a:chOff x="476" y="1104"/>
            <a:chExt cx="4900" cy="2649"/>
          </a:xfrm>
        </p:grpSpPr>
        <p:pic>
          <p:nvPicPr>
            <p:cNvPr id="38923" name="Picture 4" descr="IN0056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 y="1104"/>
              <a:ext cx="578" cy="72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8924" name="Line 5"/>
            <p:cNvSpPr>
              <a:spLocks noChangeShapeType="1"/>
            </p:cNvSpPr>
            <p:nvPr/>
          </p:nvSpPr>
          <p:spPr bwMode="auto">
            <a:xfrm>
              <a:off x="476" y="1207"/>
              <a:ext cx="4" cy="1097"/>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chemeClr val="tx2">
                    <a:lumMod val="95000"/>
                    <a:lumOff val="5000"/>
                  </a:schemeClr>
                </a:solidFill>
              </a:endParaRPr>
            </a:p>
          </p:txBody>
        </p:sp>
        <p:cxnSp>
          <p:nvCxnSpPr>
            <p:cNvPr id="38925" name="AutoShape 6"/>
            <p:cNvCxnSpPr>
              <a:cxnSpLocks noChangeShapeType="1"/>
              <a:stCxn id="38924" idx="1"/>
            </p:cNvCxnSpPr>
            <p:nvPr/>
          </p:nvCxnSpPr>
          <p:spPr bwMode="auto">
            <a:xfrm rot="16200000" flipH="1">
              <a:off x="2208" y="585"/>
              <a:ext cx="1440" cy="4896"/>
            </a:xfrm>
            <a:prstGeom prst="curvedConnector2">
              <a:avLst/>
            </a:prstGeom>
            <a:noFill/>
            <a:ln w="28575">
              <a:solidFill>
                <a:schemeClr val="tx2"/>
              </a:solidFill>
              <a:round/>
              <a:headEnd/>
              <a:tailEnd/>
            </a:ln>
            <a:extLst>
              <a:ext uri="{909E8E84-426E-40DD-AFC4-6F175D3DCCD1}">
                <a14:hiddenFill xmlns:a14="http://schemas.microsoft.com/office/drawing/2010/main">
                  <a:noFill/>
                </a14:hiddenFill>
              </a:ext>
            </a:extLst>
          </p:spPr>
        </p:cxnSp>
        <p:sp>
          <p:nvSpPr>
            <p:cNvPr id="38926" name="Line 7"/>
            <p:cNvSpPr>
              <a:spLocks noChangeShapeType="1"/>
            </p:cNvSpPr>
            <p:nvPr/>
          </p:nvSpPr>
          <p:spPr bwMode="auto">
            <a:xfrm>
              <a:off x="1565" y="1253"/>
              <a:ext cx="19" cy="667"/>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chemeClr val="tx2">
                    <a:lumMod val="95000"/>
                    <a:lumOff val="5000"/>
                  </a:schemeClr>
                </a:solidFill>
              </a:endParaRPr>
            </a:p>
          </p:txBody>
        </p:sp>
        <p:cxnSp>
          <p:nvCxnSpPr>
            <p:cNvPr id="38927" name="AutoShape 8"/>
            <p:cNvCxnSpPr>
              <a:cxnSpLocks noChangeShapeType="1"/>
              <a:stCxn id="38926" idx="1"/>
            </p:cNvCxnSpPr>
            <p:nvPr/>
          </p:nvCxnSpPr>
          <p:spPr bwMode="auto">
            <a:xfrm rot="16200000" flipH="1">
              <a:off x="2952" y="561"/>
              <a:ext cx="1056" cy="3792"/>
            </a:xfrm>
            <a:prstGeom prst="curvedConnector2">
              <a:avLst/>
            </a:prstGeom>
            <a:noFill/>
            <a:ln w="28575">
              <a:solidFill>
                <a:schemeClr val="tx2"/>
              </a:solidFill>
              <a:round/>
              <a:headEnd/>
              <a:tailEnd/>
            </a:ln>
            <a:extLst>
              <a:ext uri="{909E8E84-426E-40DD-AFC4-6F175D3DCCD1}">
                <a14:hiddenFill xmlns:a14="http://schemas.microsoft.com/office/drawing/2010/main">
                  <a:noFill/>
                </a14:hiddenFill>
              </a:ext>
            </a:extLst>
          </p:spPr>
        </p:cxnSp>
        <p:sp>
          <p:nvSpPr>
            <p:cNvPr id="38928" name="Rectangle 13"/>
            <p:cNvSpPr>
              <a:spLocks noChangeArrowheads="1"/>
            </p:cNvSpPr>
            <p:nvPr/>
          </p:nvSpPr>
          <p:spPr bwMode="auto">
            <a:xfrm>
              <a:off x="3360" y="2544"/>
              <a:ext cx="48" cy="240"/>
            </a:xfrm>
            <a:prstGeom prst="rect">
              <a:avLst/>
            </a:prstGeom>
            <a:solidFill>
              <a:schemeClr val="tx1"/>
            </a:solidFill>
            <a:ln w="12700">
              <a:solidFill>
                <a:schemeClr val="tx2"/>
              </a:solidFill>
              <a:miter lim="800000"/>
              <a:headEnd/>
              <a:tailEnd/>
            </a:ln>
          </p:spPr>
          <p:txBody>
            <a:bodyPr wrap="none" anchor="ct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200" i="0" dirty="0">
                <a:solidFill>
                  <a:schemeClr val="tx2">
                    <a:lumMod val="95000"/>
                    <a:lumOff val="5000"/>
                  </a:schemeClr>
                </a:solidFill>
              </a:endParaRPr>
            </a:p>
          </p:txBody>
        </p:sp>
        <p:sp>
          <p:nvSpPr>
            <p:cNvPr id="38929" name="Line 11"/>
            <p:cNvSpPr>
              <a:spLocks noChangeShapeType="1"/>
            </p:cNvSpPr>
            <p:nvPr/>
          </p:nvSpPr>
          <p:spPr bwMode="auto">
            <a:xfrm flipV="1">
              <a:off x="2925" y="2795"/>
              <a:ext cx="432" cy="720"/>
            </a:xfrm>
            <a:prstGeom prst="line">
              <a:avLst/>
            </a:prstGeom>
            <a:noFill/>
            <a:ln w="34925">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solidFill>
                  <a:schemeClr val="tx2">
                    <a:lumMod val="95000"/>
                    <a:lumOff val="5000"/>
                  </a:schemeClr>
                </a:solidFill>
              </a:endParaRPr>
            </a:p>
          </p:txBody>
        </p:sp>
      </p:grpSp>
      <p:grpSp>
        <p:nvGrpSpPr>
          <p:cNvPr id="38919" name="Group 28"/>
          <p:cNvGrpSpPr>
            <a:grpSpLocks/>
          </p:cNvGrpSpPr>
          <p:nvPr/>
        </p:nvGrpSpPr>
        <p:grpSpPr bwMode="auto">
          <a:xfrm>
            <a:off x="4521200" y="1468406"/>
            <a:ext cx="2109788" cy="1625600"/>
            <a:chOff x="2971" y="1207"/>
            <a:chExt cx="1497" cy="1180"/>
          </a:xfrm>
        </p:grpSpPr>
        <p:sp>
          <p:nvSpPr>
            <p:cNvPr id="38920" name="AutoShape 2"/>
            <p:cNvSpPr>
              <a:spLocks noChangeArrowheads="1"/>
            </p:cNvSpPr>
            <p:nvPr/>
          </p:nvSpPr>
          <p:spPr bwMode="auto">
            <a:xfrm>
              <a:off x="3504" y="1536"/>
              <a:ext cx="288" cy="851"/>
            </a:xfrm>
            <a:prstGeom prst="downArrow">
              <a:avLst>
                <a:gd name="adj1" fmla="val 50000"/>
                <a:gd name="adj2" fmla="val 73872"/>
              </a:avLst>
            </a:prstGeom>
            <a:solidFill>
              <a:schemeClr val="bg2"/>
            </a:solidFill>
            <a:ln w="12700">
              <a:solidFill>
                <a:schemeClr val="tx2"/>
              </a:solidFill>
              <a:miter lim="800000"/>
              <a:headEnd/>
              <a:tailEnd/>
            </a:ln>
          </p:spPr>
          <p:txBody>
            <a:bodyPr wrap="none" anchor="ct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200" i="0" dirty="0"/>
            </a:p>
          </p:txBody>
        </p:sp>
        <p:pic>
          <p:nvPicPr>
            <p:cNvPr id="38921"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 y="1525"/>
              <a:ext cx="1497" cy="499"/>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8922"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1" y="1207"/>
              <a:ext cx="1316" cy="312"/>
            </a:xfrm>
            <a:prstGeom prst="rect">
              <a:avLst/>
            </a:prstGeom>
            <a:noFill/>
            <a:ln w="34925">
              <a:solidFill>
                <a:schemeClr val="tx2"/>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473787" y="5357503"/>
            <a:ext cx="7734301" cy="707886"/>
          </a:xfrm>
          <a:prstGeom prst="rect">
            <a:avLst/>
          </a:prstGeom>
        </p:spPr>
        <p:txBody>
          <a:bodyPr wrap="square">
            <a:spAutoFit/>
          </a:bodyPr>
          <a:lstStyle/>
          <a:p>
            <a:r>
              <a:rPr lang="en-GB" altLang="en-US" sz="2000" b="1" dirty="0">
                <a:solidFill>
                  <a:srgbClr val="004A82"/>
                </a:solidFill>
                <a:latin typeface="Calibri" panose="020F0502020204030204" pitchFamily="34" charset="0"/>
                <a:cs typeface="Calibri" panose="020F0502020204030204" pitchFamily="34" charset="0"/>
              </a:rPr>
              <a:t>- It’s a time of global economy [globalisation]</a:t>
            </a:r>
          </a:p>
          <a:p>
            <a:r>
              <a:rPr lang="en-GB" altLang="en-US" sz="2000" b="1" dirty="0">
                <a:solidFill>
                  <a:srgbClr val="004A82"/>
                </a:solidFill>
                <a:latin typeface="Calibri" panose="020F0502020204030204" pitchFamily="34" charset="0"/>
                <a:cs typeface="Calibri" panose="020F0502020204030204" pitchFamily="34" charset="0"/>
              </a:rPr>
              <a:t>- Standards are the valuable tool for global trade</a:t>
            </a:r>
            <a:endParaRPr lang="en-IN"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7947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721894" y="14408"/>
            <a:ext cx="8422105" cy="887412"/>
          </a:xfrm>
          <a:noFill/>
          <a:ln>
            <a:noFill/>
          </a:ln>
          <a:extLst/>
        </p:spPr>
        <p:txBody>
          <a:bodyPr vert="horz" wrap="square" lIns="90488" tIns="44450" rIns="90488" bIns="44450" numCol="1" anchor="b" anchorCtr="0" compatLnSpc="1">
            <a:prstTxWarp prst="textNoShape">
              <a:avLst/>
            </a:prstTxWarp>
          </a:bodyPr>
          <a:lstStyle/>
          <a:p>
            <a:r>
              <a:rPr lang="en-IN" altLang="en-US" sz="3200" kern="1200" dirty="0" smtClean="0"/>
              <a:t>SDO’s </a:t>
            </a:r>
            <a:r>
              <a:rPr lang="en-IN" altLang="en-US" sz="3200" kern="1200" dirty="0"/>
              <a:t>are integrated with </a:t>
            </a:r>
            <a:r>
              <a:rPr lang="en-IN" altLang="en-US" sz="3200" kern="1200" dirty="0" smtClean="0"/>
              <a:t>International - Europe</a:t>
            </a:r>
            <a:endParaRPr lang="en-US" altLang="en-US" sz="3200" kern="1200" dirty="0"/>
          </a:p>
        </p:txBody>
      </p:sp>
      <p:sp>
        <p:nvSpPr>
          <p:cNvPr id="39938" name="Slide Number Placeholder 3"/>
          <p:cNvSpPr>
            <a:spLocks noGrp="1"/>
          </p:cNvSpPr>
          <p:nvPr>
            <p:ph type="sldNum" sz="quarter" idx="4294967295"/>
          </p:nvPr>
        </p:nvSpPr>
        <p:spPr>
          <a:xfrm>
            <a:off x="8326952" y="6492875"/>
            <a:ext cx="7127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ClrTx/>
              <a:buFontTx/>
              <a:buNone/>
            </a:pPr>
            <a:fld id="{451C491A-618F-4CDC-B22D-89F6CB57AA75}" type="slidenum">
              <a:rPr lang="en-US" altLang="en-US" sz="1000" i="0" smtClean="0">
                <a:solidFill>
                  <a:srgbClr val="000000"/>
                </a:solidFill>
              </a:rPr>
              <a:pPr algn="r" eaLnBrk="1" hangingPunct="1">
                <a:spcBef>
                  <a:spcPct val="0"/>
                </a:spcBef>
                <a:buClrTx/>
                <a:buFontTx/>
                <a:buNone/>
              </a:pPr>
              <a:t>8</a:t>
            </a:fld>
            <a:endParaRPr lang="en-US" altLang="en-US" sz="1000" i="0" dirty="0">
              <a:solidFill>
                <a:srgbClr val="000000"/>
              </a:solidFill>
            </a:endParaRPr>
          </a:p>
        </p:txBody>
      </p:sp>
      <p:grpSp>
        <p:nvGrpSpPr>
          <p:cNvPr id="39940" name="Group 11"/>
          <p:cNvGrpSpPr>
            <a:grpSpLocks/>
          </p:cNvGrpSpPr>
          <p:nvPr/>
        </p:nvGrpSpPr>
        <p:grpSpPr bwMode="auto">
          <a:xfrm>
            <a:off x="0" y="2173420"/>
            <a:ext cx="6858000" cy="1008063"/>
            <a:chOff x="1357313" y="2286000"/>
            <a:chExt cx="6858000" cy="1079500"/>
          </a:xfrm>
        </p:grpSpPr>
        <p:pic>
          <p:nvPicPr>
            <p:cNvPr id="39949" name="Picture 7" descr="CENPant286.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7313" y="2286000"/>
              <a:ext cx="13652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0" name="Picture 5" descr="ISO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5800" y="2286000"/>
              <a:ext cx="11795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2914650" y="2643000"/>
              <a:ext cx="3929063" cy="428464"/>
            </a:xfrm>
            <a:prstGeom prst="rect">
              <a:avLst/>
            </a:prstGeom>
            <a:noFill/>
          </p:spPr>
          <p:txBody>
            <a:bodyPr>
              <a:spAutoFit/>
            </a:bodyPr>
            <a:lstStyle/>
            <a:p>
              <a:pPr>
                <a:defRPr/>
              </a:pPr>
              <a:r>
                <a:rPr lang="nl-BE" sz="2000" kern="0" dirty="0">
                  <a:solidFill>
                    <a:srgbClr val="002060"/>
                  </a:solidFill>
                  <a:latin typeface="Calibri" panose="020F0502020204030204" pitchFamily="34" charset="0"/>
                  <a:cs typeface="Calibri" panose="020F0502020204030204" pitchFamily="34" charset="0"/>
                </a:rPr>
                <a:t>“Vienna Agreement” with</a:t>
              </a:r>
            </a:p>
          </p:txBody>
        </p:sp>
      </p:grpSp>
      <p:grpSp>
        <p:nvGrpSpPr>
          <p:cNvPr id="39941" name="Group 12"/>
          <p:cNvGrpSpPr>
            <a:grpSpLocks/>
          </p:cNvGrpSpPr>
          <p:nvPr/>
        </p:nvGrpSpPr>
        <p:grpSpPr bwMode="auto">
          <a:xfrm>
            <a:off x="117627" y="3293256"/>
            <a:ext cx="7004050" cy="990600"/>
            <a:chOff x="1147763" y="3643313"/>
            <a:chExt cx="7004050" cy="1079500"/>
          </a:xfrm>
        </p:grpSpPr>
        <p:pic>
          <p:nvPicPr>
            <p:cNvPr id="3994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763" y="3733800"/>
              <a:ext cx="1836737"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4" descr="IEC 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72313" y="3643313"/>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43"/>
            <p:cNvSpPr txBox="1"/>
            <p:nvPr/>
          </p:nvSpPr>
          <p:spPr>
            <a:xfrm>
              <a:off x="3000375" y="3982387"/>
              <a:ext cx="3794125" cy="436017"/>
            </a:xfrm>
            <a:prstGeom prst="rect">
              <a:avLst/>
            </a:prstGeom>
            <a:noFill/>
          </p:spPr>
          <p:txBody>
            <a:bodyPr>
              <a:spAutoFit/>
            </a:bodyPr>
            <a:lstStyle/>
            <a:p>
              <a:pPr>
                <a:defRPr/>
              </a:pPr>
              <a:r>
                <a:rPr lang="nl-BE" sz="2000" kern="0" dirty="0">
                  <a:solidFill>
                    <a:srgbClr val="002060"/>
                  </a:solidFill>
                  <a:cs typeface="Times New Roman" pitchFamily="18" charset="0"/>
                </a:rPr>
                <a:t>“Frankfurt Agreement” with</a:t>
              </a:r>
            </a:p>
          </p:txBody>
        </p:sp>
      </p:grpSp>
      <p:grpSp>
        <p:nvGrpSpPr>
          <p:cNvPr id="39942" name="Group 13"/>
          <p:cNvGrpSpPr>
            <a:grpSpLocks/>
          </p:cNvGrpSpPr>
          <p:nvPr/>
        </p:nvGrpSpPr>
        <p:grpSpPr bwMode="auto">
          <a:xfrm>
            <a:off x="125358" y="4471181"/>
            <a:ext cx="7000875" cy="1621075"/>
            <a:chOff x="1143000" y="5052219"/>
            <a:chExt cx="7000875" cy="1621075"/>
          </a:xfrm>
        </p:grpSpPr>
        <p:pic>
          <p:nvPicPr>
            <p:cNvPr id="39943" name="Picture 7" descr="ITU log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43750" y="5052219"/>
              <a:ext cx="10001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Content Placeholder 3" descr="ETSI.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5323615"/>
              <a:ext cx="1928802" cy="57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Box 52"/>
            <p:cNvSpPr txBox="1"/>
            <p:nvPr/>
          </p:nvSpPr>
          <p:spPr>
            <a:xfrm>
              <a:off x="3143250" y="5072856"/>
              <a:ext cx="3944405" cy="1600438"/>
            </a:xfrm>
            <a:prstGeom prst="rect">
              <a:avLst/>
            </a:prstGeom>
            <a:noFill/>
          </p:spPr>
          <p:txBody>
            <a:bodyPr wrap="square">
              <a:spAutoFit/>
            </a:bodyPr>
            <a:lstStyle/>
            <a:p>
              <a:pPr>
                <a:defRPr/>
              </a:pPr>
              <a:r>
                <a:rPr lang="nl-BE" sz="1400" kern="0" dirty="0">
                  <a:solidFill>
                    <a:srgbClr val="002060"/>
                  </a:solidFill>
                  <a:cs typeface="Times New Roman" pitchFamily="18" charset="0"/>
                </a:rPr>
                <a:t>MoU for telecommunications sector (ITU-T), Agreement on radio-communication sector (ITU-R)</a:t>
              </a:r>
            </a:p>
            <a:p>
              <a:pPr>
                <a:defRPr/>
              </a:pPr>
              <a:endParaRPr lang="nl-BE" sz="1400" kern="0" dirty="0">
                <a:solidFill>
                  <a:srgbClr val="002060"/>
                </a:solidFill>
                <a:cs typeface="Times New Roman" pitchFamily="18" charset="0"/>
              </a:endParaRPr>
            </a:p>
            <a:p>
              <a:pPr>
                <a:defRPr/>
              </a:pPr>
              <a:endParaRPr lang="nl-BE" sz="1400" kern="0" dirty="0">
                <a:solidFill>
                  <a:srgbClr val="002060"/>
                </a:solidFill>
                <a:cs typeface="Times New Roman" pitchFamily="18" charset="0"/>
              </a:endParaRPr>
            </a:p>
            <a:p>
              <a:pPr>
                <a:defRPr/>
              </a:pPr>
              <a:endParaRPr lang="nl-BE" sz="1400" kern="0" dirty="0">
                <a:solidFill>
                  <a:srgbClr val="002060"/>
                </a:solidFill>
                <a:cs typeface="Times New Roman" pitchFamily="18" charset="0"/>
              </a:endParaRPr>
            </a:p>
            <a:p>
              <a:pPr>
                <a:defRPr/>
              </a:pPr>
              <a:r>
                <a:rPr lang="nl-BE" sz="1400" kern="0" dirty="0">
                  <a:solidFill>
                    <a:srgbClr val="002060"/>
                  </a:solidFill>
                  <a:cs typeface="Times New Roman" pitchFamily="18" charset="0"/>
                </a:rPr>
                <a:t>Founding Partner to 3GPP &amp; oneM2M</a:t>
              </a:r>
            </a:p>
            <a:p>
              <a:pPr>
                <a:defRPr/>
              </a:pPr>
              <a:endParaRPr lang="nl-BE" sz="1400" kern="0" dirty="0">
                <a:solidFill>
                  <a:srgbClr val="002060"/>
                </a:solidFill>
                <a:cs typeface="Times New Roman" pitchFamily="18" charset="0"/>
              </a:endParaRPr>
            </a:p>
          </p:txBody>
        </p:sp>
      </p:grpSp>
      <p:pic>
        <p:nvPicPr>
          <p:cNvPr id="185350" name="Picture 6" descr="Image result for 3gp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15384" y="5588781"/>
            <a:ext cx="1056220" cy="61524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Image result for ONEm2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pic>
        <p:nvPicPr>
          <p:cNvPr id="185356" name="Picture 12" descr="Image result for ONEm2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99748" y="5422951"/>
            <a:ext cx="1427646" cy="9469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21676" y="1906495"/>
            <a:ext cx="1918063" cy="3108543"/>
          </a:xfrm>
          <a:prstGeom prst="rect">
            <a:avLst/>
          </a:prstGeom>
        </p:spPr>
        <p:txBody>
          <a:bodyPr wrap="square">
            <a:spAutoFit/>
          </a:bodyPr>
          <a:lstStyle/>
          <a:p>
            <a:endParaRPr lang="en-IN" sz="1600" dirty="0">
              <a:solidFill>
                <a:srgbClr val="1F487C"/>
              </a:solidFill>
              <a:latin typeface="Verdana" panose="020B0604030504040204" pitchFamily="34" charset="0"/>
            </a:endParaRPr>
          </a:p>
          <a:p>
            <a:r>
              <a:rPr lang="en-IN" sz="1800" dirty="0">
                <a:solidFill>
                  <a:srgbClr val="1F487C"/>
                </a:solidFill>
                <a:latin typeface="Calibri" panose="020F0502020204030204" pitchFamily="34" charset="0"/>
                <a:cs typeface="Calibri" panose="020F0502020204030204" pitchFamily="34" charset="0"/>
              </a:rPr>
              <a:t>CEN: 32% of portfolio identical to ISO</a:t>
            </a:r>
          </a:p>
          <a:p>
            <a:endParaRPr lang="en-IN" sz="1800" dirty="0">
              <a:solidFill>
                <a:srgbClr val="1F487C"/>
              </a:solidFill>
              <a:latin typeface="Calibri" panose="020F0502020204030204" pitchFamily="34" charset="0"/>
              <a:cs typeface="Calibri" panose="020F0502020204030204" pitchFamily="34" charset="0"/>
            </a:endParaRPr>
          </a:p>
          <a:p>
            <a:r>
              <a:rPr lang="en-IN" sz="1800" dirty="0">
                <a:solidFill>
                  <a:srgbClr val="1F487C"/>
                </a:solidFill>
                <a:latin typeface="Calibri" panose="020F0502020204030204" pitchFamily="34" charset="0"/>
                <a:cs typeface="Calibri" panose="020F0502020204030204" pitchFamily="34" charset="0"/>
              </a:rPr>
              <a:t>CENELEC: </a:t>
            </a:r>
            <a:r>
              <a:rPr lang="en-IN" sz="1800" b="1" dirty="0">
                <a:solidFill>
                  <a:srgbClr val="7E7E7E"/>
                </a:solidFill>
                <a:latin typeface="Calibri" panose="020F0502020204030204" pitchFamily="34" charset="0"/>
                <a:cs typeface="Calibri" panose="020F0502020204030204" pitchFamily="34" charset="0"/>
              </a:rPr>
              <a:t>72% </a:t>
            </a:r>
            <a:r>
              <a:rPr lang="en-IN" sz="1800" dirty="0">
                <a:solidFill>
                  <a:srgbClr val="1F487C"/>
                </a:solidFill>
                <a:latin typeface="Calibri" panose="020F0502020204030204" pitchFamily="34" charset="0"/>
                <a:cs typeface="Calibri" panose="020F0502020204030204" pitchFamily="34" charset="0"/>
              </a:rPr>
              <a:t>of portfolio identical to</a:t>
            </a:r>
          </a:p>
          <a:p>
            <a:r>
              <a:rPr lang="en-IN" sz="1800" dirty="0">
                <a:solidFill>
                  <a:srgbClr val="1F487C"/>
                </a:solidFill>
                <a:latin typeface="Calibri" panose="020F0502020204030204" pitchFamily="34" charset="0"/>
                <a:cs typeface="Calibri" panose="020F0502020204030204" pitchFamily="34" charset="0"/>
              </a:rPr>
              <a:t>(+ another </a:t>
            </a:r>
            <a:r>
              <a:rPr lang="en-IN" sz="1800" b="1" dirty="0">
                <a:solidFill>
                  <a:srgbClr val="7E7E7E"/>
                </a:solidFill>
                <a:latin typeface="Calibri" panose="020F0502020204030204" pitchFamily="34" charset="0"/>
                <a:cs typeface="Calibri" panose="020F0502020204030204" pitchFamily="34" charset="0"/>
              </a:rPr>
              <a:t>6%</a:t>
            </a:r>
            <a:r>
              <a:rPr lang="en-IN" sz="1800" dirty="0">
                <a:solidFill>
                  <a:srgbClr val="1F487C"/>
                </a:solidFill>
                <a:latin typeface="Calibri" panose="020F0502020204030204" pitchFamily="34" charset="0"/>
                <a:cs typeface="Calibri" panose="020F0502020204030204" pitchFamily="34" charset="0"/>
              </a:rPr>
              <a:t>based on) IEC standards</a:t>
            </a:r>
            <a:endParaRPr lang="en-IN" sz="1800" dirty="0">
              <a:latin typeface="Calibri" panose="020F0502020204030204" pitchFamily="34" charset="0"/>
              <a:cs typeface="Calibri" panose="020F0502020204030204" pitchFamily="34" charset="0"/>
            </a:endParaRPr>
          </a:p>
        </p:txBody>
      </p:sp>
      <p:sp>
        <p:nvSpPr>
          <p:cNvPr id="5" name="Rectangle 4"/>
          <p:cNvSpPr/>
          <p:nvPr/>
        </p:nvSpPr>
        <p:spPr>
          <a:xfrm>
            <a:off x="0" y="1067751"/>
            <a:ext cx="9039739" cy="830997"/>
          </a:xfrm>
          <a:prstGeom prst="rect">
            <a:avLst/>
          </a:prstGeom>
        </p:spPr>
        <p:txBody>
          <a:bodyPr wrap="square">
            <a:spAutoFit/>
          </a:bodyPr>
          <a:lstStyle/>
          <a:p>
            <a:r>
              <a:rPr lang="en-IN" dirty="0">
                <a:solidFill>
                  <a:srgbClr val="002060"/>
                </a:solidFill>
                <a:latin typeface="Calibri" panose="020F0502020204030204" pitchFamily="34" charset="0"/>
                <a:cs typeface="Calibri" panose="020F0502020204030204" pitchFamily="34" charset="0"/>
              </a:rPr>
              <a:t>To avoid duplication of work at International </a:t>
            </a:r>
            <a:r>
              <a:rPr lang="en-IN" dirty="0" smtClean="0">
                <a:solidFill>
                  <a:srgbClr val="002060"/>
                </a:solidFill>
                <a:latin typeface="Calibri" panose="020F0502020204030204" pitchFamily="34" charset="0"/>
                <a:cs typeface="Calibri" panose="020F0502020204030204" pitchFamily="34" charset="0"/>
              </a:rPr>
              <a:t>and </a:t>
            </a:r>
            <a:r>
              <a:rPr lang="en-IN" dirty="0">
                <a:solidFill>
                  <a:srgbClr val="002060"/>
                </a:solidFill>
                <a:latin typeface="Calibri" panose="020F0502020204030204" pitchFamily="34" charset="0"/>
                <a:cs typeface="Calibri" panose="020F0502020204030204" pitchFamily="34" charset="0"/>
              </a:rPr>
              <a:t>to aim for a identical worldwide </a:t>
            </a:r>
            <a:r>
              <a:rPr lang="en-IN" dirty="0" smtClean="0">
                <a:solidFill>
                  <a:srgbClr val="002060"/>
                </a:solidFill>
                <a:latin typeface="Calibri" panose="020F0502020204030204" pitchFamily="34" charset="0"/>
                <a:cs typeface="Calibri" panose="020F0502020204030204" pitchFamily="34" charset="0"/>
              </a:rPr>
              <a:t>standards</a:t>
            </a:r>
            <a:endParaRPr lang="en-IN" dirty="0">
              <a:solidFill>
                <a:srgbClr val="002060"/>
              </a:solidFill>
              <a:latin typeface="Calibri" panose="020F0502020204030204" pitchFamily="34" charset="0"/>
              <a:cs typeface="Calibri" panose="020F0502020204030204" pitchFamily="34" charset="0"/>
            </a:endParaRPr>
          </a:p>
        </p:txBody>
      </p:sp>
      <p:sp>
        <p:nvSpPr>
          <p:cNvPr id="3" name="Rectangle 2"/>
          <p:cNvSpPr/>
          <p:nvPr/>
        </p:nvSpPr>
        <p:spPr>
          <a:xfrm>
            <a:off x="1470176" y="2854461"/>
            <a:ext cx="4572000" cy="461665"/>
          </a:xfrm>
          <a:prstGeom prst="rect">
            <a:avLst/>
          </a:prstGeom>
        </p:spPr>
        <p:txBody>
          <a:bodyPr>
            <a:spAutoFit/>
          </a:bodyPr>
          <a:lstStyle/>
          <a:p>
            <a:r>
              <a:rPr lang="en-GB" altLang="en-US" sz="1200" b="1" dirty="0">
                <a:solidFill>
                  <a:schemeClr val="bg1">
                    <a:lumMod val="50000"/>
                  </a:schemeClr>
                </a:solidFill>
                <a:latin typeface="Calibri" panose="020F0502020204030204" pitchFamily="34" charset="0"/>
                <a:cs typeface="Calibri" panose="020F0502020204030204" pitchFamily="34" charset="0"/>
              </a:rPr>
              <a:t>Chemistry, Material, Energy, Environment, Transport, Construction, Services, eMobility etc</a:t>
            </a:r>
            <a:endParaRPr lang="en-IN" sz="1200" b="1" dirty="0">
              <a:latin typeface="Calibri" panose="020F0502020204030204" pitchFamily="34" charset="0"/>
              <a:cs typeface="Calibri" panose="020F0502020204030204" pitchFamily="34" charset="0"/>
            </a:endParaRPr>
          </a:p>
        </p:txBody>
      </p:sp>
      <p:sp>
        <p:nvSpPr>
          <p:cNvPr id="6" name="Rectangle 5"/>
          <p:cNvSpPr/>
          <p:nvPr/>
        </p:nvSpPr>
        <p:spPr>
          <a:xfrm>
            <a:off x="2526378" y="3951622"/>
            <a:ext cx="1978940" cy="276999"/>
          </a:xfrm>
          <a:prstGeom prst="rect">
            <a:avLst/>
          </a:prstGeom>
        </p:spPr>
        <p:txBody>
          <a:bodyPr wrap="none">
            <a:spAutoFit/>
          </a:bodyPr>
          <a:lstStyle/>
          <a:p>
            <a:r>
              <a:rPr lang="en-GB" altLang="en-US" sz="1200" b="1" dirty="0">
                <a:solidFill>
                  <a:schemeClr val="bg1">
                    <a:lumMod val="50000"/>
                  </a:schemeClr>
                </a:solidFill>
                <a:latin typeface="Calibri" panose="020F0502020204030204" pitchFamily="34" charset="0"/>
                <a:cs typeface="Calibri" panose="020F0502020204030204" pitchFamily="34" charset="0"/>
              </a:rPr>
              <a:t>Electricity, Electro-technical </a:t>
            </a:r>
            <a:endParaRPr lang="en-IN" sz="1200" b="1" dirty="0">
              <a:latin typeface="Calibri" panose="020F0502020204030204" pitchFamily="34" charset="0"/>
              <a:cs typeface="Calibri" panose="020F0502020204030204" pitchFamily="34" charset="0"/>
            </a:endParaRPr>
          </a:p>
        </p:txBody>
      </p:sp>
      <p:sp>
        <p:nvSpPr>
          <p:cNvPr id="7" name="Rectangle 6"/>
          <p:cNvSpPr/>
          <p:nvPr/>
        </p:nvSpPr>
        <p:spPr>
          <a:xfrm>
            <a:off x="2233869" y="5017139"/>
            <a:ext cx="4572000" cy="276999"/>
          </a:xfrm>
          <a:prstGeom prst="rect">
            <a:avLst/>
          </a:prstGeom>
        </p:spPr>
        <p:txBody>
          <a:bodyPr>
            <a:spAutoFit/>
          </a:bodyPr>
          <a:lstStyle/>
          <a:p>
            <a:r>
              <a:rPr lang="en-GB" altLang="en-US" sz="1200" b="1" dirty="0">
                <a:solidFill>
                  <a:schemeClr val="bg1">
                    <a:lumMod val="50000"/>
                  </a:schemeClr>
                </a:solidFill>
                <a:latin typeface="Calibri" panose="020F0502020204030204" pitchFamily="34" charset="0"/>
                <a:cs typeface="Calibri" panose="020F0502020204030204" pitchFamily="34" charset="0"/>
              </a:rPr>
              <a:t>Information &amp; Communication Technologies (ICT) </a:t>
            </a:r>
            <a:endParaRPr lang="en-IN"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4802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721894" y="14408"/>
            <a:ext cx="8422105" cy="887412"/>
          </a:xfrm>
          <a:noFill/>
          <a:ln>
            <a:noFill/>
          </a:ln>
          <a:extLst/>
        </p:spPr>
        <p:txBody>
          <a:bodyPr vert="horz" wrap="square" lIns="90488" tIns="44450" rIns="90488" bIns="44450" numCol="1" anchor="b" anchorCtr="0" compatLnSpc="1">
            <a:prstTxWarp prst="textNoShape">
              <a:avLst/>
            </a:prstTxWarp>
          </a:bodyPr>
          <a:lstStyle/>
          <a:p>
            <a:r>
              <a:rPr lang="en-IN" altLang="en-US" sz="3200" kern="1200" dirty="0" smtClean="0"/>
              <a:t>SDO’s </a:t>
            </a:r>
            <a:r>
              <a:rPr lang="en-IN" altLang="en-US" sz="3200" kern="1200" dirty="0"/>
              <a:t>are integrated with </a:t>
            </a:r>
            <a:r>
              <a:rPr lang="en-IN" altLang="en-US" sz="3200" kern="1200" dirty="0" smtClean="0"/>
              <a:t>International - India</a:t>
            </a:r>
            <a:endParaRPr lang="en-US" altLang="en-US" sz="3200" kern="1200" dirty="0"/>
          </a:p>
        </p:txBody>
      </p:sp>
      <p:sp>
        <p:nvSpPr>
          <p:cNvPr id="39938" name="Slide Number Placeholder 3"/>
          <p:cNvSpPr>
            <a:spLocks noGrp="1"/>
          </p:cNvSpPr>
          <p:nvPr>
            <p:ph type="sldNum" sz="quarter" idx="4294967295"/>
          </p:nvPr>
        </p:nvSpPr>
        <p:spPr>
          <a:xfrm>
            <a:off x="8326952" y="6492875"/>
            <a:ext cx="7127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ClrTx/>
              <a:buFontTx/>
              <a:buNone/>
            </a:pPr>
            <a:fld id="{451C491A-618F-4CDC-B22D-89F6CB57AA75}" type="slidenum">
              <a:rPr lang="en-US" altLang="en-US" sz="1000" i="0" smtClean="0">
                <a:solidFill>
                  <a:srgbClr val="000000"/>
                </a:solidFill>
              </a:rPr>
              <a:pPr algn="r" eaLnBrk="1" hangingPunct="1">
                <a:spcBef>
                  <a:spcPct val="0"/>
                </a:spcBef>
                <a:buClrTx/>
                <a:buFontTx/>
                <a:buNone/>
              </a:pPr>
              <a:t>9</a:t>
            </a:fld>
            <a:endParaRPr lang="en-US" altLang="en-US" sz="1000" i="0" dirty="0">
              <a:solidFill>
                <a:srgbClr val="000000"/>
              </a:solidFill>
            </a:endParaRPr>
          </a:p>
        </p:txBody>
      </p:sp>
      <p:grpSp>
        <p:nvGrpSpPr>
          <p:cNvPr id="39940" name="Group 11"/>
          <p:cNvGrpSpPr>
            <a:grpSpLocks/>
          </p:cNvGrpSpPr>
          <p:nvPr/>
        </p:nvGrpSpPr>
        <p:grpSpPr bwMode="auto">
          <a:xfrm>
            <a:off x="1557337" y="2173420"/>
            <a:ext cx="5300663" cy="1008063"/>
            <a:chOff x="2914650" y="2286000"/>
            <a:chExt cx="5300663" cy="1079500"/>
          </a:xfrm>
        </p:grpSpPr>
        <p:pic>
          <p:nvPicPr>
            <p:cNvPr id="39950" name="Picture 5" descr="ISO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5800" y="2286000"/>
              <a:ext cx="11795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2914650" y="2643000"/>
              <a:ext cx="3929063" cy="428464"/>
            </a:xfrm>
            <a:prstGeom prst="rect">
              <a:avLst/>
            </a:prstGeom>
            <a:noFill/>
          </p:spPr>
          <p:txBody>
            <a:bodyPr>
              <a:spAutoFit/>
            </a:bodyPr>
            <a:lstStyle/>
            <a:p>
              <a:pPr>
                <a:defRPr/>
              </a:pPr>
              <a:r>
                <a:rPr lang="nl-BE" sz="2000" kern="0" dirty="0" smtClean="0">
                  <a:solidFill>
                    <a:srgbClr val="002060"/>
                  </a:solidFill>
                  <a:latin typeface="Calibri" panose="020F0502020204030204" pitchFamily="34" charset="0"/>
                  <a:cs typeface="Calibri" panose="020F0502020204030204" pitchFamily="34" charset="0"/>
                </a:rPr>
                <a:t>Founding Member</a:t>
              </a:r>
              <a:endParaRPr lang="nl-BE" sz="2000" kern="0" dirty="0">
                <a:solidFill>
                  <a:srgbClr val="002060"/>
                </a:solidFill>
                <a:latin typeface="Calibri" panose="020F0502020204030204" pitchFamily="34" charset="0"/>
                <a:cs typeface="Calibri" panose="020F0502020204030204" pitchFamily="34" charset="0"/>
              </a:endParaRPr>
            </a:p>
          </p:txBody>
        </p:sp>
      </p:grpSp>
      <p:grpSp>
        <p:nvGrpSpPr>
          <p:cNvPr id="39941" name="Group 12"/>
          <p:cNvGrpSpPr>
            <a:grpSpLocks/>
          </p:cNvGrpSpPr>
          <p:nvPr/>
        </p:nvGrpSpPr>
        <p:grpSpPr bwMode="auto">
          <a:xfrm>
            <a:off x="1970239" y="3293256"/>
            <a:ext cx="5151438" cy="990600"/>
            <a:chOff x="3000375" y="3643313"/>
            <a:chExt cx="5151438" cy="1079500"/>
          </a:xfrm>
        </p:grpSpPr>
        <p:pic>
          <p:nvPicPr>
            <p:cNvPr id="39947" name="Picture 4" descr="IEC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72313" y="3643313"/>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43"/>
            <p:cNvSpPr txBox="1"/>
            <p:nvPr/>
          </p:nvSpPr>
          <p:spPr>
            <a:xfrm>
              <a:off x="3000375" y="3982387"/>
              <a:ext cx="3794125" cy="436017"/>
            </a:xfrm>
            <a:prstGeom prst="rect">
              <a:avLst/>
            </a:prstGeom>
            <a:noFill/>
          </p:spPr>
          <p:txBody>
            <a:bodyPr>
              <a:spAutoFit/>
            </a:bodyPr>
            <a:lstStyle/>
            <a:p>
              <a:pPr>
                <a:defRPr/>
              </a:pPr>
              <a:r>
                <a:rPr lang="nl-BE" sz="2000" kern="0" dirty="0" smtClean="0">
                  <a:solidFill>
                    <a:srgbClr val="002060"/>
                  </a:solidFill>
                  <a:cs typeface="Times New Roman" pitchFamily="18" charset="0"/>
                </a:rPr>
                <a:t>Member since 1911</a:t>
              </a:r>
              <a:endParaRPr lang="nl-BE" sz="2000" kern="0" dirty="0">
                <a:solidFill>
                  <a:srgbClr val="002060"/>
                </a:solidFill>
                <a:cs typeface="Times New Roman" pitchFamily="18" charset="0"/>
              </a:endParaRPr>
            </a:p>
          </p:txBody>
        </p:sp>
      </p:grpSp>
      <p:grpSp>
        <p:nvGrpSpPr>
          <p:cNvPr id="39942" name="Group 13"/>
          <p:cNvGrpSpPr>
            <a:grpSpLocks/>
          </p:cNvGrpSpPr>
          <p:nvPr/>
        </p:nvGrpSpPr>
        <p:grpSpPr bwMode="auto">
          <a:xfrm>
            <a:off x="2125608" y="4471181"/>
            <a:ext cx="5000625" cy="1621075"/>
            <a:chOff x="3143250" y="5052219"/>
            <a:chExt cx="5000625" cy="1621075"/>
          </a:xfrm>
        </p:grpSpPr>
        <p:pic>
          <p:nvPicPr>
            <p:cNvPr id="39943" name="Picture 7" descr="ITU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43750" y="5052219"/>
              <a:ext cx="10001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Box 52"/>
            <p:cNvSpPr txBox="1"/>
            <p:nvPr/>
          </p:nvSpPr>
          <p:spPr>
            <a:xfrm>
              <a:off x="3143250" y="5072856"/>
              <a:ext cx="3944405" cy="1600438"/>
            </a:xfrm>
            <a:prstGeom prst="rect">
              <a:avLst/>
            </a:prstGeom>
            <a:noFill/>
          </p:spPr>
          <p:txBody>
            <a:bodyPr wrap="square">
              <a:spAutoFit/>
            </a:bodyPr>
            <a:lstStyle/>
            <a:p>
              <a:pPr>
                <a:defRPr/>
              </a:pPr>
              <a:r>
                <a:rPr lang="nl-BE" sz="1400" kern="0" dirty="0">
                  <a:solidFill>
                    <a:srgbClr val="002060"/>
                  </a:solidFill>
                  <a:cs typeface="Times New Roman" pitchFamily="18" charset="0"/>
                </a:rPr>
                <a:t>MoU for telecommunications sector (ITU-T), Agreement on radio-communication sector (ITU-R)</a:t>
              </a:r>
            </a:p>
            <a:p>
              <a:pPr>
                <a:defRPr/>
              </a:pPr>
              <a:endParaRPr lang="nl-BE" sz="1400" kern="0" dirty="0">
                <a:solidFill>
                  <a:srgbClr val="002060"/>
                </a:solidFill>
                <a:cs typeface="Times New Roman" pitchFamily="18" charset="0"/>
              </a:endParaRPr>
            </a:p>
            <a:p>
              <a:pPr>
                <a:defRPr/>
              </a:pPr>
              <a:endParaRPr lang="nl-BE" sz="1400" kern="0" dirty="0">
                <a:solidFill>
                  <a:srgbClr val="002060"/>
                </a:solidFill>
                <a:cs typeface="Times New Roman" pitchFamily="18" charset="0"/>
              </a:endParaRPr>
            </a:p>
            <a:p>
              <a:pPr>
                <a:defRPr/>
              </a:pPr>
              <a:endParaRPr lang="nl-BE" sz="1400" kern="0" dirty="0">
                <a:solidFill>
                  <a:srgbClr val="002060"/>
                </a:solidFill>
                <a:cs typeface="Times New Roman" pitchFamily="18" charset="0"/>
              </a:endParaRPr>
            </a:p>
            <a:p>
              <a:pPr>
                <a:defRPr/>
              </a:pPr>
              <a:r>
                <a:rPr lang="nl-BE" sz="1400" kern="0" dirty="0" smtClean="0">
                  <a:solidFill>
                    <a:srgbClr val="002060"/>
                  </a:solidFill>
                  <a:cs typeface="Times New Roman" pitchFamily="18" charset="0"/>
                </a:rPr>
                <a:t>Organisation </a:t>
              </a:r>
              <a:r>
                <a:rPr lang="nl-BE" sz="1400" kern="0" dirty="0">
                  <a:solidFill>
                    <a:srgbClr val="002060"/>
                  </a:solidFill>
                  <a:cs typeface="Times New Roman" pitchFamily="18" charset="0"/>
                </a:rPr>
                <a:t>Partner to 3GPP &amp; oneM2M</a:t>
              </a:r>
            </a:p>
            <a:p>
              <a:pPr>
                <a:defRPr/>
              </a:pPr>
              <a:endParaRPr lang="nl-BE" sz="1400" kern="0" dirty="0">
                <a:solidFill>
                  <a:srgbClr val="002060"/>
                </a:solidFill>
                <a:cs typeface="Times New Roman" pitchFamily="18" charset="0"/>
              </a:endParaRPr>
            </a:p>
          </p:txBody>
        </p:sp>
      </p:grpSp>
      <p:pic>
        <p:nvPicPr>
          <p:cNvPr id="185350" name="Picture 6" descr="Image result for 3gp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5384" y="5588781"/>
            <a:ext cx="1056220" cy="61524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Image result for ONEm2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pic>
        <p:nvPicPr>
          <p:cNvPr id="185356" name="Picture 12" descr="Image result for ONEm2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9748" y="5422951"/>
            <a:ext cx="1427646" cy="9469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21676" y="1906495"/>
            <a:ext cx="1918063" cy="3108543"/>
          </a:xfrm>
          <a:prstGeom prst="rect">
            <a:avLst/>
          </a:prstGeom>
        </p:spPr>
        <p:txBody>
          <a:bodyPr wrap="square">
            <a:spAutoFit/>
          </a:bodyPr>
          <a:lstStyle/>
          <a:p>
            <a:endParaRPr lang="en-IN" sz="1600" dirty="0">
              <a:solidFill>
                <a:srgbClr val="1F487C"/>
              </a:solidFill>
              <a:latin typeface="Verdana" panose="020B0604030504040204" pitchFamily="34" charset="0"/>
            </a:endParaRPr>
          </a:p>
          <a:p>
            <a:r>
              <a:rPr lang="en-IN" sz="1800" dirty="0" smtClean="0">
                <a:solidFill>
                  <a:srgbClr val="1F487C"/>
                </a:solidFill>
                <a:latin typeface="Calibri" panose="020F0502020204030204" pitchFamily="34" charset="0"/>
                <a:cs typeface="Calibri" panose="020F0502020204030204" pitchFamily="34" charset="0"/>
              </a:rPr>
              <a:t>BIS: 25% </a:t>
            </a:r>
            <a:r>
              <a:rPr lang="en-IN" sz="1800" dirty="0">
                <a:solidFill>
                  <a:srgbClr val="1F487C"/>
                </a:solidFill>
                <a:latin typeface="Calibri" panose="020F0502020204030204" pitchFamily="34" charset="0"/>
                <a:cs typeface="Calibri" panose="020F0502020204030204" pitchFamily="34" charset="0"/>
              </a:rPr>
              <a:t>of portfolio identical to ISO</a:t>
            </a:r>
          </a:p>
          <a:p>
            <a:endParaRPr lang="en-IN" sz="1800" dirty="0">
              <a:solidFill>
                <a:srgbClr val="1F487C"/>
              </a:solidFill>
              <a:latin typeface="Calibri" panose="020F0502020204030204" pitchFamily="34" charset="0"/>
              <a:cs typeface="Calibri" panose="020F0502020204030204" pitchFamily="34" charset="0"/>
            </a:endParaRPr>
          </a:p>
          <a:p>
            <a:r>
              <a:rPr lang="en-IN" sz="1800" dirty="0" smtClean="0">
                <a:solidFill>
                  <a:srgbClr val="1F487C"/>
                </a:solidFill>
                <a:latin typeface="Calibri" panose="020F0502020204030204" pitchFamily="34" charset="0"/>
                <a:cs typeface="Calibri" panose="020F0502020204030204" pitchFamily="34" charset="0"/>
              </a:rPr>
              <a:t>BIS: </a:t>
            </a:r>
            <a:r>
              <a:rPr lang="en-IN" sz="1800" b="1" dirty="0" smtClean="0">
                <a:solidFill>
                  <a:srgbClr val="7E7E7E"/>
                </a:solidFill>
                <a:latin typeface="Calibri" panose="020F0502020204030204" pitchFamily="34" charset="0"/>
                <a:cs typeface="Calibri" panose="020F0502020204030204" pitchFamily="34" charset="0"/>
              </a:rPr>
              <a:t>55% </a:t>
            </a:r>
            <a:r>
              <a:rPr lang="en-IN" sz="1800" dirty="0">
                <a:solidFill>
                  <a:srgbClr val="1F487C"/>
                </a:solidFill>
                <a:latin typeface="Calibri" panose="020F0502020204030204" pitchFamily="34" charset="0"/>
                <a:cs typeface="Calibri" panose="020F0502020204030204" pitchFamily="34" charset="0"/>
              </a:rPr>
              <a:t>of portfolio identical to</a:t>
            </a:r>
          </a:p>
          <a:p>
            <a:r>
              <a:rPr lang="en-IN" sz="1800" dirty="0">
                <a:solidFill>
                  <a:srgbClr val="1F487C"/>
                </a:solidFill>
                <a:latin typeface="Calibri" panose="020F0502020204030204" pitchFamily="34" charset="0"/>
                <a:cs typeface="Calibri" panose="020F0502020204030204" pitchFamily="34" charset="0"/>
              </a:rPr>
              <a:t>(+ another </a:t>
            </a:r>
            <a:r>
              <a:rPr lang="en-IN" sz="1800" b="1" dirty="0">
                <a:solidFill>
                  <a:srgbClr val="7E7E7E"/>
                </a:solidFill>
                <a:latin typeface="Calibri" panose="020F0502020204030204" pitchFamily="34" charset="0"/>
                <a:cs typeface="Calibri" panose="020F0502020204030204" pitchFamily="34" charset="0"/>
              </a:rPr>
              <a:t>6%</a:t>
            </a:r>
            <a:r>
              <a:rPr lang="en-IN" sz="1800" dirty="0">
                <a:solidFill>
                  <a:srgbClr val="1F487C"/>
                </a:solidFill>
                <a:latin typeface="Calibri" panose="020F0502020204030204" pitchFamily="34" charset="0"/>
                <a:cs typeface="Calibri" panose="020F0502020204030204" pitchFamily="34" charset="0"/>
              </a:rPr>
              <a:t>based on) IEC standards</a:t>
            </a:r>
            <a:endParaRPr lang="en-IN" sz="1800" dirty="0">
              <a:latin typeface="Calibri" panose="020F0502020204030204" pitchFamily="34" charset="0"/>
              <a:cs typeface="Calibri" panose="020F0502020204030204" pitchFamily="34" charset="0"/>
            </a:endParaRPr>
          </a:p>
        </p:txBody>
      </p:sp>
      <p:sp>
        <p:nvSpPr>
          <p:cNvPr id="5" name="Rectangle 4"/>
          <p:cNvSpPr/>
          <p:nvPr/>
        </p:nvSpPr>
        <p:spPr>
          <a:xfrm>
            <a:off x="0" y="1067751"/>
            <a:ext cx="9039739" cy="830997"/>
          </a:xfrm>
          <a:prstGeom prst="rect">
            <a:avLst/>
          </a:prstGeom>
        </p:spPr>
        <p:txBody>
          <a:bodyPr wrap="square">
            <a:spAutoFit/>
          </a:bodyPr>
          <a:lstStyle/>
          <a:p>
            <a:r>
              <a:rPr lang="en-IN" dirty="0">
                <a:solidFill>
                  <a:srgbClr val="002060"/>
                </a:solidFill>
                <a:latin typeface="Calibri" panose="020F0502020204030204" pitchFamily="34" charset="0"/>
                <a:cs typeface="Calibri" panose="020F0502020204030204" pitchFamily="34" charset="0"/>
              </a:rPr>
              <a:t>To avoid duplication of work at International </a:t>
            </a:r>
            <a:r>
              <a:rPr lang="en-IN" dirty="0" smtClean="0">
                <a:solidFill>
                  <a:srgbClr val="002060"/>
                </a:solidFill>
                <a:latin typeface="Calibri" panose="020F0502020204030204" pitchFamily="34" charset="0"/>
                <a:cs typeface="Calibri" panose="020F0502020204030204" pitchFamily="34" charset="0"/>
              </a:rPr>
              <a:t>and </a:t>
            </a:r>
            <a:r>
              <a:rPr lang="en-IN" dirty="0">
                <a:solidFill>
                  <a:srgbClr val="002060"/>
                </a:solidFill>
                <a:latin typeface="Calibri" panose="020F0502020204030204" pitchFamily="34" charset="0"/>
                <a:cs typeface="Calibri" panose="020F0502020204030204" pitchFamily="34" charset="0"/>
              </a:rPr>
              <a:t>to aim for a identical worldwide </a:t>
            </a:r>
            <a:r>
              <a:rPr lang="en-IN" dirty="0" smtClean="0">
                <a:solidFill>
                  <a:srgbClr val="002060"/>
                </a:solidFill>
                <a:latin typeface="Calibri" panose="020F0502020204030204" pitchFamily="34" charset="0"/>
                <a:cs typeface="Calibri" panose="020F0502020204030204" pitchFamily="34" charset="0"/>
              </a:rPr>
              <a:t>standards</a:t>
            </a:r>
            <a:endParaRPr lang="en-IN" dirty="0">
              <a:solidFill>
                <a:srgbClr val="002060"/>
              </a:solidFill>
              <a:latin typeface="Calibri" panose="020F0502020204030204" pitchFamily="34" charset="0"/>
              <a:cs typeface="Calibri" panose="020F0502020204030204" pitchFamily="34" charset="0"/>
            </a:endParaRPr>
          </a:p>
        </p:txBody>
      </p:sp>
      <p:sp>
        <p:nvSpPr>
          <p:cNvPr id="3" name="Rectangle 2"/>
          <p:cNvSpPr/>
          <p:nvPr/>
        </p:nvSpPr>
        <p:spPr>
          <a:xfrm>
            <a:off x="1470176" y="2854461"/>
            <a:ext cx="4572000" cy="461665"/>
          </a:xfrm>
          <a:prstGeom prst="rect">
            <a:avLst/>
          </a:prstGeom>
        </p:spPr>
        <p:txBody>
          <a:bodyPr>
            <a:spAutoFit/>
          </a:bodyPr>
          <a:lstStyle/>
          <a:p>
            <a:r>
              <a:rPr lang="en-GB" altLang="en-US" sz="1200" b="1" dirty="0">
                <a:solidFill>
                  <a:schemeClr val="bg1">
                    <a:lumMod val="50000"/>
                  </a:schemeClr>
                </a:solidFill>
                <a:latin typeface="Calibri" panose="020F0502020204030204" pitchFamily="34" charset="0"/>
                <a:cs typeface="Calibri" panose="020F0502020204030204" pitchFamily="34" charset="0"/>
              </a:rPr>
              <a:t>Chemistry, Material, Energy, Environment, Transport, Construction, Services, eMobility etc</a:t>
            </a:r>
            <a:endParaRPr lang="en-IN" sz="1200" b="1" dirty="0">
              <a:latin typeface="Calibri" panose="020F0502020204030204" pitchFamily="34" charset="0"/>
              <a:cs typeface="Calibri" panose="020F0502020204030204" pitchFamily="34" charset="0"/>
            </a:endParaRPr>
          </a:p>
        </p:txBody>
      </p:sp>
      <p:sp>
        <p:nvSpPr>
          <p:cNvPr id="6" name="Rectangle 5"/>
          <p:cNvSpPr/>
          <p:nvPr/>
        </p:nvSpPr>
        <p:spPr>
          <a:xfrm>
            <a:off x="2526378" y="3951622"/>
            <a:ext cx="1978940" cy="276999"/>
          </a:xfrm>
          <a:prstGeom prst="rect">
            <a:avLst/>
          </a:prstGeom>
        </p:spPr>
        <p:txBody>
          <a:bodyPr wrap="none">
            <a:spAutoFit/>
          </a:bodyPr>
          <a:lstStyle/>
          <a:p>
            <a:r>
              <a:rPr lang="en-GB" altLang="en-US" sz="1200" b="1" dirty="0">
                <a:solidFill>
                  <a:schemeClr val="bg1">
                    <a:lumMod val="50000"/>
                  </a:schemeClr>
                </a:solidFill>
                <a:latin typeface="Calibri" panose="020F0502020204030204" pitchFamily="34" charset="0"/>
                <a:cs typeface="Calibri" panose="020F0502020204030204" pitchFamily="34" charset="0"/>
              </a:rPr>
              <a:t>Electricity, Electro-technical </a:t>
            </a:r>
            <a:endParaRPr lang="en-IN" sz="1200" b="1" dirty="0">
              <a:latin typeface="Calibri" panose="020F0502020204030204" pitchFamily="34" charset="0"/>
              <a:cs typeface="Calibri" panose="020F0502020204030204" pitchFamily="34" charset="0"/>
            </a:endParaRPr>
          </a:p>
        </p:txBody>
      </p:sp>
      <p:sp>
        <p:nvSpPr>
          <p:cNvPr id="7" name="Rectangle 6"/>
          <p:cNvSpPr/>
          <p:nvPr/>
        </p:nvSpPr>
        <p:spPr>
          <a:xfrm>
            <a:off x="2233869" y="5017139"/>
            <a:ext cx="4572000" cy="276999"/>
          </a:xfrm>
          <a:prstGeom prst="rect">
            <a:avLst/>
          </a:prstGeom>
        </p:spPr>
        <p:txBody>
          <a:bodyPr>
            <a:spAutoFit/>
          </a:bodyPr>
          <a:lstStyle/>
          <a:p>
            <a:r>
              <a:rPr lang="en-GB" altLang="en-US" sz="1200" b="1" dirty="0">
                <a:solidFill>
                  <a:schemeClr val="bg1">
                    <a:lumMod val="50000"/>
                  </a:schemeClr>
                </a:solidFill>
                <a:latin typeface="Calibri" panose="020F0502020204030204" pitchFamily="34" charset="0"/>
                <a:cs typeface="Calibri" panose="020F0502020204030204" pitchFamily="34" charset="0"/>
              </a:rPr>
              <a:t>Information &amp; Communication Technologies (ICT) </a:t>
            </a:r>
            <a:endParaRPr lang="en-IN" sz="1200" b="1" dirty="0">
              <a:latin typeface="Calibri" panose="020F0502020204030204" pitchFamily="34" charset="0"/>
              <a:cs typeface="Calibri" panose="020F0502020204030204" pitchFamily="34" charset="0"/>
            </a:endParaRPr>
          </a:p>
        </p:txBody>
      </p:sp>
      <p:pic>
        <p:nvPicPr>
          <p:cNvPr id="12" name="Picture 11"/>
          <p:cNvPicPr>
            <a:picLocks noChangeAspect="1"/>
          </p:cNvPicPr>
          <p:nvPr/>
        </p:nvPicPr>
        <p:blipFill>
          <a:blip r:embed="rId7"/>
          <a:stretch>
            <a:fillRect/>
          </a:stretch>
        </p:blipFill>
        <p:spPr>
          <a:xfrm>
            <a:off x="236585" y="2418022"/>
            <a:ext cx="1075687" cy="1075687"/>
          </a:xfrm>
          <a:prstGeom prst="rect">
            <a:avLst/>
          </a:prstGeom>
        </p:spPr>
      </p:pic>
      <p:pic>
        <p:nvPicPr>
          <p:cNvPr id="26" name="Picture 25"/>
          <p:cNvPicPr>
            <a:picLocks noChangeAspect="1"/>
          </p:cNvPicPr>
          <p:nvPr/>
        </p:nvPicPr>
        <p:blipFill>
          <a:blip r:embed="rId7"/>
          <a:stretch>
            <a:fillRect/>
          </a:stretch>
        </p:blipFill>
        <p:spPr>
          <a:xfrm>
            <a:off x="236584" y="3484768"/>
            <a:ext cx="1075687" cy="1075687"/>
          </a:xfrm>
          <a:prstGeom prst="rect">
            <a:avLst/>
          </a:prstGeom>
        </p:spPr>
      </p:pic>
      <p:pic>
        <p:nvPicPr>
          <p:cNvPr id="12296" name="Picture 8" descr="http://tsdsi.org/site_media/images/tsds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5250" y="4851536"/>
            <a:ext cx="1392574" cy="737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0639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B6iv3De.s0u1Np.rKlEjx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ZAdX6k0v6kabMrwsv7b7o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ZAdX6k0v6kabMrwsv7b7o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B6iv3De.s0u1Np.rKlEjx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B6iv3De.s0u1Np.rKlEjx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Oy45xzjwE60Y3yVbfQlC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Oy45xzjwE60Y3yVbfQlC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0YPzaSzNiEqxta2QLB_O5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MkPEt2QT_EeRNY2Aox_Zt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23Gxm5DZVEqSabHhIr1K2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rePk3uk.Q0iDv.Yxh20wp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MkPEt2QT_EeRNY2Aox_Zt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23Gxm5DZVEqSabHhIr1K2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MkPEt2QT_EeRNY2Aox_Zt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23Gxm5DZVEqSabHhIr1K2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23Gxm5DZVEqSabHhIr1K2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ZAdX6k0v6kabMrwsv7b7o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Oy45xzjwE60Y3yVbfQlC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B6iv3De.s0u1Np.rKlEjx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rqwotNUg_kii.Jq.Wxk6F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6iv3De.s0u1Np.rKlEjx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B6iv3De.s0u1Np.rKlEjx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ZAdX6k0v6kabMrwsv7b7oA"/>
</p:tagLst>
</file>

<file path=ppt/theme/theme1.xml><?xml version="1.0" encoding="utf-8"?>
<a:theme xmlns:a="http://schemas.openxmlformats.org/drawingml/2006/main" name="ansitemp">
  <a:themeElements>
    <a:clrScheme name="">
      <a:dk1>
        <a:srgbClr val="919191"/>
      </a:dk1>
      <a:lt1>
        <a:srgbClr val="CCFFCC"/>
      </a:lt1>
      <a:dk2>
        <a:srgbClr val="00279F"/>
      </a:dk2>
      <a:lt2>
        <a:srgbClr val="000000"/>
      </a:lt2>
      <a:accent1>
        <a:srgbClr val="618FFD"/>
      </a:accent1>
      <a:accent2>
        <a:srgbClr val="00AE00"/>
      </a:accent2>
      <a:accent3>
        <a:srgbClr val="AAACCD"/>
      </a:accent3>
      <a:accent4>
        <a:srgbClr val="AEDAAE"/>
      </a:accent4>
      <a:accent5>
        <a:srgbClr val="B7C6FE"/>
      </a:accent5>
      <a:accent6>
        <a:srgbClr val="009D00"/>
      </a:accent6>
      <a:hlink>
        <a:srgbClr val="FC0128"/>
      </a:hlink>
      <a:folHlink>
        <a:srgbClr val="CECECE"/>
      </a:folHlink>
    </a:clrScheme>
    <a:fontScheme name="ansitemp">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nsitem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sitem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nsitem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sitem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sitem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sitem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nsitem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ETSI_EXTERNAL_PRESENTATION_template_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9430FCB-A4E2-49EB-8A6A-FDE40B3F8305}" vid="{AEDECCC1-5646-4D2A-AE62-4E2BB78C8C25}"/>
    </a:ext>
  </a:ext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neM2M Content Theme">
  <a:themeElements>
    <a:clrScheme name="oneM2M">
      <a:dk1>
        <a:srgbClr val="000000"/>
      </a:dk1>
      <a:lt1>
        <a:sysClr val="window" lastClr="FFFFFF"/>
      </a:lt1>
      <a:dk2>
        <a:srgbClr val="505450"/>
      </a:dk2>
      <a:lt2>
        <a:srgbClr val="A0A0A3"/>
      </a:lt2>
      <a:accent1>
        <a:srgbClr val="B42025"/>
      </a:accent1>
      <a:accent2>
        <a:srgbClr val="F6921E"/>
      </a:accent2>
      <a:accent3>
        <a:srgbClr val="005480"/>
      </a:accent3>
      <a:accent4>
        <a:srgbClr val="668C97"/>
      </a:accent4>
      <a:accent5>
        <a:srgbClr val="716896"/>
      </a:accent5>
      <a:accent6>
        <a:srgbClr val="008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ETSI_EXTERNAL_PRESENTATION_template_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9430FCB-A4E2-49EB-8A6A-FDE40B3F8305}" vid="{AEDECCC1-5646-4D2A-AE62-4E2BB78C8C25}"/>
    </a:ext>
  </a:ext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ansitemp">
  <a:themeElements>
    <a:clrScheme name="">
      <a:dk1>
        <a:srgbClr val="919191"/>
      </a:dk1>
      <a:lt1>
        <a:srgbClr val="CCFFCC"/>
      </a:lt1>
      <a:dk2>
        <a:srgbClr val="00279F"/>
      </a:dk2>
      <a:lt2>
        <a:srgbClr val="000000"/>
      </a:lt2>
      <a:accent1>
        <a:srgbClr val="618FFD"/>
      </a:accent1>
      <a:accent2>
        <a:srgbClr val="00AE00"/>
      </a:accent2>
      <a:accent3>
        <a:srgbClr val="AAACCD"/>
      </a:accent3>
      <a:accent4>
        <a:srgbClr val="AEDAAE"/>
      </a:accent4>
      <a:accent5>
        <a:srgbClr val="B7C6FE"/>
      </a:accent5>
      <a:accent6>
        <a:srgbClr val="009D00"/>
      </a:accent6>
      <a:hlink>
        <a:srgbClr val="FC0128"/>
      </a:hlink>
      <a:folHlink>
        <a:srgbClr val="CECECE"/>
      </a:folHlink>
    </a:clrScheme>
    <a:fontScheme name="ansitemp">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nsitem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sitem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nsitem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sitem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sitem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sitem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nsitem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46300059</TotalTime>
  <Pages>14</Pages>
  <Words>4909</Words>
  <Application>Microsoft Office PowerPoint</Application>
  <PresentationFormat>On-screen Show (4:3)</PresentationFormat>
  <Paragraphs>858</Paragraphs>
  <Slides>53</Slides>
  <Notes>28</Notes>
  <HiddenSlides>7</HiddenSlides>
  <MMClips>0</MMClips>
  <ScaleCrop>false</ScaleCrop>
  <HeadingPairs>
    <vt:vector size="8" baseType="variant">
      <vt:variant>
        <vt:lpstr>Fonts Used</vt:lpstr>
      </vt:variant>
      <vt:variant>
        <vt:i4>18</vt:i4>
      </vt:variant>
      <vt:variant>
        <vt:lpstr>Theme</vt:lpstr>
      </vt:variant>
      <vt:variant>
        <vt:i4>12</vt:i4>
      </vt:variant>
      <vt:variant>
        <vt:lpstr>Embedded OLE Servers</vt:lpstr>
      </vt:variant>
      <vt:variant>
        <vt:i4>1</vt:i4>
      </vt:variant>
      <vt:variant>
        <vt:lpstr>Slide Titles</vt:lpstr>
      </vt:variant>
      <vt:variant>
        <vt:i4>53</vt:i4>
      </vt:variant>
    </vt:vector>
  </HeadingPairs>
  <TitlesOfParts>
    <vt:vector size="84" baseType="lpstr">
      <vt:lpstr>맑은 고딕</vt:lpstr>
      <vt:lpstr>ＭＳ Ｐゴシック</vt:lpstr>
      <vt:lpstr>ＭＳ Ｐゴシック</vt:lpstr>
      <vt:lpstr>Arial</vt:lpstr>
      <vt:lpstr>Calibri</vt:lpstr>
      <vt:lpstr>Franklin Gothic Demi</vt:lpstr>
      <vt:lpstr>Geneva</vt:lpstr>
      <vt:lpstr>Gill Sans MT</vt:lpstr>
      <vt:lpstr>Helvetica</vt:lpstr>
      <vt:lpstr>HGP創英角ｺﾞｼｯｸUB</vt:lpstr>
      <vt:lpstr>MS Reference Sans Serif</vt:lpstr>
      <vt:lpstr>Symbol</vt:lpstr>
      <vt:lpstr>Tahoma</vt:lpstr>
      <vt:lpstr>Times New Roman</vt:lpstr>
      <vt:lpstr>Trebuchet MS</vt:lpstr>
      <vt:lpstr>Verdana</vt:lpstr>
      <vt:lpstr>WenQuanYi Zen Hei</vt:lpstr>
      <vt:lpstr>Wingdings</vt:lpstr>
      <vt:lpstr>ansitemp</vt:lpstr>
      <vt:lpstr>Office Theme</vt:lpstr>
      <vt:lpstr>2_Office Theme</vt:lpstr>
      <vt:lpstr>1_Office Theme</vt:lpstr>
      <vt:lpstr>3_Office Theme</vt:lpstr>
      <vt:lpstr>oneM2M Content Theme</vt:lpstr>
      <vt:lpstr>ETSI_EXTERNAL_PRESENTATION_template_2014</vt:lpstr>
      <vt:lpstr>4_Office Theme</vt:lpstr>
      <vt:lpstr>1_ansitemp</vt:lpstr>
      <vt:lpstr>6_Office Theme</vt:lpstr>
      <vt:lpstr>1_ETSI_EXTERNAL_PRESENTATION_template_2014</vt:lpstr>
      <vt:lpstr>7_Office Theme</vt:lpstr>
      <vt:lpstr>think-cell Folie</vt:lpstr>
      <vt:lpstr>PowerPoint Presentation</vt:lpstr>
      <vt:lpstr>Content</vt:lpstr>
      <vt:lpstr>PowerPoint Presentation</vt:lpstr>
      <vt:lpstr>What is a standard?</vt:lpstr>
      <vt:lpstr>Why standards are important? </vt:lpstr>
      <vt:lpstr>Standards vs Législation</vt:lpstr>
      <vt:lpstr>PowerPoint Presentation</vt:lpstr>
      <vt:lpstr>SDO’s are integrated with International - Europe</vt:lpstr>
      <vt:lpstr>SDO’s are integrated with International - India</vt:lpstr>
      <vt:lpstr>PowerPoint Presentation</vt:lpstr>
      <vt:lpstr>PowerPoint Presentation</vt:lpstr>
      <vt:lpstr>PowerPoint Presentation</vt:lpstr>
      <vt:lpstr>PowerPoint Presentation</vt:lpstr>
      <vt:lpstr>PowerPoint Presentation</vt:lpstr>
      <vt:lpstr>PowerPoint Presentation</vt:lpstr>
      <vt:lpstr>Today</vt:lpstr>
      <vt:lpstr>PowerPoint Presentation</vt:lpstr>
      <vt:lpstr>PowerPoint Presentation</vt:lpstr>
      <vt:lpstr>EC RnD Projects encouraged to Standardize: H2020 Lighthouse Projects</vt:lpstr>
      <vt:lpstr>EC R&amp;D Projects encouraged to Standardize: H2020 Lighthouse Cities (and others)</vt:lpstr>
      <vt:lpstr>EC R&amp;D Projects encouraged to Standardize: H2020 IoT Large Scale Pilots</vt:lpstr>
      <vt:lpstr>Why Standards  for Smart Cities ?</vt:lpstr>
      <vt:lpstr>PowerPoint Presentation</vt:lpstr>
      <vt:lpstr>Global &amp; EU Standardization activity </vt:lpstr>
      <vt:lpstr>Standards shrink risks in Enabling Technologies</vt:lpstr>
      <vt:lpstr> The Sector Forum SSCC</vt:lpstr>
      <vt:lpstr>PowerPoint Presentation</vt:lpstr>
      <vt:lpstr>oneM2M Partnership Project </vt:lpstr>
      <vt:lpstr>Vision for building smart cities</vt:lpstr>
      <vt:lpstr>Key requirements for smart city IoT platform</vt:lpstr>
      <vt:lpstr>A possible smart city blue-print</vt:lpstr>
      <vt:lpstr>PowerPoint Presentation</vt:lpstr>
      <vt:lpstr>PowerPoint Presentation</vt:lpstr>
      <vt:lpstr>PowerPoint Presentation</vt:lpstr>
      <vt:lpstr>PowerPoint Presentation</vt:lpstr>
      <vt:lpstr>PowerPoint Presentation</vt:lpstr>
      <vt:lpstr>Status of Smart Grid Pilots Projects</vt:lpstr>
      <vt:lpstr>Status of Smart Grid Projects under NSGM</vt:lpstr>
      <vt:lpstr>PowerPoint Presentation</vt:lpstr>
      <vt:lpstr>Standardization work: Smart Grids and Smart Metering in India 1(4)</vt:lpstr>
      <vt:lpstr>Standardization work: Smart Grids and Smart Metering in India 2(4)</vt:lpstr>
      <vt:lpstr>Standardization work: Smart Grids and Smart Metering in India 3(4)</vt:lpstr>
      <vt:lpstr>Standardization work: Smart Grids and Smart Metering in India 4(4)</vt:lpstr>
      <vt:lpstr>Work on Cyber Security</vt:lpstr>
      <vt:lpstr>PowerPoint Presentation</vt:lpstr>
      <vt:lpstr>Smart City Mission</vt:lpstr>
      <vt:lpstr>Smart City Mission</vt:lpstr>
      <vt:lpstr>PowerPoint Presentation</vt:lpstr>
      <vt:lpstr>Smart city Mission-Updates</vt:lpstr>
      <vt:lpstr>Smart City - Standards</vt:lpstr>
      <vt:lpstr>PowerPoint Presentation</vt:lpstr>
      <vt:lpstr>Conclusions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Audited Designation</dc:title>
  <dc:creator>ANSI</dc:creator>
  <cp:lastModifiedBy>Dinesh Sharma</cp:lastModifiedBy>
  <cp:revision>445</cp:revision>
  <cp:lastPrinted>2017-04-28T12:54:33Z</cp:lastPrinted>
  <dcterms:created xsi:type="dcterms:W3CDTF">1995-09-15T11:52:46Z</dcterms:created>
  <dcterms:modified xsi:type="dcterms:W3CDTF">2017-07-28T04:04:16Z</dcterms:modified>
</cp:coreProperties>
</file>