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8" r:id="rId2"/>
    <p:sldId id="285" r:id="rId3"/>
    <p:sldId id="283" r:id="rId4"/>
    <p:sldId id="257" r:id="rId5"/>
    <p:sldId id="262" r:id="rId6"/>
    <p:sldId id="278" r:id="rId7"/>
    <p:sldId id="260" r:id="rId8"/>
    <p:sldId id="261" r:id="rId9"/>
    <p:sldId id="286" r:id="rId10"/>
    <p:sldId id="263" r:id="rId11"/>
    <p:sldId id="264" r:id="rId12"/>
    <p:sldId id="265" r:id="rId13"/>
    <p:sldId id="267" r:id="rId14"/>
    <p:sldId id="266" r:id="rId15"/>
    <p:sldId id="273" r:id="rId16"/>
    <p:sldId id="274" r:id="rId17"/>
    <p:sldId id="268" r:id="rId18"/>
    <p:sldId id="269" r:id="rId19"/>
    <p:sldId id="275" r:id="rId20"/>
    <p:sldId id="276" r:id="rId21"/>
    <p:sldId id="287" r:id="rId22"/>
    <p:sldId id="277" r:id="rId23"/>
    <p:sldId id="271" r:id="rId24"/>
    <p:sldId id="279" r:id="rId25"/>
    <p:sldId id="272" r:id="rId26"/>
    <p:sldId id="280" r:id="rId27"/>
    <p:sldId id="281"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C"/>
    <a:srgbClr val="0086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2A0354-22D4-457E-9DEC-F082EF88794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E43C3CB-4916-4FDD-96F9-FA633B6B7745}">
      <dgm:prSet/>
      <dgm:spPr/>
      <dgm:t>
        <a:bodyPr/>
        <a:lstStyle/>
        <a:p>
          <a:pPr rtl="0"/>
          <a:r>
            <a:rPr lang="en-US" b="1" dirty="0"/>
            <a:t>Main forums/ organizations:</a:t>
          </a:r>
          <a:endParaRPr lang="en-US" dirty="0"/>
        </a:p>
      </dgm:t>
    </dgm:pt>
    <dgm:pt modelId="{3BBD371D-8DE5-4696-B5D0-A70051BD612B}" type="parTrans" cxnId="{86DFCA06-05AA-4659-AB6A-954EBAD33768}">
      <dgm:prSet/>
      <dgm:spPr/>
      <dgm:t>
        <a:bodyPr/>
        <a:lstStyle/>
        <a:p>
          <a:endParaRPr lang="en-US"/>
        </a:p>
      </dgm:t>
    </dgm:pt>
    <dgm:pt modelId="{FE6FC6C0-A552-4F6F-AE0A-56E274304902}" type="sibTrans" cxnId="{86DFCA06-05AA-4659-AB6A-954EBAD33768}">
      <dgm:prSet/>
      <dgm:spPr/>
      <dgm:t>
        <a:bodyPr/>
        <a:lstStyle/>
        <a:p>
          <a:endParaRPr lang="en-US"/>
        </a:p>
      </dgm:t>
    </dgm:pt>
    <dgm:pt modelId="{52F278BF-2834-48C5-B28C-6EDD17AC5B85}">
      <dgm:prSet custT="1"/>
      <dgm:spPr/>
      <dgm:t>
        <a:bodyPr/>
        <a:lstStyle/>
        <a:p>
          <a:pPr marL="0" indent="-457200" algn="l" rtl="0">
            <a:lnSpc>
              <a:spcPct val="100000"/>
            </a:lnSpc>
            <a:spcAft>
              <a:spcPts val="0"/>
            </a:spcAft>
            <a:tabLst/>
          </a:pPr>
          <a:r>
            <a:rPr lang="en-US" sz="1800" dirty="0"/>
            <a:t>European Telecommunications Standards Institute (ETSI) </a:t>
          </a:r>
        </a:p>
      </dgm:t>
    </dgm:pt>
    <dgm:pt modelId="{C92D9C62-D8FB-4434-B177-227FA8E9C7A4}" type="parTrans" cxnId="{5CBC7995-73F5-429E-BBCF-45F69B9238DF}">
      <dgm:prSet/>
      <dgm:spPr/>
      <dgm:t>
        <a:bodyPr/>
        <a:lstStyle/>
        <a:p>
          <a:endParaRPr lang="en-US"/>
        </a:p>
      </dgm:t>
    </dgm:pt>
    <dgm:pt modelId="{704D53C8-79BE-43DD-AB56-DCBC94B54AFF}" type="sibTrans" cxnId="{5CBC7995-73F5-429E-BBCF-45F69B9238DF}">
      <dgm:prSet/>
      <dgm:spPr/>
      <dgm:t>
        <a:bodyPr/>
        <a:lstStyle/>
        <a:p>
          <a:endParaRPr lang="en-US"/>
        </a:p>
      </dgm:t>
    </dgm:pt>
    <dgm:pt modelId="{DE396BA6-4143-4012-9B84-6E5BE7D83233}">
      <dgm:prSet custT="1"/>
      <dgm:spPr/>
      <dgm:t>
        <a:bodyPr/>
        <a:lstStyle/>
        <a:p>
          <a:pPr marL="0" indent="-457200" algn="l" rtl="0">
            <a:lnSpc>
              <a:spcPct val="100000"/>
            </a:lnSpc>
            <a:spcAft>
              <a:spcPts val="0"/>
            </a:spcAft>
            <a:tabLst/>
          </a:pPr>
          <a:r>
            <a:rPr lang="en-US" sz="1800" dirty="0"/>
            <a:t>IEEE</a:t>
          </a:r>
        </a:p>
      </dgm:t>
    </dgm:pt>
    <dgm:pt modelId="{A217E2CA-A651-44D6-A684-67B8958DD745}" type="parTrans" cxnId="{DC8D768B-EE39-43EE-B139-090E5F24F3D4}">
      <dgm:prSet/>
      <dgm:spPr/>
      <dgm:t>
        <a:bodyPr/>
        <a:lstStyle/>
        <a:p>
          <a:endParaRPr lang="en-US"/>
        </a:p>
      </dgm:t>
    </dgm:pt>
    <dgm:pt modelId="{298CAC8B-533B-45DD-ABB5-7D003D7F7F50}" type="sibTrans" cxnId="{DC8D768B-EE39-43EE-B139-090E5F24F3D4}">
      <dgm:prSet/>
      <dgm:spPr/>
      <dgm:t>
        <a:bodyPr/>
        <a:lstStyle/>
        <a:p>
          <a:endParaRPr lang="en-US"/>
        </a:p>
      </dgm:t>
    </dgm:pt>
    <dgm:pt modelId="{1F394330-A180-464D-946B-B3B1DF858623}">
      <dgm:prSet custT="1"/>
      <dgm:spPr/>
      <dgm:t>
        <a:bodyPr/>
        <a:lstStyle/>
        <a:p>
          <a:pPr marL="0" indent="-457200" algn="l" rtl="0">
            <a:lnSpc>
              <a:spcPct val="100000"/>
            </a:lnSpc>
            <a:spcAft>
              <a:spcPts val="0"/>
            </a:spcAft>
            <a:tabLst/>
          </a:pPr>
          <a:r>
            <a:rPr lang="en-US" sz="1800" dirty="0"/>
            <a:t>International Telecommunication Union (ITU)</a:t>
          </a:r>
        </a:p>
      </dgm:t>
    </dgm:pt>
    <dgm:pt modelId="{5BFECFB5-BFA0-4221-BB55-A7FCC04A0E11}" type="parTrans" cxnId="{90BCD8A9-E7E9-43AD-B261-E3A0092A3450}">
      <dgm:prSet/>
      <dgm:spPr/>
      <dgm:t>
        <a:bodyPr/>
        <a:lstStyle/>
        <a:p>
          <a:endParaRPr lang="en-US"/>
        </a:p>
      </dgm:t>
    </dgm:pt>
    <dgm:pt modelId="{24C1575E-586C-4A4C-AB5B-B2FEDB282F8C}" type="sibTrans" cxnId="{90BCD8A9-E7E9-43AD-B261-E3A0092A3450}">
      <dgm:prSet/>
      <dgm:spPr/>
      <dgm:t>
        <a:bodyPr/>
        <a:lstStyle/>
        <a:p>
          <a:endParaRPr lang="en-US"/>
        </a:p>
      </dgm:t>
    </dgm:pt>
    <dgm:pt modelId="{AAF5F7C4-E7E9-44EF-A113-510DF293F9F6}">
      <dgm:prSet custT="1"/>
      <dgm:spPr/>
      <dgm:t>
        <a:bodyPr/>
        <a:lstStyle/>
        <a:p>
          <a:pPr marL="0" indent="-457200" algn="l" rtl="0">
            <a:lnSpc>
              <a:spcPct val="100000"/>
            </a:lnSpc>
            <a:spcAft>
              <a:spcPts val="0"/>
            </a:spcAft>
            <a:tabLst/>
          </a:pPr>
          <a:r>
            <a:rPr lang="en-US" sz="1800" dirty="0"/>
            <a:t>Advancing open standards for the information society (OASIS)</a:t>
          </a:r>
        </a:p>
      </dgm:t>
    </dgm:pt>
    <dgm:pt modelId="{B126F48A-8C45-4D76-8F3E-4987B35CFBA6}" type="parTrans" cxnId="{2F27DC46-55CA-4990-97EA-EB8B90E10207}">
      <dgm:prSet/>
      <dgm:spPr/>
      <dgm:t>
        <a:bodyPr/>
        <a:lstStyle/>
        <a:p>
          <a:endParaRPr lang="en-US"/>
        </a:p>
      </dgm:t>
    </dgm:pt>
    <dgm:pt modelId="{62299CD4-7562-439A-9E58-6D0CB4C65665}" type="sibTrans" cxnId="{2F27DC46-55CA-4990-97EA-EB8B90E10207}">
      <dgm:prSet/>
      <dgm:spPr/>
      <dgm:t>
        <a:bodyPr/>
        <a:lstStyle/>
        <a:p>
          <a:endParaRPr lang="en-US"/>
        </a:p>
      </dgm:t>
    </dgm:pt>
    <dgm:pt modelId="{13882AA7-05B2-4DA3-B9BD-F77C454FDD4E}">
      <dgm:prSet custT="1"/>
      <dgm:spPr/>
      <dgm:t>
        <a:bodyPr/>
        <a:lstStyle/>
        <a:p>
          <a:pPr marL="0" indent="-457200" algn="l" rtl="0">
            <a:lnSpc>
              <a:spcPct val="100000"/>
            </a:lnSpc>
            <a:spcAft>
              <a:spcPts val="0"/>
            </a:spcAft>
            <a:tabLst/>
          </a:pPr>
          <a:r>
            <a:rPr lang="en-US" sz="1800" dirty="0"/>
            <a:t>ISO/IEC JTC 1</a:t>
          </a:r>
        </a:p>
      </dgm:t>
    </dgm:pt>
    <dgm:pt modelId="{2B38489A-45D5-4DCE-96EE-2EEA19543B02}" type="parTrans" cxnId="{817F681B-6269-49AB-8FBF-E8419193755F}">
      <dgm:prSet/>
      <dgm:spPr/>
      <dgm:t>
        <a:bodyPr/>
        <a:lstStyle/>
        <a:p>
          <a:endParaRPr lang="en-US"/>
        </a:p>
      </dgm:t>
    </dgm:pt>
    <dgm:pt modelId="{C2D8B499-9EDC-4A8B-BE6B-8653C04AE37B}" type="sibTrans" cxnId="{817F681B-6269-49AB-8FBF-E8419193755F}">
      <dgm:prSet/>
      <dgm:spPr/>
      <dgm:t>
        <a:bodyPr/>
        <a:lstStyle/>
        <a:p>
          <a:endParaRPr lang="en-US"/>
        </a:p>
      </dgm:t>
    </dgm:pt>
    <dgm:pt modelId="{937DCD81-199B-4EA7-A13B-56902521C186}">
      <dgm:prSet custT="1"/>
      <dgm:spPr/>
      <dgm:t>
        <a:bodyPr/>
        <a:lstStyle/>
        <a:p>
          <a:pPr marL="0" indent="-457200" algn="l" rtl="0">
            <a:lnSpc>
              <a:spcPct val="100000"/>
            </a:lnSpc>
            <a:spcAft>
              <a:spcPts val="0"/>
            </a:spcAft>
            <a:tabLst/>
          </a:pPr>
          <a:r>
            <a:rPr lang="en-US" sz="1800" dirty="0"/>
            <a:t>OneM2M etc. provide recommendations and standards.</a:t>
          </a:r>
        </a:p>
      </dgm:t>
    </dgm:pt>
    <dgm:pt modelId="{6D68DFA2-2832-4EB4-A9C0-B205745CE913}" type="parTrans" cxnId="{2BC68FBF-A47A-4247-BB0A-C01DD608B0EA}">
      <dgm:prSet/>
      <dgm:spPr/>
      <dgm:t>
        <a:bodyPr/>
        <a:lstStyle/>
        <a:p>
          <a:endParaRPr lang="en-US"/>
        </a:p>
      </dgm:t>
    </dgm:pt>
    <dgm:pt modelId="{109622F9-DAA7-40E5-B52B-4D4ECE610935}" type="sibTrans" cxnId="{2BC68FBF-A47A-4247-BB0A-C01DD608B0EA}">
      <dgm:prSet/>
      <dgm:spPr/>
      <dgm:t>
        <a:bodyPr/>
        <a:lstStyle/>
        <a:p>
          <a:endParaRPr lang="en-US"/>
        </a:p>
      </dgm:t>
    </dgm:pt>
    <dgm:pt modelId="{06C899BF-C066-4811-8E92-6A58EB9E9196}">
      <dgm:prSet custT="1"/>
      <dgm:spPr/>
      <dgm:t>
        <a:bodyPr/>
        <a:lstStyle/>
        <a:p>
          <a:pPr rtl="0"/>
          <a:r>
            <a:rPr lang="en-US" sz="1400" b="1" dirty="0"/>
            <a:t>Additional forums/organizations</a:t>
          </a:r>
          <a:endParaRPr lang="en-US" sz="800" dirty="0"/>
        </a:p>
      </dgm:t>
    </dgm:pt>
    <dgm:pt modelId="{D97475C0-6E0D-43E8-AC9F-567E85E86B0D}" type="parTrans" cxnId="{1AFA824C-6401-45BE-88DB-071266D781C3}">
      <dgm:prSet/>
      <dgm:spPr/>
      <dgm:t>
        <a:bodyPr/>
        <a:lstStyle/>
        <a:p>
          <a:endParaRPr lang="en-US"/>
        </a:p>
      </dgm:t>
    </dgm:pt>
    <dgm:pt modelId="{2488E668-B776-4D11-86A8-FEA7F6A2ED28}" type="sibTrans" cxnId="{1AFA824C-6401-45BE-88DB-071266D781C3}">
      <dgm:prSet/>
      <dgm:spPr/>
      <dgm:t>
        <a:bodyPr/>
        <a:lstStyle/>
        <a:p>
          <a:endParaRPr lang="en-US"/>
        </a:p>
      </dgm:t>
    </dgm:pt>
    <dgm:pt modelId="{D08035E9-539B-49F2-A7F9-2A52BE608CA3}">
      <dgm:prSet custT="1"/>
      <dgm:spPr/>
      <dgm:t>
        <a:bodyPr/>
        <a:lstStyle/>
        <a:p>
          <a:pPr marL="457200" indent="-457200" rtl="0">
            <a:lnSpc>
              <a:spcPct val="100000"/>
            </a:lnSpc>
            <a:spcAft>
              <a:spcPts val="0"/>
            </a:spcAft>
          </a:pPr>
          <a:r>
            <a:rPr lang="en-US" sz="1600" dirty="0"/>
            <a:t>Continua</a:t>
          </a:r>
        </a:p>
      </dgm:t>
    </dgm:pt>
    <dgm:pt modelId="{D841F5FD-74B5-46DD-8AE0-8A33F98053E9}" type="parTrans" cxnId="{1296AD2A-31F9-47D2-BB23-379FA667669B}">
      <dgm:prSet/>
      <dgm:spPr/>
      <dgm:t>
        <a:bodyPr/>
        <a:lstStyle/>
        <a:p>
          <a:endParaRPr lang="en-US"/>
        </a:p>
      </dgm:t>
    </dgm:pt>
    <dgm:pt modelId="{E543ABA4-F629-4502-A51F-974696C8BBA5}" type="sibTrans" cxnId="{1296AD2A-31F9-47D2-BB23-379FA667669B}">
      <dgm:prSet/>
      <dgm:spPr/>
      <dgm:t>
        <a:bodyPr/>
        <a:lstStyle/>
        <a:p>
          <a:endParaRPr lang="en-US"/>
        </a:p>
      </dgm:t>
    </dgm:pt>
    <dgm:pt modelId="{07C8F214-AB4E-4873-97A1-E64A686B14C5}">
      <dgm:prSet custT="1"/>
      <dgm:spPr/>
      <dgm:t>
        <a:bodyPr/>
        <a:lstStyle/>
        <a:p>
          <a:pPr marL="457200" indent="-457200" rtl="0">
            <a:lnSpc>
              <a:spcPct val="100000"/>
            </a:lnSpc>
            <a:spcAft>
              <a:spcPts val="0"/>
            </a:spcAft>
          </a:pPr>
          <a:r>
            <a:rPr lang="en-US" sz="1600" dirty="0" err="1"/>
            <a:t>GlobalPlatform</a:t>
          </a:r>
          <a:endParaRPr lang="en-US" sz="1600" dirty="0"/>
        </a:p>
      </dgm:t>
    </dgm:pt>
    <dgm:pt modelId="{6B49892D-5628-4FC1-B7FF-DB2FCD90CE2B}" type="parTrans" cxnId="{075A98BB-1357-494B-88DA-9135CF8699E1}">
      <dgm:prSet/>
      <dgm:spPr/>
      <dgm:t>
        <a:bodyPr/>
        <a:lstStyle/>
        <a:p>
          <a:endParaRPr lang="en-US"/>
        </a:p>
      </dgm:t>
    </dgm:pt>
    <dgm:pt modelId="{D45CD5D8-A78A-494E-9A0C-1F47743896A2}" type="sibTrans" cxnId="{075A98BB-1357-494B-88DA-9135CF8699E1}">
      <dgm:prSet/>
      <dgm:spPr/>
      <dgm:t>
        <a:bodyPr/>
        <a:lstStyle/>
        <a:p>
          <a:endParaRPr lang="en-US"/>
        </a:p>
      </dgm:t>
    </dgm:pt>
    <dgm:pt modelId="{C0CF84C5-CDD0-4F76-B926-14BFCD556F18}">
      <dgm:prSet custT="1"/>
      <dgm:spPr/>
      <dgm:t>
        <a:bodyPr/>
        <a:lstStyle/>
        <a:p>
          <a:pPr marL="457200" indent="-457200" rtl="0">
            <a:lnSpc>
              <a:spcPct val="100000"/>
            </a:lnSpc>
            <a:spcAft>
              <a:spcPts val="0"/>
            </a:spcAft>
          </a:pPr>
          <a:r>
            <a:rPr lang="en-US" sz="1600" dirty="0"/>
            <a:t>HGI (Home Gateway Initiative)</a:t>
          </a:r>
        </a:p>
      </dgm:t>
    </dgm:pt>
    <dgm:pt modelId="{4A85199F-1F30-4BD7-8708-2C3F381DDF0E}" type="parTrans" cxnId="{A1E9C87E-C457-4CDD-AAF0-0E52FEC8343A}">
      <dgm:prSet/>
      <dgm:spPr/>
      <dgm:t>
        <a:bodyPr/>
        <a:lstStyle/>
        <a:p>
          <a:endParaRPr lang="en-US"/>
        </a:p>
      </dgm:t>
    </dgm:pt>
    <dgm:pt modelId="{9F83C4CD-1361-4905-BDE6-BFBFC67B7698}" type="sibTrans" cxnId="{A1E9C87E-C457-4CDD-AAF0-0E52FEC8343A}">
      <dgm:prSet/>
      <dgm:spPr/>
      <dgm:t>
        <a:bodyPr/>
        <a:lstStyle/>
        <a:p>
          <a:endParaRPr lang="en-US"/>
        </a:p>
      </dgm:t>
    </dgm:pt>
    <dgm:pt modelId="{F0E9AEBA-75F5-4ADD-B648-AEDD132FFB36}">
      <dgm:prSet custT="1"/>
      <dgm:spPr/>
      <dgm:t>
        <a:bodyPr/>
        <a:lstStyle/>
        <a:p>
          <a:pPr marL="457200" indent="-457200" rtl="0">
            <a:lnSpc>
              <a:spcPct val="100000"/>
            </a:lnSpc>
            <a:spcAft>
              <a:spcPts val="0"/>
            </a:spcAft>
          </a:pPr>
          <a:r>
            <a:rPr lang="en-US" sz="1600" dirty="0"/>
            <a:t>The New Generation M2M Consortium – Japan</a:t>
          </a:r>
        </a:p>
      </dgm:t>
    </dgm:pt>
    <dgm:pt modelId="{4C6424E4-58E6-476F-9890-9393673E4A72}" type="parTrans" cxnId="{B1EA2D3D-AB50-41E1-9EF1-6F2CD829BE9A}">
      <dgm:prSet/>
      <dgm:spPr/>
      <dgm:t>
        <a:bodyPr/>
        <a:lstStyle/>
        <a:p>
          <a:endParaRPr lang="en-US"/>
        </a:p>
      </dgm:t>
    </dgm:pt>
    <dgm:pt modelId="{70EF9736-3C6B-411F-BB18-F62EE9B4B248}" type="sibTrans" cxnId="{B1EA2D3D-AB50-41E1-9EF1-6F2CD829BE9A}">
      <dgm:prSet/>
      <dgm:spPr/>
      <dgm:t>
        <a:bodyPr/>
        <a:lstStyle/>
        <a:p>
          <a:endParaRPr lang="en-US"/>
        </a:p>
      </dgm:t>
    </dgm:pt>
    <dgm:pt modelId="{CDA3ED64-22F8-45A6-A0D6-1626DCFDDA55}">
      <dgm:prSet custT="1"/>
      <dgm:spPr/>
      <dgm:t>
        <a:bodyPr/>
        <a:lstStyle/>
        <a:p>
          <a:pPr marL="457200" indent="-457200" rtl="0">
            <a:lnSpc>
              <a:spcPct val="100000"/>
            </a:lnSpc>
            <a:spcAft>
              <a:spcPts val="0"/>
            </a:spcAft>
          </a:pPr>
          <a:r>
            <a:rPr lang="en-US" sz="1600" dirty="0"/>
            <a:t>OMA (Open Mobile Alliance) and over 200 member organizations.</a:t>
          </a:r>
        </a:p>
      </dgm:t>
    </dgm:pt>
    <dgm:pt modelId="{9A3AA5C2-668A-48C6-A4CA-677E865933EB}" type="parTrans" cxnId="{AAC04F82-8B0A-41F1-B4FB-40BEFC983C8B}">
      <dgm:prSet/>
      <dgm:spPr/>
      <dgm:t>
        <a:bodyPr/>
        <a:lstStyle/>
        <a:p>
          <a:endParaRPr lang="en-US"/>
        </a:p>
      </dgm:t>
    </dgm:pt>
    <dgm:pt modelId="{D1C1B0C3-9950-4853-A4D3-7E841FEAB99C}" type="sibTrans" cxnId="{AAC04F82-8B0A-41F1-B4FB-40BEFC983C8B}">
      <dgm:prSet/>
      <dgm:spPr/>
      <dgm:t>
        <a:bodyPr/>
        <a:lstStyle/>
        <a:p>
          <a:endParaRPr lang="en-US"/>
        </a:p>
      </dgm:t>
    </dgm:pt>
    <dgm:pt modelId="{E77900ED-6AA3-474A-BDE1-0BCB7EF955A6}">
      <dgm:prSet custT="1"/>
      <dgm:spPr/>
      <dgm:t>
        <a:bodyPr/>
        <a:lstStyle/>
        <a:p>
          <a:pPr marL="457200" indent="-457200" rtl="0">
            <a:lnSpc>
              <a:spcPct val="100000"/>
            </a:lnSpc>
            <a:spcAft>
              <a:spcPts val="0"/>
            </a:spcAft>
          </a:pPr>
          <a:r>
            <a:rPr lang="en-US" sz="1600" dirty="0"/>
            <a:t>The Internet Engineering Task Force (IETF) ROLL</a:t>
          </a:r>
        </a:p>
      </dgm:t>
    </dgm:pt>
    <dgm:pt modelId="{26647D21-6FF6-4164-BE0E-94827FA1A366}" type="parTrans" cxnId="{09A793B8-04EF-41FA-BD0B-E292BB0B8F03}">
      <dgm:prSet/>
      <dgm:spPr/>
      <dgm:t>
        <a:bodyPr/>
        <a:lstStyle/>
        <a:p>
          <a:endParaRPr lang="en-US"/>
        </a:p>
      </dgm:t>
    </dgm:pt>
    <dgm:pt modelId="{7C66C8D7-21A2-486B-91B2-D3EF997D4D97}" type="sibTrans" cxnId="{09A793B8-04EF-41FA-BD0B-E292BB0B8F03}">
      <dgm:prSet/>
      <dgm:spPr/>
      <dgm:t>
        <a:bodyPr/>
        <a:lstStyle/>
        <a:p>
          <a:endParaRPr lang="en-US"/>
        </a:p>
      </dgm:t>
    </dgm:pt>
    <dgm:pt modelId="{F87E314E-42F4-41CC-8EEF-97D99BC98919}">
      <dgm:prSet custT="1"/>
      <dgm:spPr/>
      <dgm:t>
        <a:bodyPr/>
        <a:lstStyle/>
        <a:p>
          <a:pPr marL="457200" indent="-457200" rtl="0"/>
          <a:r>
            <a:rPr lang="en-US" sz="1600" dirty="0"/>
            <a:t>3</a:t>
          </a:r>
          <a:r>
            <a:rPr lang="en-US" sz="1600" baseline="30000" dirty="0"/>
            <a:t>rd</a:t>
          </a:r>
          <a:r>
            <a:rPr lang="en-US" sz="1600" dirty="0"/>
            <a:t> Generation Partnership Project (3GPP)</a:t>
          </a:r>
        </a:p>
      </dgm:t>
    </dgm:pt>
    <dgm:pt modelId="{0F697C2B-7ED3-497E-A0B8-E3B9FB33E3A8}" type="parTrans" cxnId="{E2481C3F-32CD-47C8-9F8D-A838451EDB40}">
      <dgm:prSet/>
      <dgm:spPr/>
      <dgm:t>
        <a:bodyPr/>
        <a:lstStyle/>
        <a:p>
          <a:endParaRPr lang="en-US"/>
        </a:p>
      </dgm:t>
    </dgm:pt>
    <dgm:pt modelId="{4CA18E52-2404-47AC-ABAE-1F3115831E6D}" type="sibTrans" cxnId="{E2481C3F-32CD-47C8-9F8D-A838451EDB40}">
      <dgm:prSet/>
      <dgm:spPr/>
      <dgm:t>
        <a:bodyPr/>
        <a:lstStyle/>
        <a:p>
          <a:endParaRPr lang="en-US"/>
        </a:p>
      </dgm:t>
    </dgm:pt>
    <dgm:pt modelId="{4EE4D337-CC2D-4CB7-8603-87078114FA99}">
      <dgm:prSet custT="1"/>
      <dgm:spPr/>
      <dgm:t>
        <a:bodyPr/>
        <a:lstStyle/>
        <a:p>
          <a:pPr marL="457200" indent="-457200" rtl="0"/>
          <a:r>
            <a:rPr lang="en-US" sz="1600" dirty="0"/>
            <a:t>OIC</a:t>
          </a:r>
        </a:p>
      </dgm:t>
    </dgm:pt>
    <dgm:pt modelId="{FD98E60C-7620-4698-9BAA-1C0EC3FB65EE}" type="parTrans" cxnId="{497FD20D-FDE6-4B5F-BABB-E1474471D301}">
      <dgm:prSet/>
      <dgm:spPr/>
      <dgm:t>
        <a:bodyPr/>
        <a:lstStyle/>
        <a:p>
          <a:endParaRPr lang="en-US"/>
        </a:p>
      </dgm:t>
    </dgm:pt>
    <dgm:pt modelId="{A0FDADA2-DA1C-44CF-8B4B-F8C20C7E4630}" type="sibTrans" cxnId="{497FD20D-FDE6-4B5F-BABB-E1474471D301}">
      <dgm:prSet/>
      <dgm:spPr/>
      <dgm:t>
        <a:bodyPr/>
        <a:lstStyle/>
        <a:p>
          <a:endParaRPr lang="en-US"/>
        </a:p>
      </dgm:t>
    </dgm:pt>
    <dgm:pt modelId="{5E6CAAE3-2E09-4D8A-B88A-634E6EAEE8C5}">
      <dgm:prSet custT="1"/>
      <dgm:spPr/>
      <dgm:t>
        <a:bodyPr/>
        <a:lstStyle/>
        <a:p>
          <a:pPr marL="457200" indent="-457200" rtl="0"/>
          <a:r>
            <a:rPr lang="en-US" sz="1600" dirty="0"/>
            <a:t>World Wide WEB Consortium (W3C)</a:t>
          </a:r>
        </a:p>
      </dgm:t>
    </dgm:pt>
    <dgm:pt modelId="{E6749D23-DBAD-4977-93F2-7337F2BF11D9}" type="parTrans" cxnId="{78BA212F-3879-4DFF-998A-CEDB06D697C3}">
      <dgm:prSet/>
      <dgm:spPr/>
      <dgm:t>
        <a:bodyPr/>
        <a:lstStyle/>
        <a:p>
          <a:endParaRPr lang="en-US"/>
        </a:p>
      </dgm:t>
    </dgm:pt>
    <dgm:pt modelId="{515C691F-97A0-4891-93B5-A0CE267D69F1}" type="sibTrans" cxnId="{78BA212F-3879-4DFF-998A-CEDB06D697C3}">
      <dgm:prSet/>
      <dgm:spPr/>
      <dgm:t>
        <a:bodyPr/>
        <a:lstStyle/>
        <a:p>
          <a:endParaRPr lang="en-US"/>
        </a:p>
      </dgm:t>
    </dgm:pt>
    <dgm:pt modelId="{1A13707C-22B1-434D-8C11-E2FEDC329BE8}">
      <dgm:prSet custT="1"/>
      <dgm:spPr/>
      <dgm:t>
        <a:bodyPr/>
        <a:lstStyle/>
        <a:p>
          <a:pPr marL="457200" indent="-457200" rtl="0"/>
          <a:r>
            <a:rPr lang="en-US" sz="1600" dirty="0"/>
            <a:t>Open Geospatial Consortium (OGC)</a:t>
          </a:r>
        </a:p>
      </dgm:t>
    </dgm:pt>
    <dgm:pt modelId="{3FEA1087-2E66-4A1B-87F0-558F901C4253}" type="parTrans" cxnId="{F41502B1-73DE-4B48-A274-EA3CD8366CA8}">
      <dgm:prSet/>
      <dgm:spPr/>
      <dgm:t>
        <a:bodyPr/>
        <a:lstStyle/>
        <a:p>
          <a:endParaRPr lang="en-US"/>
        </a:p>
      </dgm:t>
    </dgm:pt>
    <dgm:pt modelId="{8BD3B0C0-DD01-48E8-AEBD-A8A06D995A62}" type="sibTrans" cxnId="{F41502B1-73DE-4B48-A274-EA3CD8366CA8}">
      <dgm:prSet/>
      <dgm:spPr/>
      <dgm:t>
        <a:bodyPr/>
        <a:lstStyle/>
        <a:p>
          <a:endParaRPr lang="en-US"/>
        </a:p>
      </dgm:t>
    </dgm:pt>
    <dgm:pt modelId="{172FEBFB-8720-4800-9F13-610284917397}">
      <dgm:prSet custT="1"/>
      <dgm:spPr/>
      <dgm:t>
        <a:bodyPr/>
        <a:lstStyle/>
        <a:p>
          <a:pPr marL="457200" indent="-457200"/>
          <a:r>
            <a:rPr lang="en-US" sz="1600" dirty="0"/>
            <a:t>BBF (Broadband Forum)</a:t>
          </a:r>
        </a:p>
      </dgm:t>
    </dgm:pt>
    <dgm:pt modelId="{8861AE8A-422D-4C13-BAA3-918D0EA6C1AF}" type="parTrans" cxnId="{5C95F0AB-5CD8-42C5-8BF5-917FAF8114DB}">
      <dgm:prSet/>
      <dgm:spPr/>
      <dgm:t>
        <a:bodyPr/>
        <a:lstStyle/>
        <a:p>
          <a:endParaRPr lang="en-US"/>
        </a:p>
      </dgm:t>
    </dgm:pt>
    <dgm:pt modelId="{312DC14C-9222-48FC-BBDE-62E9A0192C4A}" type="sibTrans" cxnId="{5C95F0AB-5CD8-42C5-8BF5-917FAF8114DB}">
      <dgm:prSet/>
      <dgm:spPr/>
      <dgm:t>
        <a:bodyPr/>
        <a:lstStyle/>
        <a:p>
          <a:endParaRPr lang="en-US"/>
        </a:p>
      </dgm:t>
    </dgm:pt>
    <dgm:pt modelId="{8508AA8D-8185-49E8-B9D7-7C1550496065}" type="pres">
      <dgm:prSet presAssocID="{D92A0354-22D4-457E-9DEC-F082EF887944}" presName="linearFlow" presStyleCnt="0">
        <dgm:presLayoutVars>
          <dgm:dir/>
          <dgm:animLvl val="lvl"/>
          <dgm:resizeHandles val="exact"/>
        </dgm:presLayoutVars>
      </dgm:prSet>
      <dgm:spPr/>
      <dgm:t>
        <a:bodyPr/>
        <a:lstStyle/>
        <a:p>
          <a:endParaRPr lang="en-IN"/>
        </a:p>
      </dgm:t>
    </dgm:pt>
    <dgm:pt modelId="{A855A441-B32E-4D28-9DF4-FCB66247EC54}" type="pres">
      <dgm:prSet presAssocID="{FE43C3CB-4916-4FDD-96F9-FA633B6B7745}" presName="composite" presStyleCnt="0"/>
      <dgm:spPr/>
    </dgm:pt>
    <dgm:pt modelId="{A482AD93-9BC5-43FF-BD17-5DD560C018C9}" type="pres">
      <dgm:prSet presAssocID="{FE43C3CB-4916-4FDD-96F9-FA633B6B7745}" presName="parentText" presStyleLbl="alignNode1" presStyleIdx="0" presStyleCnt="2" custScaleY="103394" custLinFactNeighborX="-4797" custLinFactNeighborY="-13411">
        <dgm:presLayoutVars>
          <dgm:chMax val="1"/>
          <dgm:bulletEnabled val="1"/>
        </dgm:presLayoutVars>
      </dgm:prSet>
      <dgm:spPr/>
      <dgm:t>
        <a:bodyPr/>
        <a:lstStyle/>
        <a:p>
          <a:endParaRPr lang="en-IN"/>
        </a:p>
      </dgm:t>
    </dgm:pt>
    <dgm:pt modelId="{4A30B529-236B-4B7E-8AC5-4E21A1057E75}" type="pres">
      <dgm:prSet presAssocID="{FE43C3CB-4916-4FDD-96F9-FA633B6B7745}" presName="descendantText" presStyleLbl="alignAcc1" presStyleIdx="0" presStyleCnt="2" custScaleY="150264">
        <dgm:presLayoutVars>
          <dgm:bulletEnabled val="1"/>
        </dgm:presLayoutVars>
      </dgm:prSet>
      <dgm:spPr/>
      <dgm:t>
        <a:bodyPr/>
        <a:lstStyle/>
        <a:p>
          <a:endParaRPr lang="en-IN"/>
        </a:p>
      </dgm:t>
    </dgm:pt>
    <dgm:pt modelId="{0853D8C4-5D94-47D9-9C67-A4F1A9BD1852}" type="pres">
      <dgm:prSet presAssocID="{FE6FC6C0-A552-4F6F-AE0A-56E274304902}" presName="sp" presStyleCnt="0"/>
      <dgm:spPr/>
    </dgm:pt>
    <dgm:pt modelId="{A1959261-4BBF-47DE-97BD-FDA60E27127E}" type="pres">
      <dgm:prSet presAssocID="{06C899BF-C066-4811-8E92-6A58EB9E9196}" presName="composite" presStyleCnt="0"/>
      <dgm:spPr/>
    </dgm:pt>
    <dgm:pt modelId="{CED52D24-7137-40DF-B2D5-3386033BB1C9}" type="pres">
      <dgm:prSet presAssocID="{06C899BF-C066-4811-8E92-6A58EB9E9196}" presName="parentText" presStyleLbl="alignNode1" presStyleIdx="1" presStyleCnt="2" custScaleX="111068" custScaleY="132003" custLinFactNeighborY="-6899">
        <dgm:presLayoutVars>
          <dgm:chMax val="1"/>
          <dgm:bulletEnabled val="1"/>
        </dgm:presLayoutVars>
      </dgm:prSet>
      <dgm:spPr/>
      <dgm:t>
        <a:bodyPr/>
        <a:lstStyle/>
        <a:p>
          <a:endParaRPr lang="en-IN"/>
        </a:p>
      </dgm:t>
    </dgm:pt>
    <dgm:pt modelId="{FCA81B52-8580-4354-BA68-121F9B009BFD}" type="pres">
      <dgm:prSet presAssocID="{06C899BF-C066-4811-8E92-6A58EB9E9196}" presName="descendantText" presStyleLbl="alignAcc1" presStyleIdx="1" presStyleCnt="2" custScaleX="97235" custScaleY="197314">
        <dgm:presLayoutVars>
          <dgm:bulletEnabled val="1"/>
        </dgm:presLayoutVars>
      </dgm:prSet>
      <dgm:spPr/>
      <dgm:t>
        <a:bodyPr/>
        <a:lstStyle/>
        <a:p>
          <a:endParaRPr lang="en-IN"/>
        </a:p>
      </dgm:t>
    </dgm:pt>
  </dgm:ptLst>
  <dgm:cxnLst>
    <dgm:cxn modelId="{1AFA824C-6401-45BE-88DB-071266D781C3}" srcId="{D92A0354-22D4-457E-9DEC-F082EF887944}" destId="{06C899BF-C066-4811-8E92-6A58EB9E9196}" srcOrd="1" destOrd="0" parTransId="{D97475C0-6E0D-43E8-AC9F-567E85E86B0D}" sibTransId="{2488E668-B776-4D11-86A8-FEA7F6A2ED28}"/>
    <dgm:cxn modelId="{E7DF762D-EFDC-4F83-B45E-DE133FEC6AA8}" type="presOf" srcId="{F87E314E-42F4-41CC-8EEF-97D99BC98919}" destId="{FCA81B52-8580-4354-BA68-121F9B009BFD}" srcOrd="0" destOrd="1" presId="urn:microsoft.com/office/officeart/2005/8/layout/chevron2"/>
    <dgm:cxn modelId="{497FD20D-FDE6-4B5F-BABB-E1474471D301}" srcId="{06C899BF-C066-4811-8E92-6A58EB9E9196}" destId="{4EE4D337-CC2D-4CB7-8603-87078114FA99}" srcOrd="2" destOrd="0" parTransId="{FD98E60C-7620-4698-9BAA-1C0EC3FB65EE}" sibTransId="{A0FDADA2-DA1C-44CF-8B4B-F8C20C7E4630}"/>
    <dgm:cxn modelId="{AB3838EE-39B7-499A-B2B8-CF506690736D}" type="presOf" srcId="{07C8F214-AB4E-4873-97A1-E64A686B14C5}" destId="{FCA81B52-8580-4354-BA68-121F9B009BFD}" srcOrd="0" destOrd="7" presId="urn:microsoft.com/office/officeart/2005/8/layout/chevron2"/>
    <dgm:cxn modelId="{4019685E-CEF6-4952-90EC-1F73BB80ADCE}" type="presOf" srcId="{1A13707C-22B1-434D-8C11-E2FEDC329BE8}" destId="{FCA81B52-8580-4354-BA68-121F9B009BFD}" srcOrd="0" destOrd="4" presId="urn:microsoft.com/office/officeart/2005/8/layout/chevron2"/>
    <dgm:cxn modelId="{864B56C1-FB2F-4408-94E8-915000EC0991}" type="presOf" srcId="{DE396BA6-4143-4012-9B84-6E5BE7D83233}" destId="{4A30B529-236B-4B7E-8AC5-4E21A1057E75}" srcOrd="0" destOrd="1" presId="urn:microsoft.com/office/officeart/2005/8/layout/chevron2"/>
    <dgm:cxn modelId="{09B52760-8695-4124-B6C4-F318D2086489}" type="presOf" srcId="{D92A0354-22D4-457E-9DEC-F082EF887944}" destId="{8508AA8D-8185-49E8-B9D7-7C1550496065}" srcOrd="0" destOrd="0" presId="urn:microsoft.com/office/officeart/2005/8/layout/chevron2"/>
    <dgm:cxn modelId="{FF8C5B3D-7010-46A2-A6E2-79E2015A1A83}" type="presOf" srcId="{D08035E9-539B-49F2-A7F9-2A52BE608CA3}" destId="{FCA81B52-8580-4354-BA68-121F9B009BFD}" srcOrd="0" destOrd="6" presId="urn:microsoft.com/office/officeart/2005/8/layout/chevron2"/>
    <dgm:cxn modelId="{09A793B8-04EF-41FA-BD0B-E292BB0B8F03}" srcId="{06C899BF-C066-4811-8E92-6A58EB9E9196}" destId="{E77900ED-6AA3-474A-BDE1-0BCB7EF955A6}" srcOrd="0" destOrd="0" parTransId="{26647D21-6FF6-4164-BE0E-94827FA1A366}" sibTransId="{7C66C8D7-21A2-486B-91B2-D3EF997D4D97}"/>
    <dgm:cxn modelId="{78BA212F-3879-4DFF-998A-CEDB06D697C3}" srcId="{06C899BF-C066-4811-8E92-6A58EB9E9196}" destId="{5E6CAAE3-2E09-4D8A-B88A-634E6EAEE8C5}" srcOrd="3" destOrd="0" parTransId="{E6749D23-DBAD-4977-93F2-7337F2BF11D9}" sibTransId="{515C691F-97A0-4891-93B5-A0CE267D69F1}"/>
    <dgm:cxn modelId="{82B930BA-A3B4-4999-BBDC-27B5E865C181}" type="presOf" srcId="{06C899BF-C066-4811-8E92-6A58EB9E9196}" destId="{CED52D24-7137-40DF-B2D5-3386033BB1C9}" srcOrd="0" destOrd="0" presId="urn:microsoft.com/office/officeart/2005/8/layout/chevron2"/>
    <dgm:cxn modelId="{637BE186-01C9-4A5B-BDC8-EF98DBFA84C2}" type="presOf" srcId="{E77900ED-6AA3-474A-BDE1-0BCB7EF955A6}" destId="{FCA81B52-8580-4354-BA68-121F9B009BFD}" srcOrd="0" destOrd="0" presId="urn:microsoft.com/office/officeart/2005/8/layout/chevron2"/>
    <dgm:cxn modelId="{7B305A5A-D82C-44C6-8F39-00F1F40DAAA7}" type="presOf" srcId="{937DCD81-199B-4EA7-A13B-56902521C186}" destId="{4A30B529-236B-4B7E-8AC5-4E21A1057E75}" srcOrd="0" destOrd="5" presId="urn:microsoft.com/office/officeart/2005/8/layout/chevron2"/>
    <dgm:cxn modelId="{E2937DCF-7F85-4447-BE35-64F1AC0B6B6C}" type="presOf" srcId="{C0CF84C5-CDD0-4F76-B926-14BFCD556F18}" destId="{FCA81B52-8580-4354-BA68-121F9B009BFD}" srcOrd="0" destOrd="8" presId="urn:microsoft.com/office/officeart/2005/8/layout/chevron2"/>
    <dgm:cxn modelId="{1296AD2A-31F9-47D2-BB23-379FA667669B}" srcId="{06C899BF-C066-4811-8E92-6A58EB9E9196}" destId="{D08035E9-539B-49F2-A7F9-2A52BE608CA3}" srcOrd="6" destOrd="0" parTransId="{D841F5FD-74B5-46DD-8AE0-8A33F98053E9}" sibTransId="{E543ABA4-F629-4502-A51F-974696C8BBA5}"/>
    <dgm:cxn modelId="{F6DE4E40-AD4B-4BCF-9A59-10070F99ECAE}" type="presOf" srcId="{CDA3ED64-22F8-45A6-A0D6-1626DCFDDA55}" destId="{FCA81B52-8580-4354-BA68-121F9B009BFD}" srcOrd="0" destOrd="10" presId="urn:microsoft.com/office/officeart/2005/8/layout/chevron2"/>
    <dgm:cxn modelId="{5C19D026-B78E-4AD5-98B8-C17C9366F1E9}" type="presOf" srcId="{1F394330-A180-464D-946B-B3B1DF858623}" destId="{4A30B529-236B-4B7E-8AC5-4E21A1057E75}" srcOrd="0" destOrd="2" presId="urn:microsoft.com/office/officeart/2005/8/layout/chevron2"/>
    <dgm:cxn modelId="{F41502B1-73DE-4B48-A274-EA3CD8366CA8}" srcId="{06C899BF-C066-4811-8E92-6A58EB9E9196}" destId="{1A13707C-22B1-434D-8C11-E2FEDC329BE8}" srcOrd="4" destOrd="0" parTransId="{3FEA1087-2E66-4A1B-87F0-558F901C4253}" sibTransId="{8BD3B0C0-DD01-48E8-AEBD-A8A06D995A62}"/>
    <dgm:cxn modelId="{5C95F0AB-5CD8-42C5-8BF5-917FAF8114DB}" srcId="{06C899BF-C066-4811-8E92-6A58EB9E9196}" destId="{172FEBFB-8720-4800-9F13-610284917397}" srcOrd="5" destOrd="0" parTransId="{8861AE8A-422D-4C13-BAA3-918D0EA6C1AF}" sibTransId="{312DC14C-9222-48FC-BBDE-62E9A0192C4A}"/>
    <dgm:cxn modelId="{DC8D768B-EE39-43EE-B139-090E5F24F3D4}" srcId="{FE43C3CB-4916-4FDD-96F9-FA633B6B7745}" destId="{DE396BA6-4143-4012-9B84-6E5BE7D83233}" srcOrd="1" destOrd="0" parTransId="{A217E2CA-A651-44D6-A684-67B8958DD745}" sibTransId="{298CAC8B-533B-45DD-ABB5-7D003D7F7F50}"/>
    <dgm:cxn modelId="{E2481C3F-32CD-47C8-9F8D-A838451EDB40}" srcId="{06C899BF-C066-4811-8E92-6A58EB9E9196}" destId="{F87E314E-42F4-41CC-8EEF-97D99BC98919}" srcOrd="1" destOrd="0" parTransId="{0F697C2B-7ED3-497E-A0B8-E3B9FB33E3A8}" sibTransId="{4CA18E52-2404-47AC-ABAE-1F3115831E6D}"/>
    <dgm:cxn modelId="{B1EA2D3D-AB50-41E1-9EF1-6F2CD829BE9A}" srcId="{06C899BF-C066-4811-8E92-6A58EB9E9196}" destId="{F0E9AEBA-75F5-4ADD-B648-AEDD132FFB36}" srcOrd="9" destOrd="0" parTransId="{4C6424E4-58E6-476F-9890-9393673E4A72}" sibTransId="{70EF9736-3C6B-411F-BB18-F62EE9B4B248}"/>
    <dgm:cxn modelId="{5ADEC222-875A-4721-A740-0CDA157F00EB}" type="presOf" srcId="{13882AA7-05B2-4DA3-B9BD-F77C454FDD4E}" destId="{4A30B529-236B-4B7E-8AC5-4E21A1057E75}" srcOrd="0" destOrd="4" presId="urn:microsoft.com/office/officeart/2005/8/layout/chevron2"/>
    <dgm:cxn modelId="{5E508185-76B2-4689-8DC7-532006FCC688}" type="presOf" srcId="{F0E9AEBA-75F5-4ADD-B648-AEDD132FFB36}" destId="{FCA81B52-8580-4354-BA68-121F9B009BFD}" srcOrd="0" destOrd="9" presId="urn:microsoft.com/office/officeart/2005/8/layout/chevron2"/>
    <dgm:cxn modelId="{D79A7632-CE1A-4791-B23B-FFA3071158C3}" type="presOf" srcId="{AAF5F7C4-E7E9-44EF-A113-510DF293F9F6}" destId="{4A30B529-236B-4B7E-8AC5-4E21A1057E75}" srcOrd="0" destOrd="3" presId="urn:microsoft.com/office/officeart/2005/8/layout/chevron2"/>
    <dgm:cxn modelId="{5D0B516D-649F-4EEE-9C84-92EBF9C5AB51}" type="presOf" srcId="{4EE4D337-CC2D-4CB7-8603-87078114FA99}" destId="{FCA81B52-8580-4354-BA68-121F9B009BFD}" srcOrd="0" destOrd="2" presId="urn:microsoft.com/office/officeart/2005/8/layout/chevron2"/>
    <dgm:cxn modelId="{90BCD8A9-E7E9-43AD-B261-E3A0092A3450}" srcId="{FE43C3CB-4916-4FDD-96F9-FA633B6B7745}" destId="{1F394330-A180-464D-946B-B3B1DF858623}" srcOrd="2" destOrd="0" parTransId="{5BFECFB5-BFA0-4221-BB55-A7FCC04A0E11}" sibTransId="{24C1575E-586C-4A4C-AB5B-B2FEDB282F8C}"/>
    <dgm:cxn modelId="{B44C8F94-53B6-4E2B-9226-F3D318DCFDFF}" type="presOf" srcId="{52F278BF-2834-48C5-B28C-6EDD17AC5B85}" destId="{4A30B529-236B-4B7E-8AC5-4E21A1057E75}" srcOrd="0" destOrd="0" presId="urn:microsoft.com/office/officeart/2005/8/layout/chevron2"/>
    <dgm:cxn modelId="{2F27DC46-55CA-4990-97EA-EB8B90E10207}" srcId="{FE43C3CB-4916-4FDD-96F9-FA633B6B7745}" destId="{AAF5F7C4-E7E9-44EF-A113-510DF293F9F6}" srcOrd="3" destOrd="0" parTransId="{B126F48A-8C45-4D76-8F3E-4987B35CFBA6}" sibTransId="{62299CD4-7562-439A-9E58-6D0CB4C65665}"/>
    <dgm:cxn modelId="{5CBC7995-73F5-429E-BBCF-45F69B9238DF}" srcId="{FE43C3CB-4916-4FDD-96F9-FA633B6B7745}" destId="{52F278BF-2834-48C5-B28C-6EDD17AC5B85}" srcOrd="0" destOrd="0" parTransId="{C92D9C62-D8FB-4434-B177-227FA8E9C7A4}" sibTransId="{704D53C8-79BE-43DD-AB56-DCBC94B54AFF}"/>
    <dgm:cxn modelId="{4949F69B-A387-45F1-A691-4554E7EE3EB3}" type="presOf" srcId="{FE43C3CB-4916-4FDD-96F9-FA633B6B7745}" destId="{A482AD93-9BC5-43FF-BD17-5DD560C018C9}" srcOrd="0" destOrd="0" presId="urn:microsoft.com/office/officeart/2005/8/layout/chevron2"/>
    <dgm:cxn modelId="{817F681B-6269-49AB-8FBF-E8419193755F}" srcId="{FE43C3CB-4916-4FDD-96F9-FA633B6B7745}" destId="{13882AA7-05B2-4DA3-B9BD-F77C454FDD4E}" srcOrd="4" destOrd="0" parTransId="{2B38489A-45D5-4DCE-96EE-2EEA19543B02}" sibTransId="{C2D8B499-9EDC-4A8B-BE6B-8653C04AE37B}"/>
    <dgm:cxn modelId="{C8EC90FF-6A51-48CF-A6D8-7589252504D7}" type="presOf" srcId="{172FEBFB-8720-4800-9F13-610284917397}" destId="{FCA81B52-8580-4354-BA68-121F9B009BFD}" srcOrd="0" destOrd="5" presId="urn:microsoft.com/office/officeart/2005/8/layout/chevron2"/>
    <dgm:cxn modelId="{A1E9C87E-C457-4CDD-AAF0-0E52FEC8343A}" srcId="{06C899BF-C066-4811-8E92-6A58EB9E9196}" destId="{C0CF84C5-CDD0-4F76-B926-14BFCD556F18}" srcOrd="8" destOrd="0" parTransId="{4A85199F-1F30-4BD7-8708-2C3F381DDF0E}" sibTransId="{9F83C4CD-1361-4905-BDE6-BFBFC67B7698}"/>
    <dgm:cxn modelId="{AAC04F82-8B0A-41F1-B4FB-40BEFC983C8B}" srcId="{06C899BF-C066-4811-8E92-6A58EB9E9196}" destId="{CDA3ED64-22F8-45A6-A0D6-1626DCFDDA55}" srcOrd="10" destOrd="0" parTransId="{9A3AA5C2-668A-48C6-A4CA-677E865933EB}" sibTransId="{D1C1B0C3-9950-4853-A4D3-7E841FEAB99C}"/>
    <dgm:cxn modelId="{8283352F-4A9A-4779-948A-BC3826082420}" type="presOf" srcId="{5E6CAAE3-2E09-4D8A-B88A-634E6EAEE8C5}" destId="{FCA81B52-8580-4354-BA68-121F9B009BFD}" srcOrd="0" destOrd="3" presId="urn:microsoft.com/office/officeart/2005/8/layout/chevron2"/>
    <dgm:cxn modelId="{86DFCA06-05AA-4659-AB6A-954EBAD33768}" srcId="{D92A0354-22D4-457E-9DEC-F082EF887944}" destId="{FE43C3CB-4916-4FDD-96F9-FA633B6B7745}" srcOrd="0" destOrd="0" parTransId="{3BBD371D-8DE5-4696-B5D0-A70051BD612B}" sibTransId="{FE6FC6C0-A552-4F6F-AE0A-56E274304902}"/>
    <dgm:cxn modelId="{075A98BB-1357-494B-88DA-9135CF8699E1}" srcId="{06C899BF-C066-4811-8E92-6A58EB9E9196}" destId="{07C8F214-AB4E-4873-97A1-E64A686B14C5}" srcOrd="7" destOrd="0" parTransId="{6B49892D-5628-4FC1-B7FF-DB2FCD90CE2B}" sibTransId="{D45CD5D8-A78A-494E-9A0C-1F47743896A2}"/>
    <dgm:cxn modelId="{2BC68FBF-A47A-4247-BB0A-C01DD608B0EA}" srcId="{FE43C3CB-4916-4FDD-96F9-FA633B6B7745}" destId="{937DCD81-199B-4EA7-A13B-56902521C186}" srcOrd="5" destOrd="0" parTransId="{6D68DFA2-2832-4EB4-A9C0-B205745CE913}" sibTransId="{109622F9-DAA7-40E5-B52B-4D4ECE610935}"/>
    <dgm:cxn modelId="{C7B6A189-83A2-446E-9FF8-67208615E861}" type="presParOf" srcId="{8508AA8D-8185-49E8-B9D7-7C1550496065}" destId="{A855A441-B32E-4D28-9DF4-FCB66247EC54}" srcOrd="0" destOrd="0" presId="urn:microsoft.com/office/officeart/2005/8/layout/chevron2"/>
    <dgm:cxn modelId="{41807324-BF7F-4588-89E7-13C22C99E1BD}" type="presParOf" srcId="{A855A441-B32E-4D28-9DF4-FCB66247EC54}" destId="{A482AD93-9BC5-43FF-BD17-5DD560C018C9}" srcOrd="0" destOrd="0" presId="urn:microsoft.com/office/officeart/2005/8/layout/chevron2"/>
    <dgm:cxn modelId="{A8A764CD-92A1-4905-89F1-F03265204A54}" type="presParOf" srcId="{A855A441-B32E-4D28-9DF4-FCB66247EC54}" destId="{4A30B529-236B-4B7E-8AC5-4E21A1057E75}" srcOrd="1" destOrd="0" presId="urn:microsoft.com/office/officeart/2005/8/layout/chevron2"/>
    <dgm:cxn modelId="{24C27661-62CA-4804-A659-84CB048A67DA}" type="presParOf" srcId="{8508AA8D-8185-49E8-B9D7-7C1550496065}" destId="{0853D8C4-5D94-47D9-9C67-A4F1A9BD1852}" srcOrd="1" destOrd="0" presId="urn:microsoft.com/office/officeart/2005/8/layout/chevron2"/>
    <dgm:cxn modelId="{60E01B2A-0FBE-4F56-8AFA-17BC7E4D654E}" type="presParOf" srcId="{8508AA8D-8185-49E8-B9D7-7C1550496065}" destId="{A1959261-4BBF-47DE-97BD-FDA60E27127E}" srcOrd="2" destOrd="0" presId="urn:microsoft.com/office/officeart/2005/8/layout/chevron2"/>
    <dgm:cxn modelId="{536D3AA9-79E2-4F10-9CC2-1BDB7C9234B4}" type="presParOf" srcId="{A1959261-4BBF-47DE-97BD-FDA60E27127E}" destId="{CED52D24-7137-40DF-B2D5-3386033BB1C9}" srcOrd="0" destOrd="0" presId="urn:microsoft.com/office/officeart/2005/8/layout/chevron2"/>
    <dgm:cxn modelId="{2E2050E8-63A7-4278-B5D7-8A881059F0B1}" type="presParOf" srcId="{A1959261-4BBF-47DE-97BD-FDA60E27127E}" destId="{FCA81B52-8580-4354-BA68-121F9B009BFD}" srcOrd="1" destOrd="0" presId="urn:microsoft.com/office/officeart/2005/8/layout/chevron2"/>
  </dgm:cxnLst>
  <dgm:bg/>
  <dgm:whole>
    <a:ln>
      <a:solidFill>
        <a:srgbClr val="FFFFF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D0930E-E812-4CFC-A9FD-1A2AF9ED54A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7F2BB84-8D51-42C0-85F1-CB12FED6CBFC}">
      <dgm:prSet custT="1"/>
      <dgm:spPr/>
      <dgm:t>
        <a:bodyPr/>
        <a:lstStyle/>
        <a:p>
          <a:pPr rtl="0"/>
          <a:r>
            <a:rPr lang="en-US" sz="2000" b="1" dirty="0"/>
            <a:t>Main Forums/Organizations</a:t>
          </a:r>
        </a:p>
      </dgm:t>
    </dgm:pt>
    <dgm:pt modelId="{998B9BC7-C6E6-4DC9-A784-131932729279}" type="parTrans" cxnId="{BF9D8114-E4E0-43CD-83DF-ABE0129B9832}">
      <dgm:prSet/>
      <dgm:spPr/>
      <dgm:t>
        <a:bodyPr/>
        <a:lstStyle/>
        <a:p>
          <a:endParaRPr lang="en-US"/>
        </a:p>
      </dgm:t>
    </dgm:pt>
    <dgm:pt modelId="{7C7EEFC7-BACD-4668-B279-6E1F68DC88BB}" type="sibTrans" cxnId="{BF9D8114-E4E0-43CD-83DF-ABE0129B9832}">
      <dgm:prSet/>
      <dgm:spPr/>
      <dgm:t>
        <a:bodyPr/>
        <a:lstStyle/>
        <a:p>
          <a:endParaRPr lang="en-US"/>
        </a:p>
      </dgm:t>
    </dgm:pt>
    <dgm:pt modelId="{1F6B606E-3CCB-431D-BD65-8D40F89042DB}">
      <dgm:prSet/>
      <dgm:spPr/>
      <dgm:t>
        <a:bodyPr/>
        <a:lstStyle/>
        <a:p>
          <a:pPr rtl="0"/>
          <a:r>
            <a:rPr lang="en-US" dirty="0"/>
            <a:t>Bureau of Indian Standards(BIS)</a:t>
          </a:r>
        </a:p>
      </dgm:t>
    </dgm:pt>
    <dgm:pt modelId="{EAFC6D5F-8F59-4FC0-A088-BCD8BB46ACE8}" type="parTrans" cxnId="{B70B38A2-126F-488C-930F-102571E75106}">
      <dgm:prSet/>
      <dgm:spPr/>
      <dgm:t>
        <a:bodyPr/>
        <a:lstStyle/>
        <a:p>
          <a:endParaRPr lang="en-US"/>
        </a:p>
      </dgm:t>
    </dgm:pt>
    <dgm:pt modelId="{971285DF-1CC9-4429-B42E-846DD6E318A7}" type="sibTrans" cxnId="{B70B38A2-126F-488C-930F-102571E75106}">
      <dgm:prSet/>
      <dgm:spPr/>
      <dgm:t>
        <a:bodyPr/>
        <a:lstStyle/>
        <a:p>
          <a:endParaRPr lang="en-US"/>
        </a:p>
      </dgm:t>
    </dgm:pt>
    <dgm:pt modelId="{4965F33C-0BF3-4B3C-809B-5BA17CDC025A}">
      <dgm:prSet/>
      <dgm:spPr/>
      <dgm:t>
        <a:bodyPr/>
        <a:lstStyle/>
        <a:p>
          <a:pPr rtl="0"/>
          <a:r>
            <a:rPr lang="en-US" dirty="0"/>
            <a:t>Telecommunication Engineering Center(TEC)</a:t>
          </a:r>
        </a:p>
      </dgm:t>
    </dgm:pt>
    <dgm:pt modelId="{79C0381B-6F8B-4B61-8F9E-94781FCA4679}" type="parTrans" cxnId="{A0BC7BF6-799A-456E-852A-28A6695E5467}">
      <dgm:prSet/>
      <dgm:spPr/>
      <dgm:t>
        <a:bodyPr/>
        <a:lstStyle/>
        <a:p>
          <a:endParaRPr lang="en-US"/>
        </a:p>
      </dgm:t>
    </dgm:pt>
    <dgm:pt modelId="{C9847972-FDB9-4A49-9AE1-BEBDF227BA74}" type="sibTrans" cxnId="{A0BC7BF6-799A-456E-852A-28A6695E5467}">
      <dgm:prSet/>
      <dgm:spPr/>
      <dgm:t>
        <a:bodyPr/>
        <a:lstStyle/>
        <a:p>
          <a:endParaRPr lang="en-US"/>
        </a:p>
      </dgm:t>
    </dgm:pt>
    <dgm:pt modelId="{51A2AE87-547F-42CB-8F13-7BD1EBAE54B7}">
      <dgm:prSet/>
      <dgm:spPr/>
      <dgm:t>
        <a:bodyPr/>
        <a:lstStyle/>
        <a:p>
          <a:pPr rtl="0"/>
          <a:r>
            <a:rPr lang="en-US" dirty="0"/>
            <a:t>Telecommunication Standards Development Society, India (TSDSI)</a:t>
          </a:r>
        </a:p>
      </dgm:t>
    </dgm:pt>
    <dgm:pt modelId="{0803A5C5-C763-4B9B-9EC9-D636E1D8D246}" type="parTrans" cxnId="{01C05B3F-D9FB-4C45-BB14-696E2E0C7755}">
      <dgm:prSet/>
      <dgm:spPr/>
      <dgm:t>
        <a:bodyPr/>
        <a:lstStyle/>
        <a:p>
          <a:endParaRPr lang="en-US"/>
        </a:p>
      </dgm:t>
    </dgm:pt>
    <dgm:pt modelId="{4B3E30C3-3E23-42C5-8B56-0DE390544725}" type="sibTrans" cxnId="{01C05B3F-D9FB-4C45-BB14-696E2E0C7755}">
      <dgm:prSet/>
      <dgm:spPr/>
      <dgm:t>
        <a:bodyPr/>
        <a:lstStyle/>
        <a:p>
          <a:endParaRPr lang="en-US"/>
        </a:p>
      </dgm:t>
    </dgm:pt>
    <dgm:pt modelId="{9CDC43DE-8C67-49C3-B8AF-73A1058C026B}" type="pres">
      <dgm:prSet presAssocID="{A5D0930E-E812-4CFC-A9FD-1A2AF9ED54A5}" presName="hierChild1" presStyleCnt="0">
        <dgm:presLayoutVars>
          <dgm:chPref val="1"/>
          <dgm:dir/>
          <dgm:animOne val="branch"/>
          <dgm:animLvl val="lvl"/>
          <dgm:resizeHandles/>
        </dgm:presLayoutVars>
      </dgm:prSet>
      <dgm:spPr/>
      <dgm:t>
        <a:bodyPr/>
        <a:lstStyle/>
        <a:p>
          <a:endParaRPr lang="en-IN"/>
        </a:p>
      </dgm:t>
    </dgm:pt>
    <dgm:pt modelId="{4583F8B6-022A-4759-A480-105AEC0C74A1}" type="pres">
      <dgm:prSet presAssocID="{87F2BB84-8D51-42C0-85F1-CB12FED6CBFC}" presName="hierRoot1" presStyleCnt="0"/>
      <dgm:spPr/>
    </dgm:pt>
    <dgm:pt modelId="{7960FA5E-1942-486C-A9A0-3B45CC4367C6}" type="pres">
      <dgm:prSet presAssocID="{87F2BB84-8D51-42C0-85F1-CB12FED6CBFC}" presName="composite" presStyleCnt="0"/>
      <dgm:spPr/>
    </dgm:pt>
    <dgm:pt modelId="{B7F3104C-1AAE-4B1F-BCE7-42496093AFDC}" type="pres">
      <dgm:prSet presAssocID="{87F2BB84-8D51-42C0-85F1-CB12FED6CBFC}" presName="background" presStyleLbl="node0" presStyleIdx="0" presStyleCnt="1"/>
      <dgm:spPr/>
    </dgm:pt>
    <dgm:pt modelId="{84698122-AC4E-482C-BF1F-D3138D1EC703}" type="pres">
      <dgm:prSet presAssocID="{87F2BB84-8D51-42C0-85F1-CB12FED6CBFC}" presName="text" presStyleLbl="fgAcc0" presStyleIdx="0" presStyleCnt="1" custScaleX="156790" custLinFactNeighborX="-1646" custLinFactNeighborY="-39381">
        <dgm:presLayoutVars>
          <dgm:chPref val="3"/>
        </dgm:presLayoutVars>
      </dgm:prSet>
      <dgm:spPr/>
      <dgm:t>
        <a:bodyPr/>
        <a:lstStyle/>
        <a:p>
          <a:endParaRPr lang="en-IN"/>
        </a:p>
      </dgm:t>
    </dgm:pt>
    <dgm:pt modelId="{351AF224-78BF-4BB0-83BC-CCB057920395}" type="pres">
      <dgm:prSet presAssocID="{87F2BB84-8D51-42C0-85F1-CB12FED6CBFC}" presName="hierChild2" presStyleCnt="0"/>
      <dgm:spPr/>
    </dgm:pt>
    <dgm:pt modelId="{32601473-DBF0-4AEE-A7A1-E7233E99259A}" type="pres">
      <dgm:prSet presAssocID="{EAFC6D5F-8F59-4FC0-A088-BCD8BB46ACE8}" presName="Name10" presStyleLbl="parChTrans1D2" presStyleIdx="0" presStyleCnt="3"/>
      <dgm:spPr/>
      <dgm:t>
        <a:bodyPr/>
        <a:lstStyle/>
        <a:p>
          <a:endParaRPr lang="en-IN"/>
        </a:p>
      </dgm:t>
    </dgm:pt>
    <dgm:pt modelId="{69AC2DCC-D0DF-4D9C-AA5D-6DFF304CDE2E}" type="pres">
      <dgm:prSet presAssocID="{1F6B606E-3CCB-431D-BD65-8D40F89042DB}" presName="hierRoot2" presStyleCnt="0"/>
      <dgm:spPr/>
    </dgm:pt>
    <dgm:pt modelId="{4F97A6C7-45A0-40F6-AE61-1BFE034616C4}" type="pres">
      <dgm:prSet presAssocID="{1F6B606E-3CCB-431D-BD65-8D40F89042DB}" presName="composite2" presStyleCnt="0"/>
      <dgm:spPr/>
    </dgm:pt>
    <dgm:pt modelId="{7DA60758-D0B0-4A31-8772-052B476579AD}" type="pres">
      <dgm:prSet presAssocID="{1F6B606E-3CCB-431D-BD65-8D40F89042DB}" presName="background2" presStyleLbl="node2" presStyleIdx="0" presStyleCnt="3"/>
      <dgm:spPr/>
    </dgm:pt>
    <dgm:pt modelId="{5C955023-45BF-4CD4-AD1D-4F027CD02090}" type="pres">
      <dgm:prSet presAssocID="{1F6B606E-3CCB-431D-BD65-8D40F89042DB}" presName="text2" presStyleLbl="fgAcc2" presStyleIdx="0" presStyleCnt="3">
        <dgm:presLayoutVars>
          <dgm:chPref val="3"/>
        </dgm:presLayoutVars>
      </dgm:prSet>
      <dgm:spPr/>
      <dgm:t>
        <a:bodyPr/>
        <a:lstStyle/>
        <a:p>
          <a:endParaRPr lang="en-IN"/>
        </a:p>
      </dgm:t>
    </dgm:pt>
    <dgm:pt modelId="{D199A9B4-9437-4127-8530-A985E7BF4F9E}" type="pres">
      <dgm:prSet presAssocID="{1F6B606E-3CCB-431D-BD65-8D40F89042DB}" presName="hierChild3" presStyleCnt="0"/>
      <dgm:spPr/>
    </dgm:pt>
    <dgm:pt modelId="{3017F92D-D50E-42B0-A5BE-A997F06FAF58}" type="pres">
      <dgm:prSet presAssocID="{79C0381B-6F8B-4B61-8F9E-94781FCA4679}" presName="Name10" presStyleLbl="parChTrans1D2" presStyleIdx="1" presStyleCnt="3"/>
      <dgm:spPr/>
      <dgm:t>
        <a:bodyPr/>
        <a:lstStyle/>
        <a:p>
          <a:endParaRPr lang="en-IN"/>
        </a:p>
      </dgm:t>
    </dgm:pt>
    <dgm:pt modelId="{5F48F1A3-4ED5-4345-9DDA-A7A12978136E}" type="pres">
      <dgm:prSet presAssocID="{4965F33C-0BF3-4B3C-809B-5BA17CDC025A}" presName="hierRoot2" presStyleCnt="0"/>
      <dgm:spPr/>
    </dgm:pt>
    <dgm:pt modelId="{F8E7F144-314C-4E24-B54F-19694C87EBDD}" type="pres">
      <dgm:prSet presAssocID="{4965F33C-0BF3-4B3C-809B-5BA17CDC025A}" presName="composite2" presStyleCnt="0"/>
      <dgm:spPr/>
    </dgm:pt>
    <dgm:pt modelId="{5E7A914A-7B1A-4241-BD91-15581ECC6A0C}" type="pres">
      <dgm:prSet presAssocID="{4965F33C-0BF3-4B3C-809B-5BA17CDC025A}" presName="background2" presStyleLbl="node2" presStyleIdx="1" presStyleCnt="3"/>
      <dgm:spPr/>
    </dgm:pt>
    <dgm:pt modelId="{FB1797F1-10D5-4A54-97FF-C3B37E81AB6D}" type="pres">
      <dgm:prSet presAssocID="{4965F33C-0BF3-4B3C-809B-5BA17CDC025A}" presName="text2" presStyleLbl="fgAcc2" presStyleIdx="1" presStyleCnt="3">
        <dgm:presLayoutVars>
          <dgm:chPref val="3"/>
        </dgm:presLayoutVars>
      </dgm:prSet>
      <dgm:spPr/>
      <dgm:t>
        <a:bodyPr/>
        <a:lstStyle/>
        <a:p>
          <a:endParaRPr lang="en-IN"/>
        </a:p>
      </dgm:t>
    </dgm:pt>
    <dgm:pt modelId="{00E73AC6-499F-4D4F-B66B-89FC9603320C}" type="pres">
      <dgm:prSet presAssocID="{4965F33C-0BF3-4B3C-809B-5BA17CDC025A}" presName="hierChild3" presStyleCnt="0"/>
      <dgm:spPr/>
    </dgm:pt>
    <dgm:pt modelId="{5D3F3E47-F0B0-4198-9994-FA2B3936985F}" type="pres">
      <dgm:prSet presAssocID="{0803A5C5-C763-4B9B-9EC9-D636E1D8D246}" presName="Name10" presStyleLbl="parChTrans1D2" presStyleIdx="2" presStyleCnt="3"/>
      <dgm:spPr/>
      <dgm:t>
        <a:bodyPr/>
        <a:lstStyle/>
        <a:p>
          <a:endParaRPr lang="en-IN"/>
        </a:p>
      </dgm:t>
    </dgm:pt>
    <dgm:pt modelId="{C51C5809-FFEC-4782-A444-EDB35FF2532C}" type="pres">
      <dgm:prSet presAssocID="{51A2AE87-547F-42CB-8F13-7BD1EBAE54B7}" presName="hierRoot2" presStyleCnt="0"/>
      <dgm:spPr/>
    </dgm:pt>
    <dgm:pt modelId="{6C0B531F-A5E2-4669-A37D-D5550E16DDEA}" type="pres">
      <dgm:prSet presAssocID="{51A2AE87-547F-42CB-8F13-7BD1EBAE54B7}" presName="composite2" presStyleCnt="0"/>
      <dgm:spPr/>
    </dgm:pt>
    <dgm:pt modelId="{74A659BE-FCC2-403A-ADCB-9CDF406110DA}" type="pres">
      <dgm:prSet presAssocID="{51A2AE87-547F-42CB-8F13-7BD1EBAE54B7}" presName="background2" presStyleLbl="node2" presStyleIdx="2" presStyleCnt="3"/>
      <dgm:spPr/>
    </dgm:pt>
    <dgm:pt modelId="{428242BB-489A-454F-9994-D547EEF61039}" type="pres">
      <dgm:prSet presAssocID="{51A2AE87-547F-42CB-8F13-7BD1EBAE54B7}" presName="text2" presStyleLbl="fgAcc2" presStyleIdx="2" presStyleCnt="3">
        <dgm:presLayoutVars>
          <dgm:chPref val="3"/>
        </dgm:presLayoutVars>
      </dgm:prSet>
      <dgm:spPr/>
      <dgm:t>
        <a:bodyPr/>
        <a:lstStyle/>
        <a:p>
          <a:endParaRPr lang="en-IN"/>
        </a:p>
      </dgm:t>
    </dgm:pt>
    <dgm:pt modelId="{483C32EC-8E8C-4B05-882F-90AF567B57E2}" type="pres">
      <dgm:prSet presAssocID="{51A2AE87-547F-42CB-8F13-7BD1EBAE54B7}" presName="hierChild3" presStyleCnt="0"/>
      <dgm:spPr/>
    </dgm:pt>
  </dgm:ptLst>
  <dgm:cxnLst>
    <dgm:cxn modelId="{7D5494E1-D66F-4A40-9556-1DB1CFD0D5FA}" type="presOf" srcId="{1F6B606E-3CCB-431D-BD65-8D40F89042DB}" destId="{5C955023-45BF-4CD4-AD1D-4F027CD02090}" srcOrd="0" destOrd="0" presId="urn:microsoft.com/office/officeart/2005/8/layout/hierarchy1"/>
    <dgm:cxn modelId="{65E0CF87-730E-4F72-A84A-A4030C7E0485}" type="presOf" srcId="{87F2BB84-8D51-42C0-85F1-CB12FED6CBFC}" destId="{84698122-AC4E-482C-BF1F-D3138D1EC703}" srcOrd="0" destOrd="0" presId="urn:microsoft.com/office/officeart/2005/8/layout/hierarchy1"/>
    <dgm:cxn modelId="{29651DA0-EA6B-49B9-ADD2-507F86AFDDC7}" type="presOf" srcId="{EAFC6D5F-8F59-4FC0-A088-BCD8BB46ACE8}" destId="{32601473-DBF0-4AEE-A7A1-E7233E99259A}" srcOrd="0" destOrd="0" presId="urn:microsoft.com/office/officeart/2005/8/layout/hierarchy1"/>
    <dgm:cxn modelId="{AFA34CFC-D9C2-4159-9C75-06A3C06D918B}" type="presOf" srcId="{4965F33C-0BF3-4B3C-809B-5BA17CDC025A}" destId="{FB1797F1-10D5-4A54-97FF-C3B37E81AB6D}" srcOrd="0" destOrd="0" presId="urn:microsoft.com/office/officeart/2005/8/layout/hierarchy1"/>
    <dgm:cxn modelId="{B70B38A2-126F-488C-930F-102571E75106}" srcId="{87F2BB84-8D51-42C0-85F1-CB12FED6CBFC}" destId="{1F6B606E-3CCB-431D-BD65-8D40F89042DB}" srcOrd="0" destOrd="0" parTransId="{EAFC6D5F-8F59-4FC0-A088-BCD8BB46ACE8}" sibTransId="{971285DF-1CC9-4429-B42E-846DD6E318A7}"/>
    <dgm:cxn modelId="{A0BC7BF6-799A-456E-852A-28A6695E5467}" srcId="{87F2BB84-8D51-42C0-85F1-CB12FED6CBFC}" destId="{4965F33C-0BF3-4B3C-809B-5BA17CDC025A}" srcOrd="1" destOrd="0" parTransId="{79C0381B-6F8B-4B61-8F9E-94781FCA4679}" sibTransId="{C9847972-FDB9-4A49-9AE1-BEBDF227BA74}"/>
    <dgm:cxn modelId="{8DC1E891-796E-489C-8D25-949AC9685775}" type="presOf" srcId="{0803A5C5-C763-4B9B-9EC9-D636E1D8D246}" destId="{5D3F3E47-F0B0-4198-9994-FA2B3936985F}" srcOrd="0" destOrd="0" presId="urn:microsoft.com/office/officeart/2005/8/layout/hierarchy1"/>
    <dgm:cxn modelId="{5DE2F172-303F-48A2-8E22-E2C039C483A7}" type="presOf" srcId="{A5D0930E-E812-4CFC-A9FD-1A2AF9ED54A5}" destId="{9CDC43DE-8C67-49C3-B8AF-73A1058C026B}" srcOrd="0" destOrd="0" presId="urn:microsoft.com/office/officeart/2005/8/layout/hierarchy1"/>
    <dgm:cxn modelId="{8F8B37D3-BBA4-4103-A8C8-230A644335EA}" type="presOf" srcId="{51A2AE87-547F-42CB-8F13-7BD1EBAE54B7}" destId="{428242BB-489A-454F-9994-D547EEF61039}" srcOrd="0" destOrd="0" presId="urn:microsoft.com/office/officeart/2005/8/layout/hierarchy1"/>
    <dgm:cxn modelId="{BF9D8114-E4E0-43CD-83DF-ABE0129B9832}" srcId="{A5D0930E-E812-4CFC-A9FD-1A2AF9ED54A5}" destId="{87F2BB84-8D51-42C0-85F1-CB12FED6CBFC}" srcOrd="0" destOrd="0" parTransId="{998B9BC7-C6E6-4DC9-A784-131932729279}" sibTransId="{7C7EEFC7-BACD-4668-B279-6E1F68DC88BB}"/>
    <dgm:cxn modelId="{01C05B3F-D9FB-4C45-BB14-696E2E0C7755}" srcId="{87F2BB84-8D51-42C0-85F1-CB12FED6CBFC}" destId="{51A2AE87-547F-42CB-8F13-7BD1EBAE54B7}" srcOrd="2" destOrd="0" parTransId="{0803A5C5-C763-4B9B-9EC9-D636E1D8D246}" sibTransId="{4B3E30C3-3E23-42C5-8B56-0DE390544725}"/>
    <dgm:cxn modelId="{C374FE65-7B73-427F-9C55-956BA476B094}" type="presOf" srcId="{79C0381B-6F8B-4B61-8F9E-94781FCA4679}" destId="{3017F92D-D50E-42B0-A5BE-A997F06FAF58}" srcOrd="0" destOrd="0" presId="urn:microsoft.com/office/officeart/2005/8/layout/hierarchy1"/>
    <dgm:cxn modelId="{FECDBE36-1398-4103-AF56-04DB7AF930B3}" type="presParOf" srcId="{9CDC43DE-8C67-49C3-B8AF-73A1058C026B}" destId="{4583F8B6-022A-4759-A480-105AEC0C74A1}" srcOrd="0" destOrd="0" presId="urn:microsoft.com/office/officeart/2005/8/layout/hierarchy1"/>
    <dgm:cxn modelId="{BE8ACA07-1134-4456-AAD2-6102C1D57000}" type="presParOf" srcId="{4583F8B6-022A-4759-A480-105AEC0C74A1}" destId="{7960FA5E-1942-486C-A9A0-3B45CC4367C6}" srcOrd="0" destOrd="0" presId="urn:microsoft.com/office/officeart/2005/8/layout/hierarchy1"/>
    <dgm:cxn modelId="{2BBB299A-0EF2-4D6C-96EC-7F9D0E12E856}" type="presParOf" srcId="{7960FA5E-1942-486C-A9A0-3B45CC4367C6}" destId="{B7F3104C-1AAE-4B1F-BCE7-42496093AFDC}" srcOrd="0" destOrd="0" presId="urn:microsoft.com/office/officeart/2005/8/layout/hierarchy1"/>
    <dgm:cxn modelId="{A41D53F2-8BBD-4140-890D-549EBE572D05}" type="presParOf" srcId="{7960FA5E-1942-486C-A9A0-3B45CC4367C6}" destId="{84698122-AC4E-482C-BF1F-D3138D1EC703}" srcOrd="1" destOrd="0" presId="urn:microsoft.com/office/officeart/2005/8/layout/hierarchy1"/>
    <dgm:cxn modelId="{7EEBC3FA-5739-4488-99FF-84FC5F601A09}" type="presParOf" srcId="{4583F8B6-022A-4759-A480-105AEC0C74A1}" destId="{351AF224-78BF-4BB0-83BC-CCB057920395}" srcOrd="1" destOrd="0" presId="urn:microsoft.com/office/officeart/2005/8/layout/hierarchy1"/>
    <dgm:cxn modelId="{C435DB5A-DC69-4D7D-AFC0-791E2EB5CF5D}" type="presParOf" srcId="{351AF224-78BF-4BB0-83BC-CCB057920395}" destId="{32601473-DBF0-4AEE-A7A1-E7233E99259A}" srcOrd="0" destOrd="0" presId="urn:microsoft.com/office/officeart/2005/8/layout/hierarchy1"/>
    <dgm:cxn modelId="{BC22778A-5CF4-48EA-B4B4-88C47ED5B5F6}" type="presParOf" srcId="{351AF224-78BF-4BB0-83BC-CCB057920395}" destId="{69AC2DCC-D0DF-4D9C-AA5D-6DFF304CDE2E}" srcOrd="1" destOrd="0" presId="urn:microsoft.com/office/officeart/2005/8/layout/hierarchy1"/>
    <dgm:cxn modelId="{C16377E8-AAB8-4DB5-9714-1F877B122C04}" type="presParOf" srcId="{69AC2DCC-D0DF-4D9C-AA5D-6DFF304CDE2E}" destId="{4F97A6C7-45A0-40F6-AE61-1BFE034616C4}" srcOrd="0" destOrd="0" presId="urn:microsoft.com/office/officeart/2005/8/layout/hierarchy1"/>
    <dgm:cxn modelId="{4F50F7C5-0EBE-43CC-9287-9EB09524F9FE}" type="presParOf" srcId="{4F97A6C7-45A0-40F6-AE61-1BFE034616C4}" destId="{7DA60758-D0B0-4A31-8772-052B476579AD}" srcOrd="0" destOrd="0" presId="urn:microsoft.com/office/officeart/2005/8/layout/hierarchy1"/>
    <dgm:cxn modelId="{D95223F5-5A7A-4447-9BD4-D2F285F6E82E}" type="presParOf" srcId="{4F97A6C7-45A0-40F6-AE61-1BFE034616C4}" destId="{5C955023-45BF-4CD4-AD1D-4F027CD02090}" srcOrd="1" destOrd="0" presId="urn:microsoft.com/office/officeart/2005/8/layout/hierarchy1"/>
    <dgm:cxn modelId="{A3729B21-55F6-4FC2-A4B6-987C4739F726}" type="presParOf" srcId="{69AC2DCC-D0DF-4D9C-AA5D-6DFF304CDE2E}" destId="{D199A9B4-9437-4127-8530-A985E7BF4F9E}" srcOrd="1" destOrd="0" presId="urn:microsoft.com/office/officeart/2005/8/layout/hierarchy1"/>
    <dgm:cxn modelId="{066358A2-B9D1-470B-8624-3F44DA72DF17}" type="presParOf" srcId="{351AF224-78BF-4BB0-83BC-CCB057920395}" destId="{3017F92D-D50E-42B0-A5BE-A997F06FAF58}" srcOrd="2" destOrd="0" presId="urn:microsoft.com/office/officeart/2005/8/layout/hierarchy1"/>
    <dgm:cxn modelId="{7662481A-4D26-48DA-9C66-9DCE6351B396}" type="presParOf" srcId="{351AF224-78BF-4BB0-83BC-CCB057920395}" destId="{5F48F1A3-4ED5-4345-9DDA-A7A12978136E}" srcOrd="3" destOrd="0" presId="urn:microsoft.com/office/officeart/2005/8/layout/hierarchy1"/>
    <dgm:cxn modelId="{0FBF3285-9D44-486C-8389-E4D9ECE972A8}" type="presParOf" srcId="{5F48F1A3-4ED5-4345-9DDA-A7A12978136E}" destId="{F8E7F144-314C-4E24-B54F-19694C87EBDD}" srcOrd="0" destOrd="0" presId="urn:microsoft.com/office/officeart/2005/8/layout/hierarchy1"/>
    <dgm:cxn modelId="{6DFE3B18-75F0-45D8-8914-421FA9A9403B}" type="presParOf" srcId="{F8E7F144-314C-4E24-B54F-19694C87EBDD}" destId="{5E7A914A-7B1A-4241-BD91-15581ECC6A0C}" srcOrd="0" destOrd="0" presId="urn:microsoft.com/office/officeart/2005/8/layout/hierarchy1"/>
    <dgm:cxn modelId="{8180423E-D607-45BF-B392-1053BCC28E26}" type="presParOf" srcId="{F8E7F144-314C-4E24-B54F-19694C87EBDD}" destId="{FB1797F1-10D5-4A54-97FF-C3B37E81AB6D}" srcOrd="1" destOrd="0" presId="urn:microsoft.com/office/officeart/2005/8/layout/hierarchy1"/>
    <dgm:cxn modelId="{6935D2B2-9D20-4B34-86CA-C70CE6202CB3}" type="presParOf" srcId="{5F48F1A3-4ED5-4345-9DDA-A7A12978136E}" destId="{00E73AC6-499F-4D4F-B66B-89FC9603320C}" srcOrd="1" destOrd="0" presId="urn:microsoft.com/office/officeart/2005/8/layout/hierarchy1"/>
    <dgm:cxn modelId="{A9E44EB3-7E4B-4330-9A39-C3260A550C1E}" type="presParOf" srcId="{351AF224-78BF-4BB0-83BC-CCB057920395}" destId="{5D3F3E47-F0B0-4198-9994-FA2B3936985F}" srcOrd="4" destOrd="0" presId="urn:microsoft.com/office/officeart/2005/8/layout/hierarchy1"/>
    <dgm:cxn modelId="{2F4BEF84-7891-455F-AAB0-8BC2F520A605}" type="presParOf" srcId="{351AF224-78BF-4BB0-83BC-CCB057920395}" destId="{C51C5809-FFEC-4782-A444-EDB35FF2532C}" srcOrd="5" destOrd="0" presId="urn:microsoft.com/office/officeart/2005/8/layout/hierarchy1"/>
    <dgm:cxn modelId="{98FFDE02-B043-4343-B956-1284F6B93CA0}" type="presParOf" srcId="{C51C5809-FFEC-4782-A444-EDB35FF2532C}" destId="{6C0B531F-A5E2-4669-A37D-D5550E16DDEA}" srcOrd="0" destOrd="0" presId="urn:microsoft.com/office/officeart/2005/8/layout/hierarchy1"/>
    <dgm:cxn modelId="{3233F241-AA18-4F4D-A653-BB7A6D8ECC66}" type="presParOf" srcId="{6C0B531F-A5E2-4669-A37D-D5550E16DDEA}" destId="{74A659BE-FCC2-403A-ADCB-9CDF406110DA}" srcOrd="0" destOrd="0" presId="urn:microsoft.com/office/officeart/2005/8/layout/hierarchy1"/>
    <dgm:cxn modelId="{607E0275-DDEC-4852-8378-E6F3C0524521}" type="presParOf" srcId="{6C0B531F-A5E2-4669-A37D-D5550E16DDEA}" destId="{428242BB-489A-454F-9994-D547EEF61039}" srcOrd="1" destOrd="0" presId="urn:microsoft.com/office/officeart/2005/8/layout/hierarchy1"/>
    <dgm:cxn modelId="{29035B74-536C-4793-8B56-A0D4F8DA32C0}" type="presParOf" srcId="{C51C5809-FFEC-4782-A444-EDB35FF2532C}" destId="{483C32EC-8E8C-4B05-882F-90AF567B57E2}" srcOrd="1" destOrd="0" presId="urn:microsoft.com/office/officeart/2005/8/layout/hierarchy1"/>
  </dgm:cxnLst>
  <dgm:bg/>
  <dgm:whole>
    <a:ln>
      <a:solidFill>
        <a:srgbClr val="FFFFF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AE4474-B3D2-4151-BD71-7109FC7957BF}"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A14FF5AC-CE5C-410A-AC0A-9A65F56C08FE}">
      <dgm:prSet custT="1"/>
      <dgm:spPr>
        <a:solidFill>
          <a:schemeClr val="bg1"/>
        </a:solidFill>
      </dgm:spPr>
      <dgm:t>
        <a:bodyPr/>
        <a:lstStyle/>
        <a:p>
          <a:pPr rtl="0"/>
          <a:r>
            <a:rPr lang="en-US" sz="2800" b="1" dirty="0"/>
            <a:t>Top five technologies</a:t>
          </a:r>
        </a:p>
      </dgm:t>
    </dgm:pt>
    <dgm:pt modelId="{604776AB-A8B0-444F-8F65-E11F000D23CE}" type="parTrans" cxnId="{8510FCE6-9436-4A17-85A2-154200CECD6A}">
      <dgm:prSet/>
      <dgm:spPr/>
      <dgm:t>
        <a:bodyPr/>
        <a:lstStyle/>
        <a:p>
          <a:endParaRPr lang="en-US"/>
        </a:p>
      </dgm:t>
    </dgm:pt>
    <dgm:pt modelId="{CC211C25-EF09-4BB1-BB35-619B2E7E736F}" type="sibTrans" cxnId="{8510FCE6-9436-4A17-85A2-154200CECD6A}">
      <dgm:prSet/>
      <dgm:spPr/>
      <dgm:t>
        <a:bodyPr/>
        <a:lstStyle/>
        <a:p>
          <a:endParaRPr lang="en-US"/>
        </a:p>
      </dgm:t>
    </dgm:pt>
    <dgm:pt modelId="{7B640427-A93B-4961-96C4-4F3EAB1FADE0}">
      <dgm:prSet/>
      <dgm:spPr/>
      <dgm:t>
        <a:bodyPr/>
        <a:lstStyle/>
        <a:p>
          <a:pPr rtl="0"/>
          <a:r>
            <a:rPr lang="en-US" dirty="0"/>
            <a:t>M2M Technologies</a:t>
          </a:r>
        </a:p>
      </dgm:t>
    </dgm:pt>
    <dgm:pt modelId="{772F415C-5492-4CA3-81E9-5F59486FB38C}" type="parTrans" cxnId="{E03D4109-EF7B-40CA-9DCC-9A92F5DC5476}">
      <dgm:prSet/>
      <dgm:spPr/>
      <dgm:t>
        <a:bodyPr/>
        <a:lstStyle/>
        <a:p>
          <a:endParaRPr lang="en-US"/>
        </a:p>
      </dgm:t>
    </dgm:pt>
    <dgm:pt modelId="{ADFF1F25-39B6-4DE2-BFD4-B3308C2E9581}" type="sibTrans" cxnId="{E03D4109-EF7B-40CA-9DCC-9A92F5DC5476}">
      <dgm:prSet/>
      <dgm:spPr/>
      <dgm:t>
        <a:bodyPr/>
        <a:lstStyle/>
        <a:p>
          <a:endParaRPr lang="en-US"/>
        </a:p>
      </dgm:t>
    </dgm:pt>
    <dgm:pt modelId="{47DFE0E2-7931-4FF8-839D-55E505F78761}">
      <dgm:prSet/>
      <dgm:spPr/>
      <dgm:t>
        <a:bodyPr/>
        <a:lstStyle/>
        <a:p>
          <a:pPr rtl="0"/>
          <a:r>
            <a:rPr lang="en-US" dirty="0"/>
            <a:t>Data Security</a:t>
          </a:r>
        </a:p>
      </dgm:t>
    </dgm:pt>
    <dgm:pt modelId="{9D815840-6062-4D48-9372-F0AF839F2131}" type="parTrans" cxnId="{70F63E17-3064-4D78-91C3-F1BFE28F1CDA}">
      <dgm:prSet/>
      <dgm:spPr/>
      <dgm:t>
        <a:bodyPr/>
        <a:lstStyle/>
        <a:p>
          <a:endParaRPr lang="en-US"/>
        </a:p>
      </dgm:t>
    </dgm:pt>
    <dgm:pt modelId="{8A9D7B2E-10A1-43DB-9704-5F54C675566A}" type="sibTrans" cxnId="{70F63E17-3064-4D78-91C3-F1BFE28F1CDA}">
      <dgm:prSet/>
      <dgm:spPr/>
      <dgm:t>
        <a:bodyPr/>
        <a:lstStyle/>
        <a:p>
          <a:endParaRPr lang="en-US"/>
        </a:p>
      </dgm:t>
    </dgm:pt>
    <dgm:pt modelId="{874A93E7-7319-40B8-A297-B33E3527194B}">
      <dgm:prSet/>
      <dgm:spPr/>
      <dgm:t>
        <a:bodyPr/>
        <a:lstStyle/>
        <a:p>
          <a:pPr rtl="0"/>
          <a:r>
            <a:rPr lang="en-US" dirty="0"/>
            <a:t>New Storage Technologies</a:t>
          </a:r>
        </a:p>
      </dgm:t>
    </dgm:pt>
    <dgm:pt modelId="{DD551C93-5CD7-4ECA-8F1A-50E48A02D148}" type="parTrans" cxnId="{5018795D-54F2-441B-AB8C-19D5A4BFF5D4}">
      <dgm:prSet/>
      <dgm:spPr/>
      <dgm:t>
        <a:bodyPr/>
        <a:lstStyle/>
        <a:p>
          <a:endParaRPr lang="en-US"/>
        </a:p>
      </dgm:t>
    </dgm:pt>
    <dgm:pt modelId="{E997E8B0-C441-4EC6-A7C6-56C61DC4558C}" type="sibTrans" cxnId="{5018795D-54F2-441B-AB8C-19D5A4BFF5D4}">
      <dgm:prSet/>
      <dgm:spPr/>
      <dgm:t>
        <a:bodyPr/>
        <a:lstStyle/>
        <a:p>
          <a:endParaRPr lang="en-US"/>
        </a:p>
      </dgm:t>
    </dgm:pt>
    <dgm:pt modelId="{58C09BA2-AB3A-4D3F-80D8-42C16B82EB1F}">
      <dgm:prSet/>
      <dgm:spPr/>
      <dgm:t>
        <a:bodyPr/>
        <a:lstStyle/>
        <a:p>
          <a:pPr rtl="0"/>
          <a:r>
            <a:rPr lang="en-US" dirty="0"/>
            <a:t>Technologies for Renewable Energy</a:t>
          </a:r>
        </a:p>
      </dgm:t>
    </dgm:pt>
    <dgm:pt modelId="{48E2EA2A-A562-47A8-B64A-42B7EF336816}" type="parTrans" cxnId="{F154F45C-6C91-43C3-867F-042477CD1E8B}">
      <dgm:prSet/>
      <dgm:spPr/>
      <dgm:t>
        <a:bodyPr/>
        <a:lstStyle/>
        <a:p>
          <a:endParaRPr lang="en-US"/>
        </a:p>
      </dgm:t>
    </dgm:pt>
    <dgm:pt modelId="{32889021-5B89-4E0B-9FD8-27691964B31A}" type="sibTrans" cxnId="{F154F45C-6C91-43C3-867F-042477CD1E8B}">
      <dgm:prSet/>
      <dgm:spPr/>
      <dgm:t>
        <a:bodyPr/>
        <a:lstStyle/>
        <a:p>
          <a:endParaRPr lang="en-US"/>
        </a:p>
      </dgm:t>
    </dgm:pt>
    <dgm:pt modelId="{47D9C2E4-0F6E-4F27-9ADC-E6AAE133F90B}">
      <dgm:prSet/>
      <dgm:spPr/>
      <dgm:t>
        <a:bodyPr/>
        <a:lstStyle/>
        <a:p>
          <a:pPr rtl="0"/>
          <a:r>
            <a:rPr lang="en-US" dirty="0"/>
            <a:t>Disaster Management Technology</a:t>
          </a:r>
        </a:p>
      </dgm:t>
    </dgm:pt>
    <dgm:pt modelId="{B4BD916B-DBF1-489C-96B4-E3F480DE28B1}" type="parTrans" cxnId="{624FEBEB-FCE4-49D7-9E8E-A1664BC4A117}">
      <dgm:prSet/>
      <dgm:spPr/>
      <dgm:t>
        <a:bodyPr/>
        <a:lstStyle/>
        <a:p>
          <a:endParaRPr lang="en-US"/>
        </a:p>
      </dgm:t>
    </dgm:pt>
    <dgm:pt modelId="{1E1E72A0-54B8-45B9-84A8-DC3D80C8683A}" type="sibTrans" cxnId="{624FEBEB-FCE4-49D7-9E8E-A1664BC4A117}">
      <dgm:prSet/>
      <dgm:spPr/>
      <dgm:t>
        <a:bodyPr/>
        <a:lstStyle/>
        <a:p>
          <a:endParaRPr lang="en-US"/>
        </a:p>
      </dgm:t>
    </dgm:pt>
    <dgm:pt modelId="{3044F099-457D-4A03-8CC3-74895A0C388F}" type="pres">
      <dgm:prSet presAssocID="{74AE4474-B3D2-4151-BD71-7109FC7957BF}" presName="hierChild1" presStyleCnt="0">
        <dgm:presLayoutVars>
          <dgm:chPref val="1"/>
          <dgm:dir/>
          <dgm:animOne val="branch"/>
          <dgm:animLvl val="lvl"/>
          <dgm:resizeHandles/>
        </dgm:presLayoutVars>
      </dgm:prSet>
      <dgm:spPr/>
      <dgm:t>
        <a:bodyPr/>
        <a:lstStyle/>
        <a:p>
          <a:endParaRPr lang="en-IN"/>
        </a:p>
      </dgm:t>
    </dgm:pt>
    <dgm:pt modelId="{64E4FD96-0DC8-4E7E-99FF-C587BD0B2A5A}" type="pres">
      <dgm:prSet presAssocID="{A14FF5AC-CE5C-410A-AC0A-9A65F56C08FE}" presName="hierRoot1" presStyleCnt="0"/>
      <dgm:spPr/>
    </dgm:pt>
    <dgm:pt modelId="{71D1629B-1F57-4FE7-8CE6-F6E841C84333}" type="pres">
      <dgm:prSet presAssocID="{A14FF5AC-CE5C-410A-AC0A-9A65F56C08FE}" presName="composite" presStyleCnt="0"/>
      <dgm:spPr/>
    </dgm:pt>
    <dgm:pt modelId="{C31CB240-21FD-487A-8F05-16B969771085}" type="pres">
      <dgm:prSet presAssocID="{A14FF5AC-CE5C-410A-AC0A-9A65F56C08FE}" presName="background" presStyleLbl="node0" presStyleIdx="0" presStyleCnt="1"/>
      <dgm:spPr/>
    </dgm:pt>
    <dgm:pt modelId="{52CDCCAC-8A3F-41C0-9593-AF5A2D87D80F}" type="pres">
      <dgm:prSet presAssocID="{A14FF5AC-CE5C-410A-AC0A-9A65F56C08FE}" presName="text" presStyleLbl="fgAcc0" presStyleIdx="0" presStyleCnt="1" custScaleX="233501" custScaleY="146688" custLinFactY="-5059" custLinFactNeighborX="8" custLinFactNeighborY="-100000">
        <dgm:presLayoutVars>
          <dgm:chPref val="3"/>
        </dgm:presLayoutVars>
      </dgm:prSet>
      <dgm:spPr/>
      <dgm:t>
        <a:bodyPr/>
        <a:lstStyle/>
        <a:p>
          <a:endParaRPr lang="en-IN"/>
        </a:p>
      </dgm:t>
    </dgm:pt>
    <dgm:pt modelId="{9AFE2D31-1BD2-4D79-AF8C-E1E677EAA91C}" type="pres">
      <dgm:prSet presAssocID="{A14FF5AC-CE5C-410A-AC0A-9A65F56C08FE}" presName="hierChild2" presStyleCnt="0"/>
      <dgm:spPr/>
    </dgm:pt>
    <dgm:pt modelId="{F5EC37E8-3D43-4AF3-93AE-7818A57585D0}" type="pres">
      <dgm:prSet presAssocID="{772F415C-5492-4CA3-81E9-5F59486FB38C}" presName="Name10" presStyleLbl="parChTrans1D2" presStyleIdx="0" presStyleCnt="5"/>
      <dgm:spPr/>
      <dgm:t>
        <a:bodyPr/>
        <a:lstStyle/>
        <a:p>
          <a:endParaRPr lang="en-IN"/>
        </a:p>
      </dgm:t>
    </dgm:pt>
    <dgm:pt modelId="{468BBC1C-3CB0-4694-8EDF-D79B19119116}" type="pres">
      <dgm:prSet presAssocID="{7B640427-A93B-4961-96C4-4F3EAB1FADE0}" presName="hierRoot2" presStyleCnt="0"/>
      <dgm:spPr/>
    </dgm:pt>
    <dgm:pt modelId="{B0CD461D-B9D1-48D4-A0C5-9F9EC1764E43}" type="pres">
      <dgm:prSet presAssocID="{7B640427-A93B-4961-96C4-4F3EAB1FADE0}" presName="composite2" presStyleCnt="0"/>
      <dgm:spPr/>
    </dgm:pt>
    <dgm:pt modelId="{8EADB2FC-A242-49FD-8E7D-139073A2552C}" type="pres">
      <dgm:prSet presAssocID="{7B640427-A93B-4961-96C4-4F3EAB1FADE0}" presName="background2" presStyleLbl="node2" presStyleIdx="0" presStyleCnt="5"/>
      <dgm:spPr/>
    </dgm:pt>
    <dgm:pt modelId="{74B99B39-884D-4C39-958A-EAF2256D0FBE}" type="pres">
      <dgm:prSet presAssocID="{7B640427-A93B-4961-96C4-4F3EAB1FADE0}" presName="text2" presStyleLbl="fgAcc2" presStyleIdx="0" presStyleCnt="5" custScaleY="131918" custLinFactNeighborX="5362" custLinFactNeighborY="39603">
        <dgm:presLayoutVars>
          <dgm:chPref val="3"/>
        </dgm:presLayoutVars>
      </dgm:prSet>
      <dgm:spPr/>
      <dgm:t>
        <a:bodyPr/>
        <a:lstStyle/>
        <a:p>
          <a:endParaRPr lang="en-IN"/>
        </a:p>
      </dgm:t>
    </dgm:pt>
    <dgm:pt modelId="{00C48A9F-0F5D-4E03-A009-0653CFA4593A}" type="pres">
      <dgm:prSet presAssocID="{7B640427-A93B-4961-96C4-4F3EAB1FADE0}" presName="hierChild3" presStyleCnt="0"/>
      <dgm:spPr/>
    </dgm:pt>
    <dgm:pt modelId="{8EDC8790-DFFB-409B-94C9-FA2164EDA44A}" type="pres">
      <dgm:prSet presAssocID="{9D815840-6062-4D48-9372-F0AF839F2131}" presName="Name10" presStyleLbl="parChTrans1D2" presStyleIdx="1" presStyleCnt="5"/>
      <dgm:spPr/>
      <dgm:t>
        <a:bodyPr/>
        <a:lstStyle/>
        <a:p>
          <a:endParaRPr lang="en-IN"/>
        </a:p>
      </dgm:t>
    </dgm:pt>
    <dgm:pt modelId="{EBAD58E7-B7D5-4845-A71B-61BE540FF6ED}" type="pres">
      <dgm:prSet presAssocID="{47DFE0E2-7931-4FF8-839D-55E505F78761}" presName="hierRoot2" presStyleCnt="0"/>
      <dgm:spPr/>
    </dgm:pt>
    <dgm:pt modelId="{648FA911-EBA5-4847-B194-F08E881A34D8}" type="pres">
      <dgm:prSet presAssocID="{47DFE0E2-7931-4FF8-839D-55E505F78761}" presName="composite2" presStyleCnt="0"/>
      <dgm:spPr/>
    </dgm:pt>
    <dgm:pt modelId="{F90D6FD6-4496-4CB6-AD2D-B6F7B3A56070}" type="pres">
      <dgm:prSet presAssocID="{47DFE0E2-7931-4FF8-839D-55E505F78761}" presName="background2" presStyleLbl="node2" presStyleIdx="1" presStyleCnt="5"/>
      <dgm:spPr/>
    </dgm:pt>
    <dgm:pt modelId="{B707ADB7-42A9-4A52-B009-3183C48662C3}" type="pres">
      <dgm:prSet presAssocID="{47DFE0E2-7931-4FF8-839D-55E505F78761}" presName="text2" presStyleLbl="fgAcc2" presStyleIdx="1" presStyleCnt="5" custScaleY="131918" custLinFactNeighborX="-114" custLinFactNeighborY="39603">
        <dgm:presLayoutVars>
          <dgm:chPref val="3"/>
        </dgm:presLayoutVars>
      </dgm:prSet>
      <dgm:spPr/>
      <dgm:t>
        <a:bodyPr/>
        <a:lstStyle/>
        <a:p>
          <a:endParaRPr lang="en-IN"/>
        </a:p>
      </dgm:t>
    </dgm:pt>
    <dgm:pt modelId="{FCF4BDF6-C313-415A-8FEA-25F0A30392AB}" type="pres">
      <dgm:prSet presAssocID="{47DFE0E2-7931-4FF8-839D-55E505F78761}" presName="hierChild3" presStyleCnt="0"/>
      <dgm:spPr/>
    </dgm:pt>
    <dgm:pt modelId="{49225A1E-3732-48A7-A4A2-FA6AF48A819F}" type="pres">
      <dgm:prSet presAssocID="{DD551C93-5CD7-4ECA-8F1A-50E48A02D148}" presName="Name10" presStyleLbl="parChTrans1D2" presStyleIdx="2" presStyleCnt="5"/>
      <dgm:spPr/>
      <dgm:t>
        <a:bodyPr/>
        <a:lstStyle/>
        <a:p>
          <a:endParaRPr lang="en-IN"/>
        </a:p>
      </dgm:t>
    </dgm:pt>
    <dgm:pt modelId="{59E9E6CD-3173-4DAD-B938-6BDFC6C0DFAF}" type="pres">
      <dgm:prSet presAssocID="{874A93E7-7319-40B8-A297-B33E3527194B}" presName="hierRoot2" presStyleCnt="0"/>
      <dgm:spPr/>
    </dgm:pt>
    <dgm:pt modelId="{C3EF25BB-E349-4470-AA42-ADD1634ECA26}" type="pres">
      <dgm:prSet presAssocID="{874A93E7-7319-40B8-A297-B33E3527194B}" presName="composite2" presStyleCnt="0"/>
      <dgm:spPr/>
    </dgm:pt>
    <dgm:pt modelId="{952876D8-2BD0-4FF9-8C69-834A107A3A09}" type="pres">
      <dgm:prSet presAssocID="{874A93E7-7319-40B8-A297-B33E3527194B}" presName="background2" presStyleLbl="node2" presStyleIdx="2" presStyleCnt="5"/>
      <dgm:spPr/>
    </dgm:pt>
    <dgm:pt modelId="{E17850D4-DEF2-48A7-8D61-46E890DBB54E}" type="pres">
      <dgm:prSet presAssocID="{874A93E7-7319-40B8-A297-B33E3527194B}" presName="text2" presStyleLbl="fgAcc2" presStyleIdx="2" presStyleCnt="5" custScaleY="128816" custLinFactNeighborX="-5590" custLinFactNeighborY="39603">
        <dgm:presLayoutVars>
          <dgm:chPref val="3"/>
        </dgm:presLayoutVars>
      </dgm:prSet>
      <dgm:spPr/>
      <dgm:t>
        <a:bodyPr/>
        <a:lstStyle/>
        <a:p>
          <a:endParaRPr lang="en-IN"/>
        </a:p>
      </dgm:t>
    </dgm:pt>
    <dgm:pt modelId="{0F31986D-FF81-433E-B611-13B7D63AD046}" type="pres">
      <dgm:prSet presAssocID="{874A93E7-7319-40B8-A297-B33E3527194B}" presName="hierChild3" presStyleCnt="0"/>
      <dgm:spPr/>
    </dgm:pt>
    <dgm:pt modelId="{547F1B15-3ECB-49D1-ACD5-B1946E819E76}" type="pres">
      <dgm:prSet presAssocID="{48E2EA2A-A562-47A8-B64A-42B7EF336816}" presName="Name10" presStyleLbl="parChTrans1D2" presStyleIdx="3" presStyleCnt="5"/>
      <dgm:spPr/>
      <dgm:t>
        <a:bodyPr/>
        <a:lstStyle/>
        <a:p>
          <a:endParaRPr lang="en-IN"/>
        </a:p>
      </dgm:t>
    </dgm:pt>
    <dgm:pt modelId="{5128E3A7-BDA3-4E84-888C-8A4B4DE32222}" type="pres">
      <dgm:prSet presAssocID="{58C09BA2-AB3A-4D3F-80D8-42C16B82EB1F}" presName="hierRoot2" presStyleCnt="0"/>
      <dgm:spPr/>
    </dgm:pt>
    <dgm:pt modelId="{BDF94460-014E-444C-8594-916A6BBABE39}" type="pres">
      <dgm:prSet presAssocID="{58C09BA2-AB3A-4D3F-80D8-42C16B82EB1F}" presName="composite2" presStyleCnt="0"/>
      <dgm:spPr/>
    </dgm:pt>
    <dgm:pt modelId="{6D957F0A-DB21-4902-81FE-BAA2D2B052B5}" type="pres">
      <dgm:prSet presAssocID="{58C09BA2-AB3A-4D3F-80D8-42C16B82EB1F}" presName="background2" presStyleLbl="node2" presStyleIdx="3" presStyleCnt="5"/>
      <dgm:spPr/>
    </dgm:pt>
    <dgm:pt modelId="{35B4452D-B7BA-4D6A-A09A-9BDFB8593366}" type="pres">
      <dgm:prSet presAssocID="{58C09BA2-AB3A-4D3F-80D8-42C16B82EB1F}" presName="text2" presStyleLbl="fgAcc2" presStyleIdx="3" presStyleCnt="5" custScaleY="128816" custLinFactNeighborX="-11065" custLinFactNeighborY="39603">
        <dgm:presLayoutVars>
          <dgm:chPref val="3"/>
        </dgm:presLayoutVars>
      </dgm:prSet>
      <dgm:spPr/>
      <dgm:t>
        <a:bodyPr/>
        <a:lstStyle/>
        <a:p>
          <a:endParaRPr lang="en-IN"/>
        </a:p>
      </dgm:t>
    </dgm:pt>
    <dgm:pt modelId="{C441CB2B-E3A8-4798-9C58-9E8EC9DB6DCE}" type="pres">
      <dgm:prSet presAssocID="{58C09BA2-AB3A-4D3F-80D8-42C16B82EB1F}" presName="hierChild3" presStyleCnt="0"/>
      <dgm:spPr/>
    </dgm:pt>
    <dgm:pt modelId="{0AA630C3-1B87-47FC-9584-469B061ECFD4}" type="pres">
      <dgm:prSet presAssocID="{B4BD916B-DBF1-489C-96B4-E3F480DE28B1}" presName="Name10" presStyleLbl="parChTrans1D2" presStyleIdx="4" presStyleCnt="5"/>
      <dgm:spPr/>
      <dgm:t>
        <a:bodyPr/>
        <a:lstStyle/>
        <a:p>
          <a:endParaRPr lang="en-IN"/>
        </a:p>
      </dgm:t>
    </dgm:pt>
    <dgm:pt modelId="{D6D3BF31-4212-4D48-8003-ADFBA1BE3D27}" type="pres">
      <dgm:prSet presAssocID="{47D9C2E4-0F6E-4F27-9ADC-E6AAE133F90B}" presName="hierRoot2" presStyleCnt="0"/>
      <dgm:spPr/>
    </dgm:pt>
    <dgm:pt modelId="{007E8586-EA45-4D87-BB12-2CB5BCE6D8BA}" type="pres">
      <dgm:prSet presAssocID="{47D9C2E4-0F6E-4F27-9ADC-E6AAE133F90B}" presName="composite2" presStyleCnt="0"/>
      <dgm:spPr/>
    </dgm:pt>
    <dgm:pt modelId="{B9FC4E25-63E1-4526-BEE8-D0A8039650DB}" type="pres">
      <dgm:prSet presAssocID="{47D9C2E4-0F6E-4F27-9ADC-E6AAE133F90B}" presName="background2" presStyleLbl="node2" presStyleIdx="4" presStyleCnt="5"/>
      <dgm:spPr/>
    </dgm:pt>
    <dgm:pt modelId="{AB20C120-D730-4366-A0E8-A8ADE3AB08AC}" type="pres">
      <dgm:prSet presAssocID="{47D9C2E4-0F6E-4F27-9ADC-E6AAE133F90B}" presName="text2" presStyleLbl="fgAcc2" presStyleIdx="4" presStyleCnt="5" custScaleY="117510" custLinFactNeighborX="-16541" custLinFactNeighborY="39603">
        <dgm:presLayoutVars>
          <dgm:chPref val="3"/>
        </dgm:presLayoutVars>
      </dgm:prSet>
      <dgm:spPr/>
      <dgm:t>
        <a:bodyPr/>
        <a:lstStyle/>
        <a:p>
          <a:endParaRPr lang="en-IN"/>
        </a:p>
      </dgm:t>
    </dgm:pt>
    <dgm:pt modelId="{48A0EA4F-5A38-47D3-AEDE-EBDCAFDDA8FF}" type="pres">
      <dgm:prSet presAssocID="{47D9C2E4-0F6E-4F27-9ADC-E6AAE133F90B}" presName="hierChild3" presStyleCnt="0"/>
      <dgm:spPr/>
    </dgm:pt>
  </dgm:ptLst>
  <dgm:cxnLst>
    <dgm:cxn modelId="{624FEBEB-FCE4-49D7-9E8E-A1664BC4A117}" srcId="{A14FF5AC-CE5C-410A-AC0A-9A65F56C08FE}" destId="{47D9C2E4-0F6E-4F27-9ADC-E6AAE133F90B}" srcOrd="4" destOrd="0" parTransId="{B4BD916B-DBF1-489C-96B4-E3F480DE28B1}" sibTransId="{1E1E72A0-54B8-45B9-84A8-DC3D80C8683A}"/>
    <dgm:cxn modelId="{E03D4109-EF7B-40CA-9DCC-9A92F5DC5476}" srcId="{A14FF5AC-CE5C-410A-AC0A-9A65F56C08FE}" destId="{7B640427-A93B-4961-96C4-4F3EAB1FADE0}" srcOrd="0" destOrd="0" parTransId="{772F415C-5492-4CA3-81E9-5F59486FB38C}" sibTransId="{ADFF1F25-39B6-4DE2-BFD4-B3308C2E9581}"/>
    <dgm:cxn modelId="{8510FCE6-9436-4A17-85A2-154200CECD6A}" srcId="{74AE4474-B3D2-4151-BD71-7109FC7957BF}" destId="{A14FF5AC-CE5C-410A-AC0A-9A65F56C08FE}" srcOrd="0" destOrd="0" parTransId="{604776AB-A8B0-444F-8F65-E11F000D23CE}" sibTransId="{CC211C25-EF09-4BB1-BB35-619B2E7E736F}"/>
    <dgm:cxn modelId="{0B59DAF4-2827-44B9-9B60-7A4D935D2488}" type="presOf" srcId="{7B640427-A93B-4961-96C4-4F3EAB1FADE0}" destId="{74B99B39-884D-4C39-958A-EAF2256D0FBE}" srcOrd="0" destOrd="0" presId="urn:microsoft.com/office/officeart/2005/8/layout/hierarchy1"/>
    <dgm:cxn modelId="{408CC969-DA7D-4AFB-91C0-39785456D25A}" type="presOf" srcId="{A14FF5AC-CE5C-410A-AC0A-9A65F56C08FE}" destId="{52CDCCAC-8A3F-41C0-9593-AF5A2D87D80F}" srcOrd="0" destOrd="0" presId="urn:microsoft.com/office/officeart/2005/8/layout/hierarchy1"/>
    <dgm:cxn modelId="{051637E0-1378-468F-9CDA-B89F903F91F9}" type="presOf" srcId="{47DFE0E2-7931-4FF8-839D-55E505F78761}" destId="{B707ADB7-42A9-4A52-B009-3183C48662C3}" srcOrd="0" destOrd="0" presId="urn:microsoft.com/office/officeart/2005/8/layout/hierarchy1"/>
    <dgm:cxn modelId="{F154F45C-6C91-43C3-867F-042477CD1E8B}" srcId="{A14FF5AC-CE5C-410A-AC0A-9A65F56C08FE}" destId="{58C09BA2-AB3A-4D3F-80D8-42C16B82EB1F}" srcOrd="3" destOrd="0" parTransId="{48E2EA2A-A562-47A8-B64A-42B7EF336816}" sibTransId="{32889021-5B89-4E0B-9FD8-27691964B31A}"/>
    <dgm:cxn modelId="{A9756ECE-4C7E-4A2B-98C3-AE4124E49A49}" type="presOf" srcId="{48E2EA2A-A562-47A8-B64A-42B7EF336816}" destId="{547F1B15-3ECB-49D1-ACD5-B1946E819E76}" srcOrd="0" destOrd="0" presId="urn:microsoft.com/office/officeart/2005/8/layout/hierarchy1"/>
    <dgm:cxn modelId="{842D27E4-9E84-412A-8881-DCFB8D3EB92E}" type="presOf" srcId="{874A93E7-7319-40B8-A297-B33E3527194B}" destId="{E17850D4-DEF2-48A7-8D61-46E890DBB54E}" srcOrd="0" destOrd="0" presId="urn:microsoft.com/office/officeart/2005/8/layout/hierarchy1"/>
    <dgm:cxn modelId="{96BED6F7-5CB7-48D3-9ABE-748130B2CA96}" type="presOf" srcId="{74AE4474-B3D2-4151-BD71-7109FC7957BF}" destId="{3044F099-457D-4A03-8CC3-74895A0C388F}" srcOrd="0" destOrd="0" presId="urn:microsoft.com/office/officeart/2005/8/layout/hierarchy1"/>
    <dgm:cxn modelId="{70F63E17-3064-4D78-91C3-F1BFE28F1CDA}" srcId="{A14FF5AC-CE5C-410A-AC0A-9A65F56C08FE}" destId="{47DFE0E2-7931-4FF8-839D-55E505F78761}" srcOrd="1" destOrd="0" parTransId="{9D815840-6062-4D48-9372-F0AF839F2131}" sibTransId="{8A9D7B2E-10A1-43DB-9704-5F54C675566A}"/>
    <dgm:cxn modelId="{5D299657-AEC9-4DFB-922E-500F624808D9}" type="presOf" srcId="{772F415C-5492-4CA3-81E9-5F59486FB38C}" destId="{F5EC37E8-3D43-4AF3-93AE-7818A57585D0}" srcOrd="0" destOrd="0" presId="urn:microsoft.com/office/officeart/2005/8/layout/hierarchy1"/>
    <dgm:cxn modelId="{B9207FAE-FD8F-40E8-9CE9-A2C3E7955A39}" type="presOf" srcId="{47D9C2E4-0F6E-4F27-9ADC-E6AAE133F90B}" destId="{AB20C120-D730-4366-A0E8-A8ADE3AB08AC}" srcOrd="0" destOrd="0" presId="urn:microsoft.com/office/officeart/2005/8/layout/hierarchy1"/>
    <dgm:cxn modelId="{EB1182AC-88A6-4E84-96C0-1DCF3D8D12DE}" type="presOf" srcId="{B4BD916B-DBF1-489C-96B4-E3F480DE28B1}" destId="{0AA630C3-1B87-47FC-9584-469B061ECFD4}" srcOrd="0" destOrd="0" presId="urn:microsoft.com/office/officeart/2005/8/layout/hierarchy1"/>
    <dgm:cxn modelId="{60394790-621D-4584-B8F3-ABFB7B3ADD06}" type="presOf" srcId="{DD551C93-5CD7-4ECA-8F1A-50E48A02D148}" destId="{49225A1E-3732-48A7-A4A2-FA6AF48A819F}" srcOrd="0" destOrd="0" presId="urn:microsoft.com/office/officeart/2005/8/layout/hierarchy1"/>
    <dgm:cxn modelId="{C82BE58D-00E9-460D-A8D1-BCF493B85768}" type="presOf" srcId="{58C09BA2-AB3A-4D3F-80D8-42C16B82EB1F}" destId="{35B4452D-B7BA-4D6A-A09A-9BDFB8593366}" srcOrd="0" destOrd="0" presId="urn:microsoft.com/office/officeart/2005/8/layout/hierarchy1"/>
    <dgm:cxn modelId="{09666A03-4F01-485B-9692-77E995D9384B}" type="presOf" srcId="{9D815840-6062-4D48-9372-F0AF839F2131}" destId="{8EDC8790-DFFB-409B-94C9-FA2164EDA44A}" srcOrd="0" destOrd="0" presId="urn:microsoft.com/office/officeart/2005/8/layout/hierarchy1"/>
    <dgm:cxn modelId="{5018795D-54F2-441B-AB8C-19D5A4BFF5D4}" srcId="{A14FF5AC-CE5C-410A-AC0A-9A65F56C08FE}" destId="{874A93E7-7319-40B8-A297-B33E3527194B}" srcOrd="2" destOrd="0" parTransId="{DD551C93-5CD7-4ECA-8F1A-50E48A02D148}" sibTransId="{E997E8B0-C441-4EC6-A7C6-56C61DC4558C}"/>
    <dgm:cxn modelId="{6093B889-1467-42AD-A8D5-1520913D46D0}" type="presParOf" srcId="{3044F099-457D-4A03-8CC3-74895A0C388F}" destId="{64E4FD96-0DC8-4E7E-99FF-C587BD0B2A5A}" srcOrd="0" destOrd="0" presId="urn:microsoft.com/office/officeart/2005/8/layout/hierarchy1"/>
    <dgm:cxn modelId="{7DDA5FF8-3822-4F87-BFC1-026D5D26B1BB}" type="presParOf" srcId="{64E4FD96-0DC8-4E7E-99FF-C587BD0B2A5A}" destId="{71D1629B-1F57-4FE7-8CE6-F6E841C84333}" srcOrd="0" destOrd="0" presId="urn:microsoft.com/office/officeart/2005/8/layout/hierarchy1"/>
    <dgm:cxn modelId="{2EFDD5AF-C52F-4034-8945-82895C78D54E}" type="presParOf" srcId="{71D1629B-1F57-4FE7-8CE6-F6E841C84333}" destId="{C31CB240-21FD-487A-8F05-16B969771085}" srcOrd="0" destOrd="0" presId="urn:microsoft.com/office/officeart/2005/8/layout/hierarchy1"/>
    <dgm:cxn modelId="{96B1CE34-1FEE-4CD5-AA74-EC876733CE4A}" type="presParOf" srcId="{71D1629B-1F57-4FE7-8CE6-F6E841C84333}" destId="{52CDCCAC-8A3F-41C0-9593-AF5A2D87D80F}" srcOrd="1" destOrd="0" presId="urn:microsoft.com/office/officeart/2005/8/layout/hierarchy1"/>
    <dgm:cxn modelId="{66649B59-1F3F-4D78-B321-0F7F2F1F0F31}" type="presParOf" srcId="{64E4FD96-0DC8-4E7E-99FF-C587BD0B2A5A}" destId="{9AFE2D31-1BD2-4D79-AF8C-E1E677EAA91C}" srcOrd="1" destOrd="0" presId="urn:microsoft.com/office/officeart/2005/8/layout/hierarchy1"/>
    <dgm:cxn modelId="{AB0EE795-0CDF-46EA-A5FF-1F099E6F49E4}" type="presParOf" srcId="{9AFE2D31-1BD2-4D79-AF8C-E1E677EAA91C}" destId="{F5EC37E8-3D43-4AF3-93AE-7818A57585D0}" srcOrd="0" destOrd="0" presId="urn:microsoft.com/office/officeart/2005/8/layout/hierarchy1"/>
    <dgm:cxn modelId="{AA3F6E40-3F7B-4871-A9B1-40903FB0CD0D}" type="presParOf" srcId="{9AFE2D31-1BD2-4D79-AF8C-E1E677EAA91C}" destId="{468BBC1C-3CB0-4694-8EDF-D79B19119116}" srcOrd="1" destOrd="0" presId="urn:microsoft.com/office/officeart/2005/8/layout/hierarchy1"/>
    <dgm:cxn modelId="{1C40E56A-050B-419A-8559-5933CC6B6C47}" type="presParOf" srcId="{468BBC1C-3CB0-4694-8EDF-D79B19119116}" destId="{B0CD461D-B9D1-48D4-A0C5-9F9EC1764E43}" srcOrd="0" destOrd="0" presId="urn:microsoft.com/office/officeart/2005/8/layout/hierarchy1"/>
    <dgm:cxn modelId="{EB5DC811-056A-40F5-B44E-E9889E3D8FF4}" type="presParOf" srcId="{B0CD461D-B9D1-48D4-A0C5-9F9EC1764E43}" destId="{8EADB2FC-A242-49FD-8E7D-139073A2552C}" srcOrd="0" destOrd="0" presId="urn:microsoft.com/office/officeart/2005/8/layout/hierarchy1"/>
    <dgm:cxn modelId="{B37D3DEC-5832-4C42-8E87-277B4C844A47}" type="presParOf" srcId="{B0CD461D-B9D1-48D4-A0C5-9F9EC1764E43}" destId="{74B99B39-884D-4C39-958A-EAF2256D0FBE}" srcOrd="1" destOrd="0" presId="urn:microsoft.com/office/officeart/2005/8/layout/hierarchy1"/>
    <dgm:cxn modelId="{445C4507-2E63-453E-8DFA-D01EB5159535}" type="presParOf" srcId="{468BBC1C-3CB0-4694-8EDF-D79B19119116}" destId="{00C48A9F-0F5D-4E03-A009-0653CFA4593A}" srcOrd="1" destOrd="0" presId="urn:microsoft.com/office/officeart/2005/8/layout/hierarchy1"/>
    <dgm:cxn modelId="{804DC65A-15F1-40D1-BC95-FCD1677C04A9}" type="presParOf" srcId="{9AFE2D31-1BD2-4D79-AF8C-E1E677EAA91C}" destId="{8EDC8790-DFFB-409B-94C9-FA2164EDA44A}" srcOrd="2" destOrd="0" presId="urn:microsoft.com/office/officeart/2005/8/layout/hierarchy1"/>
    <dgm:cxn modelId="{5D0E6A2E-6756-4153-AD10-B646F7AF3F37}" type="presParOf" srcId="{9AFE2D31-1BD2-4D79-AF8C-E1E677EAA91C}" destId="{EBAD58E7-B7D5-4845-A71B-61BE540FF6ED}" srcOrd="3" destOrd="0" presId="urn:microsoft.com/office/officeart/2005/8/layout/hierarchy1"/>
    <dgm:cxn modelId="{59BD276F-8734-4739-9DB5-16E2562232A7}" type="presParOf" srcId="{EBAD58E7-B7D5-4845-A71B-61BE540FF6ED}" destId="{648FA911-EBA5-4847-B194-F08E881A34D8}" srcOrd="0" destOrd="0" presId="urn:microsoft.com/office/officeart/2005/8/layout/hierarchy1"/>
    <dgm:cxn modelId="{4219FA9C-5CD4-436C-AA15-452085884BFB}" type="presParOf" srcId="{648FA911-EBA5-4847-B194-F08E881A34D8}" destId="{F90D6FD6-4496-4CB6-AD2D-B6F7B3A56070}" srcOrd="0" destOrd="0" presId="urn:microsoft.com/office/officeart/2005/8/layout/hierarchy1"/>
    <dgm:cxn modelId="{D9AAE32B-F6A1-4C12-AC02-302328CA4582}" type="presParOf" srcId="{648FA911-EBA5-4847-B194-F08E881A34D8}" destId="{B707ADB7-42A9-4A52-B009-3183C48662C3}" srcOrd="1" destOrd="0" presId="urn:microsoft.com/office/officeart/2005/8/layout/hierarchy1"/>
    <dgm:cxn modelId="{05CAF902-88C1-4936-B022-9DD411E1DE6E}" type="presParOf" srcId="{EBAD58E7-B7D5-4845-A71B-61BE540FF6ED}" destId="{FCF4BDF6-C313-415A-8FEA-25F0A30392AB}" srcOrd="1" destOrd="0" presId="urn:microsoft.com/office/officeart/2005/8/layout/hierarchy1"/>
    <dgm:cxn modelId="{53BAE92E-D169-4771-AC92-50B141EB147E}" type="presParOf" srcId="{9AFE2D31-1BD2-4D79-AF8C-E1E677EAA91C}" destId="{49225A1E-3732-48A7-A4A2-FA6AF48A819F}" srcOrd="4" destOrd="0" presId="urn:microsoft.com/office/officeart/2005/8/layout/hierarchy1"/>
    <dgm:cxn modelId="{E018EB79-06D8-422B-9E91-B6B14C7745F3}" type="presParOf" srcId="{9AFE2D31-1BD2-4D79-AF8C-E1E677EAA91C}" destId="{59E9E6CD-3173-4DAD-B938-6BDFC6C0DFAF}" srcOrd="5" destOrd="0" presId="urn:microsoft.com/office/officeart/2005/8/layout/hierarchy1"/>
    <dgm:cxn modelId="{C583E9C8-07D2-4A45-BA5E-AF834EE11C74}" type="presParOf" srcId="{59E9E6CD-3173-4DAD-B938-6BDFC6C0DFAF}" destId="{C3EF25BB-E349-4470-AA42-ADD1634ECA26}" srcOrd="0" destOrd="0" presId="urn:microsoft.com/office/officeart/2005/8/layout/hierarchy1"/>
    <dgm:cxn modelId="{7E2C22E4-9D92-401F-A976-831956581ECA}" type="presParOf" srcId="{C3EF25BB-E349-4470-AA42-ADD1634ECA26}" destId="{952876D8-2BD0-4FF9-8C69-834A107A3A09}" srcOrd="0" destOrd="0" presId="urn:microsoft.com/office/officeart/2005/8/layout/hierarchy1"/>
    <dgm:cxn modelId="{1879411D-8001-42ED-91FD-EFF0EB8F7494}" type="presParOf" srcId="{C3EF25BB-E349-4470-AA42-ADD1634ECA26}" destId="{E17850D4-DEF2-48A7-8D61-46E890DBB54E}" srcOrd="1" destOrd="0" presId="urn:microsoft.com/office/officeart/2005/8/layout/hierarchy1"/>
    <dgm:cxn modelId="{B8FDA024-DB40-4A51-BE37-273398027393}" type="presParOf" srcId="{59E9E6CD-3173-4DAD-B938-6BDFC6C0DFAF}" destId="{0F31986D-FF81-433E-B611-13B7D63AD046}" srcOrd="1" destOrd="0" presId="urn:microsoft.com/office/officeart/2005/8/layout/hierarchy1"/>
    <dgm:cxn modelId="{C92C8D8A-A7FA-4F3A-8F2E-50F620CD5F76}" type="presParOf" srcId="{9AFE2D31-1BD2-4D79-AF8C-E1E677EAA91C}" destId="{547F1B15-3ECB-49D1-ACD5-B1946E819E76}" srcOrd="6" destOrd="0" presId="urn:microsoft.com/office/officeart/2005/8/layout/hierarchy1"/>
    <dgm:cxn modelId="{93B9A5B2-EB42-41C6-910E-357DFC605F19}" type="presParOf" srcId="{9AFE2D31-1BD2-4D79-AF8C-E1E677EAA91C}" destId="{5128E3A7-BDA3-4E84-888C-8A4B4DE32222}" srcOrd="7" destOrd="0" presId="urn:microsoft.com/office/officeart/2005/8/layout/hierarchy1"/>
    <dgm:cxn modelId="{8851F6F4-4DAF-4D2B-AFFE-E38FEF617DD8}" type="presParOf" srcId="{5128E3A7-BDA3-4E84-888C-8A4B4DE32222}" destId="{BDF94460-014E-444C-8594-916A6BBABE39}" srcOrd="0" destOrd="0" presId="urn:microsoft.com/office/officeart/2005/8/layout/hierarchy1"/>
    <dgm:cxn modelId="{234E61AB-D11B-40C2-B653-0A8945E1397D}" type="presParOf" srcId="{BDF94460-014E-444C-8594-916A6BBABE39}" destId="{6D957F0A-DB21-4902-81FE-BAA2D2B052B5}" srcOrd="0" destOrd="0" presId="urn:microsoft.com/office/officeart/2005/8/layout/hierarchy1"/>
    <dgm:cxn modelId="{C6645765-D4D0-4AC7-8A8E-20961C289825}" type="presParOf" srcId="{BDF94460-014E-444C-8594-916A6BBABE39}" destId="{35B4452D-B7BA-4D6A-A09A-9BDFB8593366}" srcOrd="1" destOrd="0" presId="urn:microsoft.com/office/officeart/2005/8/layout/hierarchy1"/>
    <dgm:cxn modelId="{D88FC097-B02A-4337-8A58-BE4D9376191B}" type="presParOf" srcId="{5128E3A7-BDA3-4E84-888C-8A4B4DE32222}" destId="{C441CB2B-E3A8-4798-9C58-9E8EC9DB6DCE}" srcOrd="1" destOrd="0" presId="urn:microsoft.com/office/officeart/2005/8/layout/hierarchy1"/>
    <dgm:cxn modelId="{CA958E11-F73D-4BD2-B7EA-03E5F4CA8B67}" type="presParOf" srcId="{9AFE2D31-1BD2-4D79-AF8C-E1E677EAA91C}" destId="{0AA630C3-1B87-47FC-9584-469B061ECFD4}" srcOrd="8" destOrd="0" presId="urn:microsoft.com/office/officeart/2005/8/layout/hierarchy1"/>
    <dgm:cxn modelId="{5A3FF37E-FD15-4F58-B672-21A39A00418C}" type="presParOf" srcId="{9AFE2D31-1BD2-4D79-AF8C-E1E677EAA91C}" destId="{D6D3BF31-4212-4D48-8003-ADFBA1BE3D27}" srcOrd="9" destOrd="0" presId="urn:microsoft.com/office/officeart/2005/8/layout/hierarchy1"/>
    <dgm:cxn modelId="{1D892480-0A2B-483C-A325-82EA3CCFD5D1}" type="presParOf" srcId="{D6D3BF31-4212-4D48-8003-ADFBA1BE3D27}" destId="{007E8586-EA45-4D87-BB12-2CB5BCE6D8BA}" srcOrd="0" destOrd="0" presId="urn:microsoft.com/office/officeart/2005/8/layout/hierarchy1"/>
    <dgm:cxn modelId="{C2BB27F0-10A6-429E-894D-6F4147097F17}" type="presParOf" srcId="{007E8586-EA45-4D87-BB12-2CB5BCE6D8BA}" destId="{B9FC4E25-63E1-4526-BEE8-D0A8039650DB}" srcOrd="0" destOrd="0" presId="urn:microsoft.com/office/officeart/2005/8/layout/hierarchy1"/>
    <dgm:cxn modelId="{FC562AA7-95C7-48B7-8A8B-D5D3777F12E7}" type="presParOf" srcId="{007E8586-EA45-4D87-BB12-2CB5BCE6D8BA}" destId="{AB20C120-D730-4366-A0E8-A8ADE3AB08AC}" srcOrd="1" destOrd="0" presId="urn:microsoft.com/office/officeart/2005/8/layout/hierarchy1"/>
    <dgm:cxn modelId="{FDB31B4F-5B5B-460E-8D7B-B8B38F3C9F6D}" type="presParOf" srcId="{D6D3BF31-4212-4D48-8003-ADFBA1BE3D27}" destId="{48A0EA4F-5A38-47D3-AEDE-EBDCAFDDA8FF}" srcOrd="1" destOrd="0" presId="urn:microsoft.com/office/officeart/2005/8/layout/hierarchy1"/>
  </dgm:cxnLst>
  <dgm:bg/>
  <dgm:whole>
    <a:ln>
      <a:solidFill>
        <a:srgbClr val="FFFFF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2AD93-9BC5-43FF-BD17-5DD560C018C9}">
      <dsp:nvSpPr>
        <dsp:cNvPr id="0" name=""/>
        <dsp:cNvSpPr/>
      </dsp:nvSpPr>
      <dsp:spPr>
        <a:xfrm rot="5400000">
          <a:off x="-366332" y="439289"/>
          <a:ext cx="2268464" cy="153580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a:t>Main forums/ organizations:</a:t>
          </a:r>
          <a:endParaRPr lang="en-US" sz="2000" kern="1200" dirty="0"/>
        </a:p>
      </dsp:txBody>
      <dsp:txXfrm rot="-5400000">
        <a:off x="0" y="840857"/>
        <a:ext cx="1535800" cy="732664"/>
      </dsp:txXfrm>
    </dsp:sp>
    <dsp:sp modelId="{4A30B529-236B-4B7E-8AC5-4E21A1057E75}">
      <dsp:nvSpPr>
        <dsp:cNvPr id="0" name=""/>
        <dsp:cNvSpPr/>
      </dsp:nvSpPr>
      <dsp:spPr>
        <a:xfrm rot="5400000">
          <a:off x="3963642" y="-2381823"/>
          <a:ext cx="2142915" cy="69985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0" lvl="1" indent="-457200" algn="l" defTabSz="800100" rtl="0">
            <a:lnSpc>
              <a:spcPct val="100000"/>
            </a:lnSpc>
            <a:spcBef>
              <a:spcPct val="0"/>
            </a:spcBef>
            <a:spcAft>
              <a:spcPts val="0"/>
            </a:spcAft>
            <a:buChar char="••"/>
            <a:tabLst/>
          </a:pPr>
          <a:r>
            <a:rPr lang="en-US" sz="1800" kern="1200" dirty="0"/>
            <a:t>European Telecommunications Standards Institute (ETSI) </a:t>
          </a:r>
        </a:p>
        <a:p>
          <a:pPr marL="0" lvl="1" indent="-457200" algn="l" defTabSz="800100" rtl="0">
            <a:lnSpc>
              <a:spcPct val="100000"/>
            </a:lnSpc>
            <a:spcBef>
              <a:spcPct val="0"/>
            </a:spcBef>
            <a:spcAft>
              <a:spcPts val="0"/>
            </a:spcAft>
            <a:buChar char="••"/>
            <a:tabLst/>
          </a:pPr>
          <a:r>
            <a:rPr lang="en-US" sz="1800" kern="1200" dirty="0"/>
            <a:t>IEEE</a:t>
          </a:r>
        </a:p>
        <a:p>
          <a:pPr marL="0" lvl="1" indent="-457200" algn="l" defTabSz="800100" rtl="0">
            <a:lnSpc>
              <a:spcPct val="100000"/>
            </a:lnSpc>
            <a:spcBef>
              <a:spcPct val="0"/>
            </a:spcBef>
            <a:spcAft>
              <a:spcPts val="0"/>
            </a:spcAft>
            <a:buChar char="••"/>
            <a:tabLst/>
          </a:pPr>
          <a:r>
            <a:rPr lang="en-US" sz="1800" kern="1200" dirty="0"/>
            <a:t>International Telecommunication Union (ITU)</a:t>
          </a:r>
        </a:p>
        <a:p>
          <a:pPr marL="0" lvl="1" indent="-457200" algn="l" defTabSz="800100" rtl="0">
            <a:lnSpc>
              <a:spcPct val="100000"/>
            </a:lnSpc>
            <a:spcBef>
              <a:spcPct val="0"/>
            </a:spcBef>
            <a:spcAft>
              <a:spcPts val="0"/>
            </a:spcAft>
            <a:buChar char="••"/>
            <a:tabLst/>
          </a:pPr>
          <a:r>
            <a:rPr lang="en-US" sz="1800" kern="1200" dirty="0"/>
            <a:t>Advancing open standards for the information society (OASIS)</a:t>
          </a:r>
        </a:p>
        <a:p>
          <a:pPr marL="0" lvl="1" indent="-457200" algn="l" defTabSz="800100" rtl="0">
            <a:lnSpc>
              <a:spcPct val="100000"/>
            </a:lnSpc>
            <a:spcBef>
              <a:spcPct val="0"/>
            </a:spcBef>
            <a:spcAft>
              <a:spcPts val="0"/>
            </a:spcAft>
            <a:buChar char="••"/>
            <a:tabLst/>
          </a:pPr>
          <a:r>
            <a:rPr lang="en-US" sz="1800" kern="1200" dirty="0"/>
            <a:t>ISO/IEC JTC 1</a:t>
          </a:r>
        </a:p>
        <a:p>
          <a:pPr marL="0" lvl="1" indent="-457200" algn="l" defTabSz="800100" rtl="0">
            <a:lnSpc>
              <a:spcPct val="100000"/>
            </a:lnSpc>
            <a:spcBef>
              <a:spcPct val="0"/>
            </a:spcBef>
            <a:spcAft>
              <a:spcPts val="0"/>
            </a:spcAft>
            <a:buChar char="••"/>
            <a:tabLst/>
          </a:pPr>
          <a:r>
            <a:rPr lang="en-US" sz="1800" kern="1200" dirty="0"/>
            <a:t>OneM2M etc. provide recommendations and standards.</a:t>
          </a:r>
        </a:p>
      </dsp:txBody>
      <dsp:txXfrm rot="-5400000">
        <a:off x="1535800" y="150627"/>
        <a:ext cx="6893991" cy="1933699"/>
      </dsp:txXfrm>
    </dsp:sp>
    <dsp:sp modelId="{CED52D24-7137-40DF-B2D5-3386033BB1C9}">
      <dsp:nvSpPr>
        <dsp:cNvPr id="0" name=""/>
        <dsp:cNvSpPr/>
      </dsp:nvSpPr>
      <dsp:spPr>
        <a:xfrm rot="5400000">
          <a:off x="-595181" y="3216652"/>
          <a:ext cx="2896146" cy="170578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b="1" kern="1200" dirty="0"/>
            <a:t>Additional forums/organizations</a:t>
          </a:r>
          <a:endParaRPr lang="en-US" sz="800" kern="1200" dirty="0"/>
        </a:p>
      </dsp:txBody>
      <dsp:txXfrm rot="-5400000">
        <a:off x="1" y="3474361"/>
        <a:ext cx="1705782" cy="1190364"/>
      </dsp:txXfrm>
    </dsp:sp>
    <dsp:sp modelId="{FCA81B52-8580-4354-BA68-121F9B009BFD}">
      <dsp:nvSpPr>
        <dsp:cNvPr id="0" name=""/>
        <dsp:cNvSpPr/>
      </dsp:nvSpPr>
      <dsp:spPr>
        <a:xfrm rot="5400000">
          <a:off x="3713143" y="434413"/>
          <a:ext cx="2813895" cy="680508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457200" lvl="1" indent="-457200" algn="l" defTabSz="711200" rtl="0">
            <a:lnSpc>
              <a:spcPct val="100000"/>
            </a:lnSpc>
            <a:spcBef>
              <a:spcPct val="0"/>
            </a:spcBef>
            <a:spcAft>
              <a:spcPts val="0"/>
            </a:spcAft>
            <a:buChar char="••"/>
          </a:pPr>
          <a:r>
            <a:rPr lang="en-US" sz="1600" kern="1200" dirty="0"/>
            <a:t>The Internet Engineering Task Force (IETF) ROLL</a:t>
          </a:r>
        </a:p>
        <a:p>
          <a:pPr marL="457200" lvl="1" indent="-457200" algn="l" defTabSz="711200" rtl="0">
            <a:lnSpc>
              <a:spcPct val="90000"/>
            </a:lnSpc>
            <a:spcBef>
              <a:spcPct val="0"/>
            </a:spcBef>
            <a:spcAft>
              <a:spcPct val="15000"/>
            </a:spcAft>
            <a:buChar char="••"/>
          </a:pPr>
          <a:r>
            <a:rPr lang="en-US" sz="1600" kern="1200" dirty="0"/>
            <a:t>3</a:t>
          </a:r>
          <a:r>
            <a:rPr lang="en-US" sz="1600" kern="1200" baseline="30000" dirty="0"/>
            <a:t>rd</a:t>
          </a:r>
          <a:r>
            <a:rPr lang="en-US" sz="1600" kern="1200" dirty="0"/>
            <a:t> Generation Partnership Project (3GPP)</a:t>
          </a:r>
        </a:p>
        <a:p>
          <a:pPr marL="457200" lvl="1" indent="-457200" algn="l" defTabSz="711200" rtl="0">
            <a:lnSpc>
              <a:spcPct val="90000"/>
            </a:lnSpc>
            <a:spcBef>
              <a:spcPct val="0"/>
            </a:spcBef>
            <a:spcAft>
              <a:spcPct val="15000"/>
            </a:spcAft>
            <a:buChar char="••"/>
          </a:pPr>
          <a:r>
            <a:rPr lang="en-US" sz="1600" kern="1200" dirty="0"/>
            <a:t>OIC</a:t>
          </a:r>
        </a:p>
        <a:p>
          <a:pPr marL="457200" lvl="1" indent="-457200" algn="l" defTabSz="711200" rtl="0">
            <a:lnSpc>
              <a:spcPct val="90000"/>
            </a:lnSpc>
            <a:spcBef>
              <a:spcPct val="0"/>
            </a:spcBef>
            <a:spcAft>
              <a:spcPct val="15000"/>
            </a:spcAft>
            <a:buChar char="••"/>
          </a:pPr>
          <a:r>
            <a:rPr lang="en-US" sz="1600" kern="1200" dirty="0"/>
            <a:t>World Wide WEB Consortium (W3C)</a:t>
          </a:r>
        </a:p>
        <a:p>
          <a:pPr marL="457200" lvl="1" indent="-457200" algn="l" defTabSz="711200" rtl="0">
            <a:lnSpc>
              <a:spcPct val="90000"/>
            </a:lnSpc>
            <a:spcBef>
              <a:spcPct val="0"/>
            </a:spcBef>
            <a:spcAft>
              <a:spcPct val="15000"/>
            </a:spcAft>
            <a:buChar char="••"/>
          </a:pPr>
          <a:r>
            <a:rPr lang="en-US" sz="1600" kern="1200" dirty="0"/>
            <a:t>Open Geospatial Consortium (OGC)</a:t>
          </a:r>
        </a:p>
        <a:p>
          <a:pPr marL="457200" lvl="1" indent="-457200" algn="l" defTabSz="711200">
            <a:lnSpc>
              <a:spcPct val="90000"/>
            </a:lnSpc>
            <a:spcBef>
              <a:spcPct val="0"/>
            </a:spcBef>
            <a:spcAft>
              <a:spcPct val="15000"/>
            </a:spcAft>
            <a:buChar char="••"/>
          </a:pPr>
          <a:r>
            <a:rPr lang="en-US" sz="1600" kern="1200" dirty="0"/>
            <a:t>BBF (Broadband Forum)</a:t>
          </a:r>
        </a:p>
        <a:p>
          <a:pPr marL="457200" lvl="1" indent="-457200" algn="l" defTabSz="711200" rtl="0">
            <a:lnSpc>
              <a:spcPct val="100000"/>
            </a:lnSpc>
            <a:spcBef>
              <a:spcPct val="0"/>
            </a:spcBef>
            <a:spcAft>
              <a:spcPts val="0"/>
            </a:spcAft>
            <a:buChar char="••"/>
          </a:pPr>
          <a:r>
            <a:rPr lang="en-US" sz="1600" kern="1200" dirty="0"/>
            <a:t>Continua</a:t>
          </a:r>
        </a:p>
        <a:p>
          <a:pPr marL="457200" lvl="1" indent="-457200" algn="l" defTabSz="711200" rtl="0">
            <a:lnSpc>
              <a:spcPct val="100000"/>
            </a:lnSpc>
            <a:spcBef>
              <a:spcPct val="0"/>
            </a:spcBef>
            <a:spcAft>
              <a:spcPts val="0"/>
            </a:spcAft>
            <a:buChar char="••"/>
          </a:pPr>
          <a:r>
            <a:rPr lang="en-US" sz="1600" kern="1200" dirty="0" err="1"/>
            <a:t>GlobalPlatform</a:t>
          </a:r>
          <a:endParaRPr lang="en-US" sz="1600" kern="1200" dirty="0"/>
        </a:p>
        <a:p>
          <a:pPr marL="457200" lvl="1" indent="-457200" algn="l" defTabSz="711200" rtl="0">
            <a:lnSpc>
              <a:spcPct val="100000"/>
            </a:lnSpc>
            <a:spcBef>
              <a:spcPct val="0"/>
            </a:spcBef>
            <a:spcAft>
              <a:spcPts val="0"/>
            </a:spcAft>
            <a:buChar char="••"/>
          </a:pPr>
          <a:r>
            <a:rPr lang="en-US" sz="1600" kern="1200" dirty="0"/>
            <a:t>HGI (Home Gateway Initiative)</a:t>
          </a:r>
        </a:p>
        <a:p>
          <a:pPr marL="457200" lvl="1" indent="-457200" algn="l" defTabSz="711200" rtl="0">
            <a:lnSpc>
              <a:spcPct val="100000"/>
            </a:lnSpc>
            <a:spcBef>
              <a:spcPct val="0"/>
            </a:spcBef>
            <a:spcAft>
              <a:spcPts val="0"/>
            </a:spcAft>
            <a:buChar char="••"/>
          </a:pPr>
          <a:r>
            <a:rPr lang="en-US" sz="1600" kern="1200" dirty="0"/>
            <a:t>The New Generation M2M Consortium – Japan</a:t>
          </a:r>
        </a:p>
        <a:p>
          <a:pPr marL="457200" lvl="1" indent="-457200" algn="l" defTabSz="711200" rtl="0">
            <a:lnSpc>
              <a:spcPct val="100000"/>
            </a:lnSpc>
            <a:spcBef>
              <a:spcPct val="0"/>
            </a:spcBef>
            <a:spcAft>
              <a:spcPts val="0"/>
            </a:spcAft>
            <a:buChar char="••"/>
          </a:pPr>
          <a:r>
            <a:rPr lang="en-US" sz="1600" kern="1200" dirty="0"/>
            <a:t>OMA (Open Mobile Alliance) and over 200 member organizations.</a:t>
          </a:r>
        </a:p>
      </dsp:txBody>
      <dsp:txXfrm rot="-5400000">
        <a:off x="1717547" y="2567373"/>
        <a:ext cx="6667725" cy="25391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F3E47-F0B0-4198-9994-FA2B3936985F}">
      <dsp:nvSpPr>
        <dsp:cNvPr id="0" name=""/>
        <dsp:cNvSpPr/>
      </dsp:nvSpPr>
      <dsp:spPr>
        <a:xfrm>
          <a:off x="3948114" y="1781859"/>
          <a:ext cx="2867022" cy="1251959"/>
        </a:xfrm>
        <a:custGeom>
          <a:avLst/>
          <a:gdLst/>
          <a:ahLst/>
          <a:cxnLst/>
          <a:rect l="0" t="0" r="0" b="0"/>
          <a:pathLst>
            <a:path>
              <a:moveTo>
                <a:pt x="0" y="0"/>
              </a:moveTo>
              <a:lnTo>
                <a:pt x="0" y="1037540"/>
              </a:lnTo>
              <a:lnTo>
                <a:pt x="2867022" y="1037540"/>
              </a:lnTo>
              <a:lnTo>
                <a:pt x="2867022" y="12519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17F92D-D50E-42B0-A5BE-A997F06FAF58}">
      <dsp:nvSpPr>
        <dsp:cNvPr id="0" name=""/>
        <dsp:cNvSpPr/>
      </dsp:nvSpPr>
      <dsp:spPr>
        <a:xfrm>
          <a:off x="3902394" y="1781859"/>
          <a:ext cx="91440" cy="1251959"/>
        </a:xfrm>
        <a:custGeom>
          <a:avLst/>
          <a:gdLst/>
          <a:ahLst/>
          <a:cxnLst/>
          <a:rect l="0" t="0" r="0" b="0"/>
          <a:pathLst>
            <a:path>
              <a:moveTo>
                <a:pt x="45720" y="0"/>
              </a:moveTo>
              <a:lnTo>
                <a:pt x="45720" y="1037540"/>
              </a:lnTo>
              <a:lnTo>
                <a:pt x="83817" y="1037540"/>
              </a:lnTo>
              <a:lnTo>
                <a:pt x="83817" y="12519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601473-DBF0-4AEE-A7A1-E7233E99259A}">
      <dsp:nvSpPr>
        <dsp:cNvPr id="0" name=""/>
        <dsp:cNvSpPr/>
      </dsp:nvSpPr>
      <dsp:spPr>
        <a:xfrm>
          <a:off x="1157287" y="1781859"/>
          <a:ext cx="2790827" cy="1251959"/>
        </a:xfrm>
        <a:custGeom>
          <a:avLst/>
          <a:gdLst/>
          <a:ahLst/>
          <a:cxnLst/>
          <a:rect l="0" t="0" r="0" b="0"/>
          <a:pathLst>
            <a:path>
              <a:moveTo>
                <a:pt x="2790827" y="0"/>
              </a:moveTo>
              <a:lnTo>
                <a:pt x="2790827" y="1037540"/>
              </a:lnTo>
              <a:lnTo>
                <a:pt x="0" y="1037540"/>
              </a:lnTo>
              <a:lnTo>
                <a:pt x="0" y="12519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F3104C-1AAE-4B1F-BCE7-42496093AFDC}">
      <dsp:nvSpPr>
        <dsp:cNvPr id="0" name=""/>
        <dsp:cNvSpPr/>
      </dsp:nvSpPr>
      <dsp:spPr>
        <a:xfrm>
          <a:off x="2133603" y="312104"/>
          <a:ext cx="3629022"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98122-AC4E-482C-BF1F-D3138D1EC703}">
      <dsp:nvSpPr>
        <dsp:cNvPr id="0" name=""/>
        <dsp:cNvSpPr/>
      </dsp:nvSpPr>
      <dsp:spPr>
        <a:xfrm>
          <a:off x="2390778" y="556420"/>
          <a:ext cx="3629022"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a:t>Main Forums/Organizations</a:t>
          </a:r>
        </a:p>
      </dsp:txBody>
      <dsp:txXfrm>
        <a:off x="2433826" y="599468"/>
        <a:ext cx="3542926" cy="1383659"/>
      </dsp:txXfrm>
    </dsp:sp>
    <dsp:sp modelId="{7DA60758-D0B0-4A31-8772-052B476579AD}">
      <dsp:nvSpPr>
        <dsp:cNvPr id="0" name=""/>
        <dsp:cNvSpPr/>
      </dsp:nvSpPr>
      <dsp:spPr>
        <a:xfrm>
          <a:off x="0" y="3033819"/>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955023-45BF-4CD4-AD1D-4F027CD02090}">
      <dsp:nvSpPr>
        <dsp:cNvPr id="0" name=""/>
        <dsp:cNvSpPr/>
      </dsp:nvSpPr>
      <dsp:spPr>
        <a:xfrm>
          <a:off x="257174" y="3278135"/>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a:t>Bureau of Indian Standards(BIS)</a:t>
          </a:r>
        </a:p>
      </dsp:txBody>
      <dsp:txXfrm>
        <a:off x="300222" y="3321183"/>
        <a:ext cx="2228479" cy="1383659"/>
      </dsp:txXfrm>
    </dsp:sp>
    <dsp:sp modelId="{5E7A914A-7B1A-4241-BD91-15581ECC6A0C}">
      <dsp:nvSpPr>
        <dsp:cNvPr id="0" name=""/>
        <dsp:cNvSpPr/>
      </dsp:nvSpPr>
      <dsp:spPr>
        <a:xfrm>
          <a:off x="2828924" y="3033819"/>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1797F1-10D5-4A54-97FF-C3B37E81AB6D}">
      <dsp:nvSpPr>
        <dsp:cNvPr id="0" name=""/>
        <dsp:cNvSpPr/>
      </dsp:nvSpPr>
      <dsp:spPr>
        <a:xfrm>
          <a:off x="3086099" y="3278135"/>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a:t>Telecommunication Engineering Center(TEC)</a:t>
          </a:r>
        </a:p>
      </dsp:txBody>
      <dsp:txXfrm>
        <a:off x="3129147" y="3321183"/>
        <a:ext cx="2228479" cy="1383659"/>
      </dsp:txXfrm>
    </dsp:sp>
    <dsp:sp modelId="{74A659BE-FCC2-403A-ADCB-9CDF406110DA}">
      <dsp:nvSpPr>
        <dsp:cNvPr id="0" name=""/>
        <dsp:cNvSpPr/>
      </dsp:nvSpPr>
      <dsp:spPr>
        <a:xfrm>
          <a:off x="5657850" y="3033819"/>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242BB-489A-454F-9994-D547EEF61039}">
      <dsp:nvSpPr>
        <dsp:cNvPr id="0" name=""/>
        <dsp:cNvSpPr/>
      </dsp:nvSpPr>
      <dsp:spPr>
        <a:xfrm>
          <a:off x="5915024" y="3278135"/>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a:t>Telecommunication Standards Development Society, India (TSDSI)</a:t>
          </a:r>
        </a:p>
      </dsp:txBody>
      <dsp:txXfrm>
        <a:off x="5958072" y="3321183"/>
        <a:ext cx="2228479" cy="1383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630C3-1B87-47FC-9584-469B061ECFD4}">
      <dsp:nvSpPr>
        <dsp:cNvPr id="0" name=""/>
        <dsp:cNvSpPr/>
      </dsp:nvSpPr>
      <dsp:spPr>
        <a:xfrm>
          <a:off x="4038761" y="1430916"/>
          <a:ext cx="3123677" cy="1657729"/>
        </a:xfrm>
        <a:custGeom>
          <a:avLst/>
          <a:gdLst/>
          <a:ahLst/>
          <a:cxnLst/>
          <a:rect l="0" t="0" r="0" b="0"/>
          <a:pathLst>
            <a:path>
              <a:moveTo>
                <a:pt x="0" y="0"/>
              </a:moveTo>
              <a:lnTo>
                <a:pt x="0" y="1530753"/>
              </a:lnTo>
              <a:lnTo>
                <a:pt x="3123677" y="1530753"/>
              </a:lnTo>
              <a:lnTo>
                <a:pt x="3123677" y="165772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7F1B15-3ECB-49D1-ACD5-B1946E819E76}">
      <dsp:nvSpPr>
        <dsp:cNvPr id="0" name=""/>
        <dsp:cNvSpPr/>
      </dsp:nvSpPr>
      <dsp:spPr>
        <a:xfrm>
          <a:off x="4038761" y="1430916"/>
          <a:ext cx="1523480" cy="1657729"/>
        </a:xfrm>
        <a:custGeom>
          <a:avLst/>
          <a:gdLst/>
          <a:ahLst/>
          <a:cxnLst/>
          <a:rect l="0" t="0" r="0" b="0"/>
          <a:pathLst>
            <a:path>
              <a:moveTo>
                <a:pt x="0" y="0"/>
              </a:moveTo>
              <a:lnTo>
                <a:pt x="0" y="1530753"/>
              </a:lnTo>
              <a:lnTo>
                <a:pt x="1523480" y="1530753"/>
              </a:lnTo>
              <a:lnTo>
                <a:pt x="1523480" y="165772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225A1E-3732-48A7-A4A2-FA6AF48A819F}">
      <dsp:nvSpPr>
        <dsp:cNvPr id="0" name=""/>
        <dsp:cNvSpPr/>
      </dsp:nvSpPr>
      <dsp:spPr>
        <a:xfrm>
          <a:off x="3916312" y="1430916"/>
          <a:ext cx="91440" cy="1657729"/>
        </a:xfrm>
        <a:custGeom>
          <a:avLst/>
          <a:gdLst/>
          <a:ahLst/>
          <a:cxnLst/>
          <a:rect l="0" t="0" r="0" b="0"/>
          <a:pathLst>
            <a:path>
              <a:moveTo>
                <a:pt x="122449" y="0"/>
              </a:moveTo>
              <a:lnTo>
                <a:pt x="122449" y="1530753"/>
              </a:lnTo>
              <a:lnTo>
                <a:pt x="45720" y="1530753"/>
              </a:lnTo>
              <a:lnTo>
                <a:pt x="45720" y="165772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DC8790-DFFB-409B-94C9-FA2164EDA44A}">
      <dsp:nvSpPr>
        <dsp:cNvPr id="0" name=""/>
        <dsp:cNvSpPr/>
      </dsp:nvSpPr>
      <dsp:spPr>
        <a:xfrm>
          <a:off x="2361835" y="1430916"/>
          <a:ext cx="1676926" cy="1657729"/>
        </a:xfrm>
        <a:custGeom>
          <a:avLst/>
          <a:gdLst/>
          <a:ahLst/>
          <a:cxnLst/>
          <a:rect l="0" t="0" r="0" b="0"/>
          <a:pathLst>
            <a:path>
              <a:moveTo>
                <a:pt x="1676926" y="0"/>
              </a:moveTo>
              <a:lnTo>
                <a:pt x="1676926" y="1530753"/>
              </a:lnTo>
              <a:lnTo>
                <a:pt x="0" y="1530753"/>
              </a:lnTo>
              <a:lnTo>
                <a:pt x="0" y="165772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EC37E8-3D43-4AF3-93AE-7818A57585D0}">
      <dsp:nvSpPr>
        <dsp:cNvPr id="0" name=""/>
        <dsp:cNvSpPr/>
      </dsp:nvSpPr>
      <dsp:spPr>
        <a:xfrm>
          <a:off x="761638" y="1430916"/>
          <a:ext cx="3277122" cy="1657729"/>
        </a:xfrm>
        <a:custGeom>
          <a:avLst/>
          <a:gdLst/>
          <a:ahLst/>
          <a:cxnLst/>
          <a:rect l="0" t="0" r="0" b="0"/>
          <a:pathLst>
            <a:path>
              <a:moveTo>
                <a:pt x="3277122" y="0"/>
              </a:moveTo>
              <a:lnTo>
                <a:pt x="3277122" y="1530753"/>
              </a:lnTo>
              <a:lnTo>
                <a:pt x="0" y="1530753"/>
              </a:lnTo>
              <a:lnTo>
                <a:pt x="0" y="165772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31CB240-21FD-487A-8F05-16B969771085}">
      <dsp:nvSpPr>
        <dsp:cNvPr id="0" name=""/>
        <dsp:cNvSpPr/>
      </dsp:nvSpPr>
      <dsp:spPr>
        <a:xfrm>
          <a:off x="2438506" y="154187"/>
          <a:ext cx="3200510" cy="12767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2CDCCAC-8A3F-41C0-9593-AF5A2D87D80F}">
      <dsp:nvSpPr>
        <dsp:cNvPr id="0" name=""/>
        <dsp:cNvSpPr/>
      </dsp:nvSpPr>
      <dsp:spPr>
        <a:xfrm>
          <a:off x="2590802" y="298868"/>
          <a:ext cx="3200510" cy="1276729"/>
        </a:xfrm>
        <a:prstGeom prst="roundRect">
          <a:avLst>
            <a:gd name="adj" fmla="val 10000"/>
          </a:avLst>
        </a:prstGeom>
        <a:solidFill>
          <a:schemeClr val="bg1"/>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a:t>Top five technologies</a:t>
          </a:r>
        </a:p>
      </dsp:txBody>
      <dsp:txXfrm>
        <a:off x="2628196" y="336262"/>
        <a:ext cx="3125722" cy="1201941"/>
      </dsp:txXfrm>
    </dsp:sp>
    <dsp:sp modelId="{8EADB2FC-A242-49FD-8E7D-139073A2552C}">
      <dsp:nvSpPr>
        <dsp:cNvPr id="0" name=""/>
        <dsp:cNvSpPr/>
      </dsp:nvSpPr>
      <dsp:spPr>
        <a:xfrm>
          <a:off x="76307" y="3088646"/>
          <a:ext cx="1370662" cy="114817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4B99B39-884D-4C39-958A-EAF2256D0FBE}">
      <dsp:nvSpPr>
        <dsp:cNvPr id="0" name=""/>
        <dsp:cNvSpPr/>
      </dsp:nvSpPr>
      <dsp:spPr>
        <a:xfrm>
          <a:off x="228603" y="3233327"/>
          <a:ext cx="1370662" cy="11481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a:t>M2M Technologies</a:t>
          </a:r>
        </a:p>
      </dsp:txBody>
      <dsp:txXfrm>
        <a:off x="262232" y="3266956"/>
        <a:ext cx="1303404" cy="1080917"/>
      </dsp:txXfrm>
    </dsp:sp>
    <dsp:sp modelId="{F90D6FD6-4496-4CB6-AD2D-B6F7B3A56070}">
      <dsp:nvSpPr>
        <dsp:cNvPr id="0" name=""/>
        <dsp:cNvSpPr/>
      </dsp:nvSpPr>
      <dsp:spPr>
        <a:xfrm>
          <a:off x="1676504" y="3088646"/>
          <a:ext cx="1370662" cy="114817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707ADB7-42A9-4A52-B009-3183C48662C3}">
      <dsp:nvSpPr>
        <dsp:cNvPr id="0" name=""/>
        <dsp:cNvSpPr/>
      </dsp:nvSpPr>
      <dsp:spPr>
        <a:xfrm>
          <a:off x="1828800" y="3233327"/>
          <a:ext cx="1370662" cy="11481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a:t>Data Security</a:t>
          </a:r>
        </a:p>
      </dsp:txBody>
      <dsp:txXfrm>
        <a:off x="1862429" y="3266956"/>
        <a:ext cx="1303404" cy="1080917"/>
      </dsp:txXfrm>
    </dsp:sp>
    <dsp:sp modelId="{952876D8-2BD0-4FF9-8C69-834A107A3A09}">
      <dsp:nvSpPr>
        <dsp:cNvPr id="0" name=""/>
        <dsp:cNvSpPr/>
      </dsp:nvSpPr>
      <dsp:spPr>
        <a:xfrm>
          <a:off x="3276700" y="3088646"/>
          <a:ext cx="1370662" cy="11211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17850D4-DEF2-48A7-8D61-46E890DBB54E}">
      <dsp:nvSpPr>
        <dsp:cNvPr id="0" name=""/>
        <dsp:cNvSpPr/>
      </dsp:nvSpPr>
      <dsp:spPr>
        <a:xfrm>
          <a:off x="3428996" y="3233327"/>
          <a:ext cx="1370662" cy="112117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a:t>New Storage Technologies</a:t>
          </a:r>
        </a:p>
      </dsp:txBody>
      <dsp:txXfrm>
        <a:off x="3461834" y="3266165"/>
        <a:ext cx="1304986" cy="1055500"/>
      </dsp:txXfrm>
    </dsp:sp>
    <dsp:sp modelId="{6D957F0A-DB21-4902-81FE-BAA2D2B052B5}">
      <dsp:nvSpPr>
        <dsp:cNvPr id="0" name=""/>
        <dsp:cNvSpPr/>
      </dsp:nvSpPr>
      <dsp:spPr>
        <a:xfrm>
          <a:off x="4876911" y="3088646"/>
          <a:ext cx="1370662" cy="11211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B4452D-B7BA-4D6A-A09A-9BDFB8593366}">
      <dsp:nvSpPr>
        <dsp:cNvPr id="0" name=""/>
        <dsp:cNvSpPr/>
      </dsp:nvSpPr>
      <dsp:spPr>
        <a:xfrm>
          <a:off x="5029206" y="3233327"/>
          <a:ext cx="1370662" cy="112117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a:t>Technologies for Renewable Energy</a:t>
          </a:r>
        </a:p>
      </dsp:txBody>
      <dsp:txXfrm>
        <a:off x="5062044" y="3266165"/>
        <a:ext cx="1304986" cy="1055500"/>
      </dsp:txXfrm>
    </dsp:sp>
    <dsp:sp modelId="{B9FC4E25-63E1-4526-BEE8-D0A8039650DB}">
      <dsp:nvSpPr>
        <dsp:cNvPr id="0" name=""/>
        <dsp:cNvSpPr/>
      </dsp:nvSpPr>
      <dsp:spPr>
        <a:xfrm>
          <a:off x="6477107" y="3088646"/>
          <a:ext cx="1370662" cy="102277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20C120-D730-4366-A0E8-A8ADE3AB08AC}">
      <dsp:nvSpPr>
        <dsp:cNvPr id="0" name=""/>
        <dsp:cNvSpPr/>
      </dsp:nvSpPr>
      <dsp:spPr>
        <a:xfrm>
          <a:off x="6629403" y="3233327"/>
          <a:ext cx="1370662" cy="102277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a:t>Disaster Management Technology</a:t>
          </a:r>
        </a:p>
      </dsp:txBody>
      <dsp:txXfrm>
        <a:off x="6659359" y="3263283"/>
        <a:ext cx="1310750" cy="9628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B88CD5-7330-440E-A095-40AB79F22F6E}" type="datetimeFigureOut">
              <a:rPr lang="en-US" smtClean="0"/>
              <a:pPr/>
              <a:t>9/11/2017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81E31B-46B6-4DD7-AE5F-5FBF58B6D2F4}" type="slidenum">
              <a:rPr lang="en-US" smtClean="0"/>
              <a:pPr/>
              <a:t>‹#›</a:t>
            </a:fld>
            <a:endParaRPr lang="en-US"/>
          </a:p>
        </p:txBody>
      </p:sp>
    </p:spTree>
    <p:extLst>
      <p:ext uri="{BB962C8B-B14F-4D97-AF65-F5344CB8AC3E}">
        <p14:creationId xmlns:p14="http://schemas.microsoft.com/office/powerpoint/2010/main" val="35097145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DCB1C-503F-494B-83CA-5C81303FFBA6}" type="datetimeFigureOut">
              <a:rPr lang="en-US" smtClean="0"/>
              <a:pPr/>
              <a:t>9/11/2017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B8AE6-EDFF-4C74-9D71-56DB7153451D}" type="slidenum">
              <a:rPr lang="en-US" smtClean="0"/>
              <a:pPr/>
              <a:t>‹#›</a:t>
            </a:fld>
            <a:endParaRPr lang="en-US"/>
          </a:p>
        </p:txBody>
      </p:sp>
    </p:spTree>
    <p:extLst>
      <p:ext uri="{BB962C8B-B14F-4D97-AF65-F5344CB8AC3E}">
        <p14:creationId xmlns:p14="http://schemas.microsoft.com/office/powerpoint/2010/main" val="190069474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2B8AE6-EDFF-4C74-9D71-56DB7153451D}" type="slidenum">
              <a:rPr lang="en-US" smtClean="0"/>
              <a:pPr/>
              <a:t>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5304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BC0B0F-CA5F-41F7-B197-F4982631BDCB}" type="datetime1">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7555E-9D3A-4969-AD75-416D9FA7F5BA}" type="datetime1">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0FDB2-761B-4C03-A185-7D8BF26CDCCE}" type="datetime1">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7436D6-61BF-4200-9ABB-1F85CAD3053F}" type="datetime1">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dirty="0"/>
              <a:t>29</a:t>
            </a:r>
          </a:p>
        </p:txBody>
      </p:sp>
      <p:pic>
        <p:nvPicPr>
          <p:cNvPr id="7" name="Picture 6" descr="C:\Users\pdagar.EBTC.000\Desktop\Untitled.jpg"/>
          <p:cNvPicPr>
            <a:picLocks noChangeAspect="1" noChangeArrowheads="1"/>
          </p:cNvPicPr>
          <p:nvPr userDrawn="1"/>
        </p:nvPicPr>
        <p:blipFill>
          <a:blip r:embed="rId2" cstate="print"/>
          <a:srcRect/>
          <a:stretch>
            <a:fillRect/>
          </a:stretch>
        </p:blipFill>
        <p:spPr bwMode="auto">
          <a:xfrm>
            <a:off x="1981200" y="6227064"/>
            <a:ext cx="5459047" cy="630936"/>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82AEB-6CDF-4CCD-8CA4-92E33DEDEF74}" type="datetime1">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4CDB1A-3602-45D1-91D6-69F8CBB6DFBC}" type="datetime1">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8802B-101B-45DD-B8CC-82BD6E158E75}" type="datetime1">
              <a:rPr lang="en-US" smtClean="0"/>
              <a:pPr/>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3B276C-3470-492D-BD4D-CFAC491F7464}" type="datetime1">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DBBF2-F59D-4370-8C2E-E6E857D9E721}" type="slidenum">
              <a:rPr lang="en-US" smtClean="0"/>
              <a:pPr/>
              <a:t>‹#›</a:t>
            </a:fld>
            <a:endParaRPr lang="en-US"/>
          </a:p>
        </p:txBody>
      </p:sp>
      <p:pic>
        <p:nvPicPr>
          <p:cNvPr id="6" name="Picture 5" descr="C:\Users\pdagar.EBTC.000\Desktop\Untitled.jpg"/>
          <p:cNvPicPr>
            <a:picLocks noChangeAspect="1" noChangeArrowheads="1"/>
          </p:cNvPicPr>
          <p:nvPr userDrawn="1"/>
        </p:nvPicPr>
        <p:blipFill>
          <a:blip r:embed="rId2" cstate="print"/>
          <a:srcRect/>
          <a:stretch>
            <a:fillRect/>
          </a:stretch>
        </p:blipFill>
        <p:spPr bwMode="auto">
          <a:xfrm>
            <a:off x="1981200" y="6227064"/>
            <a:ext cx="5459047" cy="630936"/>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578C5-0DE8-4481-9D61-9C3FFB34A0B8}" type="datetime1">
              <a:rPr lang="en-US" smtClean="0"/>
              <a:pPr/>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9C27B3-FF9A-4A1D-9291-0D9957D06AC0}" type="datetime1">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82434-ACDE-4F2C-A54B-737EAC1DC390}" type="datetime1">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DBBF2-F59D-4370-8C2E-E6E857D9E7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34BC1-87EE-458B-9EFF-FAFC8B27E398}" type="datetime1">
              <a:rPr lang="en-US" smtClean="0"/>
              <a:pPr/>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DBBF2-F59D-4370-8C2E-E6E857D9E7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webapp/WorkProgram/Report_WorkItem.asp?WKI_ID=47076" TargetMode="External"/><Relationship Id="rId2" Type="http://schemas.openxmlformats.org/officeDocument/2006/relationships/hyperlink" Target="http://www.etsi.org/about" TargetMode="External"/><Relationship Id="rId1" Type="http://schemas.openxmlformats.org/officeDocument/2006/relationships/slideLayout" Target="../slideLayouts/slideLayout2.xml"/><Relationship Id="rId4" Type="http://schemas.openxmlformats.org/officeDocument/2006/relationships/hyperlink" Target="https://portal.etsi.org/webapp/workProgram/Report_WorkItem.asp?wki_id=4707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roject/2418.html" TargetMode="External"/><Relationship Id="rId2" Type="http://schemas.openxmlformats.org/officeDocument/2006/relationships/hyperlink" Target="http://standards.ieee.org/develop/project/2413.html" TargetMode="External"/><Relationship Id="rId1" Type="http://schemas.openxmlformats.org/officeDocument/2006/relationships/slideLayout" Target="../slideLayouts/slideLayout2.xml"/><Relationship Id="rId5" Type="http://schemas.openxmlformats.org/officeDocument/2006/relationships/hyperlink" Target="https://standards.ieee.org/develop/project/1931.1.html" TargetMode="External"/><Relationship Id="rId4" Type="http://schemas.openxmlformats.org/officeDocument/2006/relationships/hyperlink" Target="https://standards.ieee.org/develop/project/1451-99.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tec.gov.in/pdf/M2M/M2M%20Number%20resource%20requirement%20&amp;%20options.pdf" TargetMode="External"/><Relationship Id="rId3" Type="http://schemas.openxmlformats.org/officeDocument/2006/relationships/hyperlink" Target="http://tec.gov.in/pdf/M2M/M2M%20Enablement%20in%20Power%20Sector.pdf" TargetMode="External"/><Relationship Id="rId7" Type="http://schemas.openxmlformats.org/officeDocument/2006/relationships/hyperlink" Target="http://tec.gov.in/pdf/M2M/ICT%20deployment%20and%20strategies%20for%20%20Smart%20Cities.pdf" TargetMode="External"/><Relationship Id="rId2" Type="http://schemas.openxmlformats.org/officeDocument/2006/relationships/hyperlink" Target="http://tec.gov.in/pdf/M2M/M2M%20Gateway%20&amp;%20Architecture.pdf" TargetMode="External"/><Relationship Id="rId1" Type="http://schemas.openxmlformats.org/officeDocument/2006/relationships/slideLayout" Target="../slideLayouts/slideLayout2.xml"/><Relationship Id="rId6" Type="http://schemas.openxmlformats.org/officeDocument/2006/relationships/hyperlink" Target="http://tec.gov.in/pdf/M2M/M2M%20Enablement%20in%20Safety%20&amp;%20Surveillance%20System.pdf" TargetMode="External"/><Relationship Id="rId5" Type="http://schemas.openxmlformats.org/officeDocument/2006/relationships/hyperlink" Target="http://tec.gov.in/pdf/M2M/M2M%20Enablement%20in%20Remote%20Health%20Management.pdf" TargetMode="External"/><Relationship Id="rId10" Type="http://schemas.openxmlformats.org/officeDocument/2006/relationships/hyperlink" Target="http://tec.gov.in/pdf/M2M/Spectrum%20requirements%20%20for%20PLC%20and%20Low%20power%20RF%20communications.pdf" TargetMode="External"/><Relationship Id="rId4" Type="http://schemas.openxmlformats.org/officeDocument/2006/relationships/hyperlink" Target="http://tec.gov.in/pdf/M2M/M2M%20Enablement%20in%20ITS.pdf" TargetMode="External"/><Relationship Id="rId9" Type="http://schemas.openxmlformats.org/officeDocument/2006/relationships/hyperlink" Target="http://tec.gov.in/pdf/M2M/V2V%20%20V2I%20Radio%20communication%20and%20Embedded%20SIM.pdf"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tsdsi.org/standards/report/45" TargetMode="External"/><Relationship Id="rId3" Type="http://schemas.openxmlformats.org/officeDocument/2006/relationships/hyperlink" Target="http://tsdsi.org/standards/report/34" TargetMode="External"/><Relationship Id="rId7" Type="http://schemas.openxmlformats.org/officeDocument/2006/relationships/hyperlink" Target="http://tsdsi.org/standards/report/42" TargetMode="External"/><Relationship Id="rId2" Type="http://schemas.openxmlformats.org/officeDocument/2006/relationships/hyperlink" Target="http://tsdsi.org/standards/report/31" TargetMode="External"/><Relationship Id="rId1" Type="http://schemas.openxmlformats.org/officeDocument/2006/relationships/slideLayout" Target="../slideLayouts/slideLayout2.xml"/><Relationship Id="rId6" Type="http://schemas.openxmlformats.org/officeDocument/2006/relationships/hyperlink" Target="http://tsdsi.org/standards/report/40" TargetMode="External"/><Relationship Id="rId11" Type="http://schemas.openxmlformats.org/officeDocument/2006/relationships/hyperlink" Target="http://tsdsi.org/standards/report/48" TargetMode="External"/><Relationship Id="rId5" Type="http://schemas.openxmlformats.org/officeDocument/2006/relationships/hyperlink" Target="http://tsdsi.org/standards/report/38" TargetMode="External"/><Relationship Id="rId10" Type="http://schemas.openxmlformats.org/officeDocument/2006/relationships/hyperlink" Target="http://tsdsi.org/standards/report/47" TargetMode="External"/><Relationship Id="rId4" Type="http://schemas.openxmlformats.org/officeDocument/2006/relationships/hyperlink" Target="http://tsdsi.org/standards/report/36" TargetMode="External"/><Relationship Id="rId9" Type="http://schemas.openxmlformats.org/officeDocument/2006/relationships/hyperlink" Target="http://tsdsi.org/standards/report/46"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hyperlink" Target="https://wiki.opendaylight.org/view/IoTDM:Main" TargetMode="External"/><Relationship Id="rId2" Type="http://schemas.openxmlformats.org/officeDocument/2006/relationships/hyperlink" Target="http://www.iotocean.org/" TargetMode="External"/><Relationship Id="rId1" Type="http://schemas.openxmlformats.org/officeDocument/2006/relationships/slideLayout" Target="../slideLayouts/slideLayout2.xml"/><Relationship Id="rId4" Type="http://schemas.openxmlformats.org/officeDocument/2006/relationships/hyperlink" Target="http://www.eclipse.org/om2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uniperresearch.com/researchstore/key-vertical-markets/internet-of-things/consumer-industrial-public-services" TargetMode="External"/><Relationship Id="rId7" Type="http://schemas.openxmlformats.org/officeDocument/2006/relationships/hyperlink" Target="http://www.idc.com/getdoc.jsp?containerId=prUS42209117" TargetMode="External"/><Relationship Id="rId2" Type="http://schemas.openxmlformats.org/officeDocument/2006/relationships/hyperlink" Target="http://www.researchnester.com/reports/internet-of-things-iot-market-global-demand-growth-analysis-opportunity-outlook-2023/216" TargetMode="External"/><Relationship Id="rId1" Type="http://schemas.openxmlformats.org/officeDocument/2006/relationships/slideLayout" Target="../slideLayouts/slideLayout2.xml"/><Relationship Id="rId6" Type="http://schemas.openxmlformats.org/officeDocument/2006/relationships/hyperlink" Target="https://www.gartner.com/newsroom/id/3165317" TargetMode="External"/><Relationship Id="rId5" Type="http://schemas.openxmlformats.org/officeDocument/2006/relationships/hyperlink" Target="https://newsroom.cisco.com/press-release-content?type=press-release&amp;articleId=1771211" TargetMode="External"/><Relationship Id="rId4" Type="http://schemas.openxmlformats.org/officeDocument/2006/relationships/hyperlink" Target="https://machinaresearch.com/news/press-release-global-internet-of-things-market-to-grow-to-27-billion-devices-generating-usd3-trillion-revenue-in-202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ec.europa.eu/transparency/regdoc/rep/1/2016/EN/1-2016-176-EN-F1-1.PDF" TargetMode="External"/><Relationship Id="rId2" Type="http://schemas.openxmlformats.org/officeDocument/2006/relationships/hyperlink" Target="https://www.gsma.com/iot/iot-connection-efficiency-guidelines-v4/" TargetMode="External"/><Relationship Id="rId1" Type="http://schemas.openxmlformats.org/officeDocument/2006/relationships/slideLayout" Target="../slideLayouts/slideLayout2.xml"/><Relationship Id="rId4" Type="http://schemas.openxmlformats.org/officeDocument/2006/relationships/hyperlink" Target="http://eur-lex.europa.eu/legal-content/EN/TXT/?uri=CELEX:52016DC018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c.europa.eu/digital-single-market/en/digitising-european-industry" TargetMode="External"/><Relationship Id="rId2" Type="http://schemas.openxmlformats.org/officeDocument/2006/relationships/hyperlink" Target="http://eur-lex.europa.eu/legal-content/EN/TXT/?uri=CELEX:52016SC0110" TargetMode="External"/><Relationship Id="rId1" Type="http://schemas.openxmlformats.org/officeDocument/2006/relationships/slideLayout" Target="../slideLayouts/slideLayout2.xml"/><Relationship Id="rId5" Type="http://schemas.openxmlformats.org/officeDocument/2006/relationships/hyperlink" Target="http://berec.europa.eu/eng/document_register/subject_matter/berec/reports/5755-berec-report-on-enablingthe-internet-of-things" TargetMode="External"/><Relationship Id="rId4" Type="http://schemas.openxmlformats.org/officeDocument/2006/relationships/hyperlink" Target="http://eur-lex.europa.eu/LexUriServ/LexUriServ.do?uri=COM:2009:0278:FIN:EN: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943600"/>
          </a:xfrm>
          <a:solidFill>
            <a:schemeClr val="bg1"/>
          </a:solidFill>
          <a:ln>
            <a:solidFill>
              <a:srgbClr val="FFFFFF"/>
            </a:solidFill>
          </a:ln>
        </p:spPr>
        <p:txBody>
          <a:bodyPr/>
          <a:lstStyle/>
          <a:p>
            <a:pPr lvl="0" fontAlgn="base">
              <a:spcAft>
                <a:spcPct val="0"/>
              </a:spcAft>
              <a:tabLst>
                <a:tab pos="2857500" algn="l"/>
              </a:tabLst>
            </a:pPr>
            <a:r>
              <a:rPr kumimoji="0" lang="en-US" sz="5400" b="1" i="1" u="none" strike="noStrike" cap="none" normalizeH="0" baseline="0" dirty="0" err="1">
                <a:ln>
                  <a:noFill/>
                </a:ln>
                <a:solidFill>
                  <a:srgbClr val="000000"/>
                </a:solidFill>
                <a:effectLst/>
                <a:latin typeface="Calibri" pitchFamily="34" charset="0"/>
                <a:ea typeface="Calibri" pitchFamily="34" charset="0"/>
                <a:cs typeface="Times New Roman" pitchFamily="18" charset="0"/>
              </a:rPr>
              <a:t>IoT</a:t>
            </a:r>
            <a:r>
              <a:rPr kumimoji="0" lang="en-US" sz="5400" b="1" i="1" u="none" strike="noStrike" cap="none" normalizeH="0" baseline="0" dirty="0">
                <a:ln>
                  <a:noFill/>
                </a:ln>
                <a:solidFill>
                  <a:srgbClr val="000000"/>
                </a:solidFill>
                <a:effectLst/>
                <a:latin typeface="Calibri" pitchFamily="34" charset="0"/>
                <a:ea typeface="Calibri" pitchFamily="34" charset="0"/>
                <a:cs typeface="Times New Roman" pitchFamily="18" charset="0"/>
              </a:rPr>
              <a:t>/M2M</a:t>
            </a:r>
            <a:r>
              <a:rPr kumimoji="0" lang="en-US" b="1" i="1" u="none" strike="noStrike" cap="none" normalizeH="0" baseline="0" dirty="0">
                <a:ln>
                  <a:noFill/>
                </a:ln>
                <a:solidFill>
                  <a:srgbClr val="000000"/>
                </a:solidFill>
                <a:effectLst/>
                <a:latin typeface="Calibri" pitchFamily="34" charset="0"/>
                <a:ea typeface="Calibri" pitchFamily="34" charset="0"/>
                <a:cs typeface="Times New Roman" pitchFamily="18" charset="0"/>
              </a:rPr>
              <a:t/>
            </a:r>
            <a:br>
              <a:rPr kumimoji="0" lang="en-US" b="1" i="1" u="none" strike="noStrike" cap="none" normalizeH="0" baseline="0" dirty="0">
                <a:ln>
                  <a:noFill/>
                </a:ln>
                <a:solidFill>
                  <a:srgbClr val="000000"/>
                </a:solidFill>
                <a:effectLst/>
                <a:latin typeface="Calibri" pitchFamily="34" charset="0"/>
                <a:ea typeface="Calibri" pitchFamily="34" charset="0"/>
                <a:cs typeface="Times New Roman" pitchFamily="18" charset="0"/>
              </a:rPr>
            </a:br>
            <a:r>
              <a:rPr kumimoji="0" lang="en-US" b="0" i="1" u="none" strike="noStrike" cap="none" normalizeH="0" baseline="0" dirty="0">
                <a:ln>
                  <a:noFill/>
                </a:ln>
                <a:solidFill>
                  <a:srgbClr val="000000"/>
                </a:solidFill>
                <a:effectLst/>
                <a:latin typeface="Calibri" pitchFamily="34" charset="0"/>
                <a:ea typeface="Calibri" pitchFamily="34" charset="0"/>
                <a:cs typeface="Times New Roman" pitchFamily="18" charset="0"/>
              </a:rPr>
              <a:t/>
            </a:r>
            <a:br>
              <a:rPr kumimoji="0" lang="en-US" b="0" i="1" u="none" strike="noStrike" cap="none" normalizeH="0" baseline="0" dirty="0">
                <a:ln>
                  <a:noFill/>
                </a:ln>
                <a:solidFill>
                  <a:srgbClr val="000000"/>
                </a:solidFill>
                <a:effectLst/>
                <a:latin typeface="Calibri" pitchFamily="34" charset="0"/>
                <a:ea typeface="Calibri" pitchFamily="34" charset="0"/>
                <a:cs typeface="Times New Roman" pitchFamily="18" charset="0"/>
              </a:rPr>
            </a:br>
            <a:r>
              <a:rPr kumimoji="0" lang="en-US" b="0" i="1" u="none" strike="noStrike" cap="none" normalizeH="0" baseline="0" dirty="0">
                <a:ln>
                  <a:noFill/>
                </a:ln>
                <a:solidFill>
                  <a:srgbClr val="000000"/>
                </a:solidFill>
                <a:effectLst/>
                <a:latin typeface="Calibri" pitchFamily="34" charset="0"/>
                <a:ea typeface="Calibri" pitchFamily="34" charset="0"/>
                <a:cs typeface="Times New Roman" pitchFamily="18" charset="0"/>
              </a:rPr>
              <a:t>Standards, Legal and Regulatory work</a:t>
            </a:r>
            <a:r>
              <a:rPr kumimoji="0" lang="en-US" sz="4000" b="0" i="0" u="none" strike="noStrike" cap="none" normalizeH="0" baseline="0" dirty="0">
                <a:ln>
                  <a:noFill/>
                </a:ln>
                <a:solidFill>
                  <a:schemeClr val="tx1"/>
                </a:solidFill>
                <a:effectLst/>
                <a:latin typeface="Arial" pitchFamily="34" charset="0"/>
                <a:cs typeface="Arial" pitchFamily="34" charset="0"/>
              </a:rPr>
              <a:t/>
            </a:r>
            <a:br>
              <a:rPr kumimoji="0" lang="en-US" sz="4000" b="0" i="0" u="none" strike="noStrike" cap="none" normalizeH="0" baseline="0" dirty="0">
                <a:ln>
                  <a:noFill/>
                </a:ln>
                <a:solidFill>
                  <a:schemeClr val="tx1"/>
                </a:solidFill>
                <a:effectLst/>
                <a:latin typeface="Arial" pitchFamily="34" charset="0"/>
                <a:cs typeface="Arial" pitchFamily="34" charset="0"/>
              </a:rPr>
            </a:br>
            <a:endParaRPr lang="en-US" dirty="0"/>
          </a:p>
        </p:txBody>
      </p:sp>
      <p:sp>
        <p:nvSpPr>
          <p:cNvPr id="10" name="Slide Number Placeholder 9"/>
          <p:cNvSpPr>
            <a:spLocks noGrp="1"/>
          </p:cNvSpPr>
          <p:nvPr>
            <p:ph type="sldNum" sz="quarter" idx="12"/>
          </p:nvPr>
        </p:nvSpPr>
        <p:spPr/>
        <p:txBody>
          <a:bodyPr/>
          <a:lstStyle/>
          <a:p>
            <a:fld id="{B47DBBF2-F59D-4370-8C2E-E6E857D9E72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bg1"/>
          </a:solidFill>
        </p:spPr>
        <p:txBody>
          <a:bodyPr>
            <a:noAutofit/>
          </a:bodyPr>
          <a:lstStyle/>
          <a:p>
            <a:pPr algn="l"/>
            <a:r>
              <a:rPr lang="en-US" sz="3200" b="1" dirty="0">
                <a:solidFill>
                  <a:schemeClr val="tx2"/>
                </a:solidFill>
              </a:rPr>
              <a:t>Global Standardization Forums/Organizations</a:t>
            </a: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1499453703"/>
              </p:ext>
            </p:extLst>
          </p:nvPr>
        </p:nvGraphicFramePr>
        <p:xfrm>
          <a:off x="304800" y="838201"/>
          <a:ext cx="8534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B47DBBF2-F59D-4370-8C2E-E6E857D9E72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600" cy="639762"/>
          </a:xfrm>
          <a:solidFill>
            <a:schemeClr val="bg1"/>
          </a:solidFill>
        </p:spPr>
        <p:txBody>
          <a:bodyPr>
            <a:normAutofit fontScale="90000"/>
          </a:bodyPr>
          <a:lstStyle/>
          <a:p>
            <a:pPr lvl="0" algn="l"/>
            <a:r>
              <a:rPr lang="en-US" sz="2700" b="1" dirty="0">
                <a:solidFill>
                  <a:schemeClr val="tx2"/>
                </a:solidFill>
              </a:rPr>
              <a:t/>
            </a:r>
            <a:br>
              <a:rPr lang="en-US" sz="2700" b="1" dirty="0">
                <a:solidFill>
                  <a:schemeClr val="tx2"/>
                </a:solidFill>
              </a:rPr>
            </a:br>
            <a:r>
              <a:rPr lang="en-US" sz="3600" b="1" dirty="0">
                <a:solidFill>
                  <a:schemeClr val="tx2"/>
                </a:solidFill>
              </a:rPr>
              <a:t>European </a:t>
            </a:r>
            <a:r>
              <a:rPr lang="en-US" sz="3600" b="1" dirty="0" err="1">
                <a:solidFill>
                  <a:schemeClr val="tx2"/>
                </a:solidFill>
              </a:rPr>
              <a:t>Telecomm</a:t>
            </a:r>
            <a:r>
              <a:rPr lang="en-US" sz="3600" b="1" dirty="0">
                <a:solidFill>
                  <a:schemeClr val="tx2"/>
                </a:solidFill>
              </a:rPr>
              <a:t>. Standards Institute (ETSI)</a:t>
            </a:r>
            <a:r>
              <a:rPr lang="en-US" sz="2400" b="1" dirty="0">
                <a:solidFill>
                  <a:schemeClr val="tx2"/>
                </a:solidFill>
              </a:rPr>
              <a:t/>
            </a:r>
            <a:br>
              <a:rPr lang="en-US" sz="2400" b="1" dirty="0">
                <a:solidFill>
                  <a:schemeClr val="tx2"/>
                </a:solidFill>
              </a:rPr>
            </a:br>
            <a:endParaRPr lang="en-US" sz="2400" b="1" dirty="0">
              <a:solidFill>
                <a:schemeClr val="tx2"/>
              </a:solidFill>
            </a:endParaRPr>
          </a:p>
        </p:txBody>
      </p:sp>
      <p:sp>
        <p:nvSpPr>
          <p:cNvPr id="3" name="Content Placeholder 2"/>
          <p:cNvSpPr>
            <a:spLocks noGrp="1"/>
          </p:cNvSpPr>
          <p:nvPr>
            <p:ph idx="1"/>
          </p:nvPr>
        </p:nvSpPr>
        <p:spPr>
          <a:xfrm>
            <a:off x="266700" y="792162"/>
            <a:ext cx="8610600" cy="5564188"/>
          </a:xfrm>
          <a:ln>
            <a:solidFill>
              <a:srgbClr val="FFFFFF"/>
            </a:solidFill>
          </a:ln>
        </p:spPr>
        <p:txBody>
          <a:bodyPr>
            <a:noAutofit/>
          </a:bodyPr>
          <a:lstStyle/>
          <a:p>
            <a:pPr lvl="0"/>
            <a:r>
              <a:rPr lang="en-US" sz="1800" dirty="0"/>
              <a:t>ETSI TC on M2M responsible for developing standards and provide end-to-end view of M2M standardization.</a:t>
            </a:r>
          </a:p>
          <a:p>
            <a:r>
              <a:rPr lang="en-US" sz="1800" dirty="0"/>
              <a:t>Main areas of standardization at ETSI related to M2M issues are; </a:t>
            </a:r>
          </a:p>
          <a:p>
            <a:pPr marL="739775" indent="-392113">
              <a:buFont typeface="Wingdings" panose="05000000000000000000" pitchFamily="2" charset="2"/>
              <a:buChar char="ü"/>
            </a:pPr>
            <a:r>
              <a:rPr lang="en-US" sz="1800" dirty="0"/>
              <a:t>Data Security</a:t>
            </a:r>
          </a:p>
          <a:p>
            <a:pPr marL="692150" lvl="0" indent="-346075">
              <a:buFont typeface="Wingdings" pitchFamily="2" charset="2"/>
              <a:buChar char="ü"/>
            </a:pPr>
            <a:r>
              <a:rPr lang="en-US" sz="1800" dirty="0"/>
              <a:t>Data Management</a:t>
            </a:r>
          </a:p>
          <a:p>
            <a:pPr marL="692150" lvl="0" indent="-346075">
              <a:buFont typeface="Wingdings" pitchFamily="2" charset="2"/>
              <a:buChar char="ü"/>
            </a:pPr>
            <a:r>
              <a:rPr lang="en-US" sz="1800" dirty="0"/>
              <a:t>Data Transport</a:t>
            </a:r>
          </a:p>
          <a:p>
            <a:pPr marL="692150" lvl="0" indent="-346075">
              <a:buFont typeface="Wingdings" pitchFamily="2" charset="2"/>
              <a:buChar char="ü"/>
            </a:pPr>
            <a:r>
              <a:rPr lang="en-US" sz="1800" dirty="0"/>
              <a:t>Data Processing</a:t>
            </a:r>
          </a:p>
          <a:p>
            <a:pPr marL="346075" indent="-346075"/>
            <a:r>
              <a:rPr lang="en-US" sz="1800" u="sng" dirty="0">
                <a:solidFill>
                  <a:srgbClr val="0070C0"/>
                </a:solidFill>
                <a:hlinkClick r:id="rId2"/>
              </a:rPr>
              <a:t>ETSI</a:t>
            </a:r>
            <a:r>
              <a:rPr lang="en-US" sz="1800" dirty="0">
                <a:solidFill>
                  <a:srgbClr val="0070C0"/>
                </a:solidFill>
              </a:rPr>
              <a:t> </a:t>
            </a:r>
            <a:r>
              <a:rPr lang="en-US" sz="1800" dirty="0"/>
              <a:t>specialist task Force (STF 505) published technical reports covering IoT standards:</a:t>
            </a:r>
          </a:p>
          <a:p>
            <a:pPr marL="692150" indent="-346075">
              <a:buFont typeface="Wingdings" pitchFamily="2" charset="2"/>
              <a:buChar char="ü"/>
            </a:pPr>
            <a:r>
              <a:rPr lang="en-US" sz="1800" b="1" u="sng" dirty="0">
                <a:hlinkClick r:id="rId3"/>
              </a:rPr>
              <a:t>ETSI TR 103375,SmartM2M; </a:t>
            </a:r>
            <a:r>
              <a:rPr lang="en-US" sz="1800" b="1" u="sng" dirty="0" err="1">
                <a:hlinkClick r:id="rId3"/>
              </a:rPr>
              <a:t>IoT</a:t>
            </a:r>
            <a:r>
              <a:rPr lang="en-US" sz="1800" b="1" u="sng" dirty="0">
                <a:hlinkClick r:id="rId3"/>
              </a:rPr>
              <a:t> Standards landscape and future</a:t>
            </a:r>
            <a:endParaRPr lang="en-US" sz="1800" b="1" u="sng" dirty="0"/>
          </a:p>
          <a:p>
            <a:pPr marL="1149350" indent="-457200" algn="just">
              <a:buFont typeface="Courier New" pitchFamily="49" charset="0"/>
              <a:buChar char="o"/>
            </a:pPr>
            <a:r>
              <a:rPr lang="en-US" sz="1800" dirty="0" err="1"/>
              <a:t>Analysing</a:t>
            </a:r>
            <a:r>
              <a:rPr lang="en-US" sz="1800" dirty="0"/>
              <a:t> the standards landscape provides a lot of existing </a:t>
            </a:r>
            <a:r>
              <a:rPr lang="en-US" sz="1800" dirty="0" err="1"/>
              <a:t>standardised</a:t>
            </a:r>
            <a:r>
              <a:rPr lang="en-US" sz="1800" dirty="0"/>
              <a:t> technology suggested for reuse by the Large Scale innovation Pilots (LSPs).</a:t>
            </a:r>
          </a:p>
          <a:p>
            <a:pPr marL="692150" lvl="0" indent="-346075">
              <a:buFont typeface="Wingdings" pitchFamily="2" charset="2"/>
              <a:buChar char="ü"/>
            </a:pPr>
            <a:r>
              <a:rPr lang="en-US" sz="1800" b="1" u="sng" dirty="0">
                <a:hlinkClick r:id="rId4"/>
              </a:rPr>
              <a:t>ETSI TR 103376, SmartM2M; IoT LSP use cases and standards gaps</a:t>
            </a:r>
            <a:endParaRPr lang="en-US" sz="1800" dirty="0"/>
          </a:p>
          <a:p>
            <a:pPr marL="1149350" indent="-457200" algn="just">
              <a:buFont typeface="Courier New" pitchFamily="49" charset="0"/>
              <a:buChar char="o"/>
            </a:pPr>
            <a:r>
              <a:rPr lang="en-US" sz="1800" dirty="0"/>
              <a:t>Identifying technical standards / societal/ business gaps as a good indication of the level of maturity of standardization in a given vertical domain.</a:t>
            </a:r>
          </a:p>
          <a:p>
            <a:pPr lvl="0"/>
            <a:r>
              <a:rPr lang="en-US" sz="1800" b="1" u="sng" dirty="0">
                <a:solidFill>
                  <a:srgbClr val="0062AC"/>
                </a:solidFill>
              </a:rPr>
              <a:t>3</a:t>
            </a:r>
            <a:r>
              <a:rPr lang="en-US" sz="1800" b="1" u="sng" baseline="30000" dirty="0">
                <a:solidFill>
                  <a:srgbClr val="0062AC"/>
                </a:solidFill>
              </a:rPr>
              <a:t>rd</a:t>
            </a:r>
            <a:r>
              <a:rPr lang="en-US" sz="1800" b="1" u="sng" dirty="0">
                <a:solidFill>
                  <a:srgbClr val="0062AC"/>
                </a:solidFill>
              </a:rPr>
              <a:t> Generation Partnership Project (3GPP)</a:t>
            </a:r>
            <a:r>
              <a:rPr lang="en-US" sz="1800" dirty="0">
                <a:solidFill>
                  <a:srgbClr val="0062AC"/>
                </a:solidFill>
              </a:rPr>
              <a:t>:</a:t>
            </a:r>
            <a:r>
              <a:rPr lang="en-US" sz="1800" dirty="0"/>
              <a:t> In 3GPP M2M is also called machine-type communications (MTC), work carried out on optimization of access and core network infrastructure, allowing efficient delivery of M2M services.</a:t>
            </a:r>
          </a:p>
        </p:txBody>
      </p:sp>
      <p:sp>
        <p:nvSpPr>
          <p:cNvPr id="7" name="Slide Number Placeholder 6"/>
          <p:cNvSpPr>
            <a:spLocks noGrp="1"/>
          </p:cNvSpPr>
          <p:nvPr>
            <p:ph type="sldNum" sz="quarter" idx="12"/>
          </p:nvPr>
        </p:nvSpPr>
        <p:spPr/>
        <p:txBody>
          <a:bodyPr/>
          <a:lstStyle/>
          <a:p>
            <a:fld id="{B47DBBF2-F59D-4370-8C2E-E6E857D9E72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a:solidFill>
            <a:schemeClr val="bg1"/>
          </a:solidFill>
        </p:spPr>
        <p:txBody>
          <a:bodyPr>
            <a:normAutofit fontScale="90000"/>
          </a:bodyPr>
          <a:lstStyle/>
          <a:p>
            <a:pPr algn="l"/>
            <a:r>
              <a:rPr lang="en-US" sz="2400" b="1" dirty="0"/>
              <a:t/>
            </a:r>
            <a:br>
              <a:rPr lang="en-US" sz="2400" b="1" dirty="0"/>
            </a:br>
            <a:r>
              <a:rPr lang="en-US" sz="3100" b="1" dirty="0">
                <a:solidFill>
                  <a:schemeClr val="tx2"/>
                </a:solidFill>
                <a:latin typeface="+mn-lt"/>
              </a:rPr>
              <a:t>Institute of Electrical and Electronics Engineers (IEEE)</a:t>
            </a:r>
            <a:r>
              <a:rPr lang="en-US" sz="2400" b="1" dirty="0"/>
              <a:t/>
            </a:r>
            <a:br>
              <a:rPr lang="en-US" sz="2400" b="1" dirty="0"/>
            </a:br>
            <a:endParaRPr lang="en-US" sz="2400" b="1" dirty="0"/>
          </a:p>
        </p:txBody>
      </p:sp>
      <p:sp>
        <p:nvSpPr>
          <p:cNvPr id="3" name="Content Placeholder 2"/>
          <p:cNvSpPr>
            <a:spLocks noGrp="1"/>
          </p:cNvSpPr>
          <p:nvPr>
            <p:ph idx="1"/>
          </p:nvPr>
        </p:nvSpPr>
        <p:spPr>
          <a:xfrm>
            <a:off x="381000" y="838200"/>
            <a:ext cx="8458200" cy="5273675"/>
          </a:xfrm>
          <a:ln>
            <a:solidFill>
              <a:srgbClr val="FFFFFF"/>
            </a:solidFill>
          </a:ln>
        </p:spPr>
        <p:txBody>
          <a:bodyPr>
            <a:normAutofit fontScale="62500" lnSpcReduction="20000"/>
          </a:bodyPr>
          <a:lstStyle/>
          <a:p>
            <a:pPr marL="406400" indent="-406400" algn="just">
              <a:buFont typeface="Wingdings" panose="05000000000000000000" pitchFamily="2" charset="2"/>
              <a:buChar char="q"/>
            </a:pPr>
            <a:r>
              <a:rPr lang="en-US" sz="2900" dirty="0"/>
              <a:t>IEEE has existing standards, projects in development, activities &amp; events related to growth of IoT/ M2M </a:t>
            </a:r>
          </a:p>
          <a:p>
            <a:pPr marL="0" indent="0" algn="just">
              <a:buNone/>
            </a:pPr>
            <a:endParaRPr lang="en-US" sz="2900" dirty="0"/>
          </a:p>
          <a:p>
            <a:pPr marL="346075" indent="-346075"/>
            <a:r>
              <a:rPr lang="en-US" sz="2900" b="1" dirty="0"/>
              <a:t>Published Standards:</a:t>
            </a:r>
          </a:p>
          <a:p>
            <a:pPr marL="406400" lvl="0" indent="-406400" algn="just">
              <a:buFont typeface="Wingdings" pitchFamily="2" charset="2"/>
              <a:buChar char="ü"/>
            </a:pPr>
            <a:r>
              <a:rPr lang="en-US" sz="2900" b="1" u="sng" dirty="0">
                <a:hlinkClick r:id="rId2"/>
              </a:rPr>
              <a:t>IEEE P2413, Draft Standard for an Architectural Framework for the Internet of Things</a:t>
            </a:r>
            <a:r>
              <a:rPr lang="en-US" sz="2900" b="1" dirty="0"/>
              <a:t>  : </a:t>
            </a:r>
            <a:r>
              <a:rPr lang="en-US" sz="2900" dirty="0"/>
              <a:t>To promote cross-domain interaction, aid system interoperability and functional compatibility, and further fuel the growth of the IoT market</a:t>
            </a:r>
          </a:p>
          <a:p>
            <a:pPr marL="0" lvl="0" indent="0" algn="just">
              <a:buNone/>
            </a:pPr>
            <a:endParaRPr lang="en-US" sz="2900" b="1" dirty="0"/>
          </a:p>
          <a:p>
            <a:pPr marL="406400" indent="-406400" algn="just">
              <a:buFont typeface="Wingdings" pitchFamily="2" charset="2"/>
              <a:buChar char="ü"/>
            </a:pPr>
            <a:r>
              <a:rPr lang="en-US" sz="2900" b="1" u="sng" dirty="0">
                <a:hlinkClick r:id="rId3"/>
              </a:rPr>
              <a:t>IEEE P2418 Standard for the framework of Blockchain use of Internet of Things</a:t>
            </a:r>
            <a:r>
              <a:rPr lang="en-US" sz="2900" b="1" u="sng" dirty="0"/>
              <a:t>: </a:t>
            </a:r>
            <a:r>
              <a:rPr lang="en-US" sz="2900" dirty="0"/>
              <a:t>To address scalability, security and privacy challenges with regard to blockchain in IoT</a:t>
            </a:r>
          </a:p>
          <a:p>
            <a:pPr marL="0" indent="0" algn="just">
              <a:buNone/>
            </a:pPr>
            <a:endParaRPr lang="en-US" sz="2900" dirty="0"/>
          </a:p>
          <a:p>
            <a:pPr marL="406400" lvl="0" indent="-406400" algn="just">
              <a:buFont typeface="Wingdings" pitchFamily="2" charset="2"/>
              <a:buChar char="ü"/>
            </a:pPr>
            <a:r>
              <a:rPr lang="en-US" sz="2900" b="1" u="sng" dirty="0">
                <a:hlinkClick r:id="rId4"/>
              </a:rPr>
              <a:t>IEEE P1451-99-Standard for harmonization of Internet of things Devices and Systems</a:t>
            </a:r>
            <a:r>
              <a:rPr lang="en-US" sz="2900" b="1" u="sng" dirty="0"/>
              <a:t>: </a:t>
            </a:r>
            <a:r>
              <a:rPr lang="en-US" sz="2900" dirty="0"/>
              <a:t>To provide significant cost savings and reduce complexity, and offer a data sharing approach leveraging current instrumentation and devices used in industry.</a:t>
            </a:r>
          </a:p>
          <a:p>
            <a:pPr marL="0" lvl="0" indent="0" algn="just">
              <a:buNone/>
            </a:pPr>
            <a:endParaRPr lang="en-US" sz="2900" dirty="0"/>
          </a:p>
          <a:p>
            <a:pPr marL="406400" lvl="0" indent="-406400" algn="just">
              <a:buFont typeface="Wingdings" pitchFamily="2" charset="2"/>
              <a:buChar char="ü"/>
            </a:pPr>
            <a:r>
              <a:rPr lang="en-US" sz="2900" b="1" u="sng" dirty="0">
                <a:hlinkClick r:id="rId5"/>
              </a:rPr>
              <a:t>IEEE P1931.1 standard for an Architectural Framework for Real Time Onsite Operations Facilitation (ROOF) for Internet of things</a:t>
            </a:r>
            <a:r>
              <a:rPr lang="en-US" sz="2900" b="1" u="sng" dirty="0"/>
              <a:t>: </a:t>
            </a:r>
            <a:r>
              <a:rPr lang="en-US" sz="2900" dirty="0"/>
              <a:t>interoperability, collaboration and autonomous operation of an IoT system with computing required for context building, security, access control, data storage, data aggregation and ability to choose different cloud and application service providers.</a:t>
            </a:r>
          </a:p>
          <a:p>
            <a:pPr marL="1025525" indent="-333375">
              <a:buNone/>
            </a:pPr>
            <a:endParaRPr lang="en-US" sz="1800" b="1"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Autofit/>
          </a:bodyPr>
          <a:lstStyle/>
          <a:p>
            <a:pPr algn="l"/>
            <a:r>
              <a:rPr lang="en-US" sz="3200" b="1" dirty="0">
                <a:solidFill>
                  <a:schemeClr val="tx2"/>
                </a:solidFill>
              </a:rPr>
              <a:t/>
            </a:r>
            <a:br>
              <a:rPr lang="en-US" sz="3200" b="1" dirty="0">
                <a:solidFill>
                  <a:schemeClr val="tx2"/>
                </a:solidFill>
              </a:rPr>
            </a:br>
            <a:r>
              <a:rPr lang="en-US" sz="3200" b="1" dirty="0">
                <a:solidFill>
                  <a:schemeClr val="tx2"/>
                </a:solidFill>
              </a:rPr>
              <a:t>OneM2M</a:t>
            </a:r>
            <a:br>
              <a:rPr lang="en-US" sz="3200" b="1" dirty="0">
                <a:solidFill>
                  <a:schemeClr val="tx2"/>
                </a:solidFill>
              </a:rPr>
            </a:br>
            <a:endParaRPr lang="en-US" sz="3200" b="1" dirty="0">
              <a:solidFill>
                <a:schemeClr val="tx2"/>
              </a:solidFill>
            </a:endParaRPr>
          </a:p>
        </p:txBody>
      </p:sp>
      <p:sp>
        <p:nvSpPr>
          <p:cNvPr id="3" name="Content Placeholder 2"/>
          <p:cNvSpPr>
            <a:spLocks noGrp="1"/>
          </p:cNvSpPr>
          <p:nvPr>
            <p:ph idx="1"/>
          </p:nvPr>
        </p:nvSpPr>
        <p:spPr>
          <a:xfrm>
            <a:off x="457200" y="990600"/>
            <a:ext cx="8229600" cy="5181600"/>
          </a:xfrm>
          <a:ln>
            <a:solidFill>
              <a:srgbClr val="FFFFFF"/>
            </a:solidFill>
          </a:ln>
        </p:spPr>
        <p:txBody>
          <a:bodyPr>
            <a:noAutofit/>
          </a:bodyPr>
          <a:lstStyle/>
          <a:p>
            <a:pPr algn="just">
              <a:buFont typeface="Wingdings" panose="05000000000000000000" pitchFamily="2" charset="2"/>
              <a:buChar char="q"/>
            </a:pPr>
            <a:r>
              <a:rPr lang="en-US" sz="2000" dirty="0"/>
              <a:t>Global standards initiative, covers requirements, architecture, API specifications, security solutions &amp; interoperability.</a:t>
            </a:r>
          </a:p>
          <a:p>
            <a:pPr>
              <a:buFont typeface="Wingdings" panose="05000000000000000000" pitchFamily="2" charset="2"/>
              <a:buChar char="q"/>
            </a:pPr>
            <a:r>
              <a:rPr lang="en-US" sz="2000" b="1" dirty="0"/>
              <a:t>Global Partnership:</a:t>
            </a:r>
          </a:p>
          <a:p>
            <a:pPr marL="692150" indent="-346075" algn="just">
              <a:buFont typeface="Wingdings" pitchFamily="2" charset="2"/>
              <a:buChar char="ü"/>
            </a:pPr>
            <a:r>
              <a:rPr lang="en-US" sz="2000" dirty="0"/>
              <a:t>8 ICT standards bodies: ARIB (Japan), ATIS (U.S.), CCSA (China), ETSI (Europe), TIA (U.S.), TSDSI (India), TTA (Korea), and TTC (Japan),</a:t>
            </a:r>
          </a:p>
          <a:p>
            <a:pPr marL="692150" indent="-346075" algn="just">
              <a:buFont typeface="Wingdings" pitchFamily="2" charset="2"/>
              <a:buChar char="ü"/>
            </a:pPr>
            <a:r>
              <a:rPr lang="en-US" sz="2000" dirty="0"/>
              <a:t>6 global </a:t>
            </a:r>
            <a:r>
              <a:rPr lang="en-US" sz="2000" dirty="0" err="1"/>
              <a:t>fora</a:t>
            </a:r>
            <a:r>
              <a:rPr lang="en-US" sz="2000" dirty="0"/>
              <a:t> and SDOs:  (Broadband Forum, CEN, CENELEC, Global Platform, Next Generation M2M Consortium, OMA) and</a:t>
            </a:r>
          </a:p>
          <a:p>
            <a:pPr marL="692150" indent="-346075">
              <a:buFont typeface="Wingdings" pitchFamily="2" charset="2"/>
              <a:buChar char="ü"/>
            </a:pPr>
            <a:r>
              <a:rPr lang="en-US" sz="2000" dirty="0"/>
              <a:t>Over 200 companies from all industrial sectors</a:t>
            </a:r>
          </a:p>
          <a:p>
            <a:pPr>
              <a:buFont typeface="Wingdings" panose="05000000000000000000" pitchFamily="2" charset="2"/>
              <a:buChar char="q"/>
            </a:pPr>
            <a:r>
              <a:rPr lang="en-US" sz="2000" b="1" dirty="0"/>
              <a:t>Release 1 : </a:t>
            </a:r>
            <a:r>
              <a:rPr lang="en-US" sz="2000" dirty="0"/>
              <a:t>Published in Jan 2015</a:t>
            </a:r>
          </a:p>
          <a:p>
            <a:pPr marL="692150" indent="-346075" algn="just">
              <a:buFont typeface="Wingdings" pitchFamily="2" charset="2"/>
              <a:buChar char="ü"/>
            </a:pPr>
            <a:r>
              <a:rPr lang="en-US" sz="2000" dirty="0"/>
              <a:t>Includes specifications covering requirements, architecture, protocols, security, and management, abstraction and semantics</a:t>
            </a:r>
          </a:p>
          <a:p>
            <a:pPr marL="692150" indent="-346075" algn="just">
              <a:buFont typeface="Wingdings" pitchFamily="2" charset="2"/>
              <a:buChar char="ü"/>
            </a:pPr>
            <a:r>
              <a:rPr lang="en-US" sz="2000" dirty="0"/>
              <a:t>Provides sufficient building blocks to enable M2M and </a:t>
            </a:r>
            <a:r>
              <a:rPr lang="en-US" sz="2000" dirty="0" err="1"/>
              <a:t>IoT</a:t>
            </a:r>
            <a:r>
              <a:rPr lang="en-US" sz="2000" dirty="0"/>
              <a:t> applications to interwork with each other</a:t>
            </a:r>
          </a:p>
          <a:p>
            <a:pPr>
              <a:buFont typeface="Wingdings" panose="05000000000000000000" pitchFamily="2" charset="2"/>
              <a:buChar char="q"/>
            </a:pPr>
            <a:r>
              <a:rPr lang="en-US" sz="2000" b="1" dirty="0"/>
              <a:t>Release 2 : </a:t>
            </a:r>
            <a:r>
              <a:rPr lang="en-US" sz="2000" dirty="0"/>
              <a:t>Published in August 2016</a:t>
            </a:r>
          </a:p>
          <a:p>
            <a:pPr marL="692150" indent="-346075">
              <a:buFont typeface="Wingdings" pitchFamily="2" charset="2"/>
              <a:buChar char="ü"/>
            </a:pPr>
            <a:r>
              <a:rPr lang="en-US" sz="2000" dirty="0"/>
              <a:t>Includes semantic interoperability and testing specifications</a:t>
            </a:r>
          </a:p>
        </p:txBody>
      </p:sp>
      <p:sp>
        <p:nvSpPr>
          <p:cNvPr id="7" name="Slide Number Placeholder 6"/>
          <p:cNvSpPr>
            <a:spLocks noGrp="1"/>
          </p:cNvSpPr>
          <p:nvPr>
            <p:ph type="sldNum" sz="quarter" idx="12"/>
          </p:nvPr>
        </p:nvSpPr>
        <p:spPr/>
        <p:txBody>
          <a:bodyPr/>
          <a:lstStyle/>
          <a:p>
            <a:fld id="{B47DBBF2-F59D-4370-8C2E-E6E857D9E72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Autofit/>
          </a:bodyPr>
          <a:lstStyle/>
          <a:p>
            <a:pPr algn="l"/>
            <a:r>
              <a:rPr lang="en-US" sz="3200" b="1" dirty="0">
                <a:solidFill>
                  <a:schemeClr val="tx2"/>
                </a:solidFill>
              </a:rPr>
              <a:t/>
            </a:r>
            <a:br>
              <a:rPr lang="en-US" sz="3200" b="1" dirty="0">
                <a:solidFill>
                  <a:schemeClr val="tx2"/>
                </a:solidFill>
              </a:rPr>
            </a:br>
            <a:r>
              <a:rPr lang="en-US" sz="3200" b="1" dirty="0">
                <a:solidFill>
                  <a:schemeClr val="tx2"/>
                </a:solidFill>
              </a:rPr>
              <a:t>International Telecommunication Union (ITU)</a:t>
            </a:r>
            <a:br>
              <a:rPr lang="en-US" sz="3200" b="1" dirty="0">
                <a:solidFill>
                  <a:schemeClr val="tx2"/>
                </a:solidFill>
              </a:rPr>
            </a:br>
            <a:endParaRPr lang="en-US" sz="3200" b="1" dirty="0">
              <a:solidFill>
                <a:schemeClr val="tx2"/>
              </a:solidFill>
            </a:endParaRPr>
          </a:p>
        </p:txBody>
      </p:sp>
      <p:sp>
        <p:nvSpPr>
          <p:cNvPr id="3" name="Content Placeholder 2"/>
          <p:cNvSpPr>
            <a:spLocks noGrp="1"/>
          </p:cNvSpPr>
          <p:nvPr>
            <p:ph idx="1"/>
          </p:nvPr>
        </p:nvSpPr>
        <p:spPr>
          <a:xfrm>
            <a:off x="457200" y="1066800"/>
            <a:ext cx="8229600" cy="5105400"/>
          </a:xfrm>
          <a:ln>
            <a:solidFill>
              <a:srgbClr val="FFFFFF"/>
            </a:solidFill>
          </a:ln>
        </p:spPr>
        <p:txBody>
          <a:bodyPr>
            <a:normAutofit fontScale="92500"/>
          </a:bodyPr>
          <a:lstStyle/>
          <a:p>
            <a:pPr marL="346075" indent="-346075" algn="just"/>
            <a:r>
              <a:rPr lang="en-US" sz="2600" dirty="0"/>
              <a:t>Established various focus groups to develop recommendation relevant to M2M</a:t>
            </a:r>
          </a:p>
          <a:p>
            <a:pPr marL="346075" indent="-346075" algn="just"/>
            <a:r>
              <a:rPr lang="en-US" sz="2600" dirty="0"/>
              <a:t>Focus Groups on:</a:t>
            </a:r>
          </a:p>
          <a:p>
            <a:pPr marL="739775" indent="-508000" algn="just">
              <a:buFont typeface="Wingdings" pitchFamily="2" charset="2"/>
              <a:buChar char="ü"/>
            </a:pPr>
            <a:r>
              <a:rPr lang="en-US" sz="2400" dirty="0"/>
              <a:t>Smart Sustainable Cities(FG SSC); </a:t>
            </a:r>
          </a:p>
          <a:p>
            <a:pPr marL="739775" indent="-508000" algn="just">
              <a:buFont typeface="Wingdings" pitchFamily="2" charset="2"/>
              <a:buChar char="ü"/>
            </a:pPr>
            <a:r>
              <a:rPr lang="en-US" sz="2400" dirty="0"/>
              <a:t>Smart Water Management(FGSWM); </a:t>
            </a:r>
          </a:p>
          <a:p>
            <a:pPr marL="739775" indent="-508000" algn="just">
              <a:buFont typeface="Wingdings" pitchFamily="2" charset="2"/>
              <a:buChar char="ü"/>
            </a:pPr>
            <a:r>
              <a:rPr lang="en-US" sz="2400" dirty="0"/>
              <a:t>Disaster Relief Systems, Network Resilience and Recovery (FG-DR&amp;NRR);</a:t>
            </a:r>
          </a:p>
          <a:p>
            <a:pPr marL="739775" indent="-508000" algn="just">
              <a:buFont typeface="Wingdings" pitchFamily="2" charset="2"/>
              <a:buChar char="ü"/>
            </a:pPr>
            <a:r>
              <a:rPr lang="en-US" sz="2400" dirty="0"/>
              <a:t>Smart Cable Television (FG Smart Cable);</a:t>
            </a:r>
          </a:p>
          <a:p>
            <a:pPr marL="739775" indent="-508000" algn="just">
              <a:buFont typeface="Wingdings" pitchFamily="2" charset="2"/>
              <a:buChar char="ü"/>
            </a:pPr>
            <a:r>
              <a:rPr lang="en-US" sz="2400" dirty="0"/>
              <a:t>M2M Service Layer (FG M2M); </a:t>
            </a:r>
          </a:p>
          <a:p>
            <a:pPr marL="739775" indent="-508000" algn="just">
              <a:buFont typeface="Wingdings" pitchFamily="2" charset="2"/>
              <a:buChar char="ü"/>
            </a:pPr>
            <a:r>
              <a:rPr lang="en-US" sz="2400" dirty="0"/>
              <a:t>Focus Group “From/In/To Cars Communication” (FG Car Com);</a:t>
            </a:r>
          </a:p>
          <a:p>
            <a:pPr marL="739775" indent="-508000" algn="just">
              <a:buFont typeface="Wingdings" pitchFamily="2" charset="2"/>
              <a:buChar char="ü"/>
            </a:pPr>
            <a:r>
              <a:rPr lang="en-US" sz="2400" dirty="0"/>
              <a:t>Smart Grid (FG Smart); </a:t>
            </a:r>
          </a:p>
          <a:p>
            <a:pPr marL="739775" indent="-508000" algn="just">
              <a:buFont typeface="Wingdings" pitchFamily="2" charset="2"/>
              <a:buChar char="ü"/>
            </a:pPr>
            <a:r>
              <a:rPr lang="en-US" sz="2400" dirty="0"/>
              <a:t>Cloud Computing (FG Cloud)etc.</a:t>
            </a:r>
          </a:p>
          <a:p>
            <a:pPr marL="1149350" indent="-457200" algn="just">
              <a:buFont typeface="Wingdings" pitchFamily="2" charset="2"/>
              <a:buChar char="ü"/>
            </a:pPr>
            <a:endParaRPr lang="en-US" sz="1600" dirty="0"/>
          </a:p>
          <a:p>
            <a:pPr marL="692150" lvl="0" indent="-346075" algn="just">
              <a:buFont typeface="Wingdings" pitchFamily="2" charset="2"/>
              <a:buChar char="ü"/>
            </a:pPr>
            <a:endParaRPr lang="en-US" sz="18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Autofit/>
          </a:bodyPr>
          <a:lstStyle/>
          <a:p>
            <a:pPr algn="l"/>
            <a:r>
              <a:rPr lang="en-US" sz="3200" b="1" dirty="0">
                <a:solidFill>
                  <a:schemeClr val="tx2"/>
                </a:solidFill>
                <a:latin typeface="+mn-lt"/>
              </a:rPr>
              <a:t/>
            </a:r>
            <a:br>
              <a:rPr lang="en-US" sz="3200" b="1" dirty="0">
                <a:solidFill>
                  <a:schemeClr val="tx2"/>
                </a:solidFill>
                <a:latin typeface="+mn-lt"/>
              </a:rPr>
            </a:br>
            <a:r>
              <a:rPr lang="en-US" sz="3200" b="1" dirty="0">
                <a:solidFill>
                  <a:schemeClr val="tx2"/>
                </a:solidFill>
                <a:latin typeface="+mn-lt"/>
              </a:rPr>
              <a:t>ISO/IEC JTC 1</a:t>
            </a:r>
            <a:br>
              <a:rPr lang="en-US" sz="3200" b="1" dirty="0">
                <a:solidFill>
                  <a:schemeClr val="tx2"/>
                </a:solidFill>
                <a:latin typeface="+mn-lt"/>
              </a:rPr>
            </a:br>
            <a:endParaRPr lang="en-US" sz="3200" dirty="0">
              <a:solidFill>
                <a:schemeClr val="tx2"/>
              </a:solidFill>
              <a:latin typeface="+mn-lt"/>
            </a:endParaRPr>
          </a:p>
        </p:txBody>
      </p:sp>
      <p:sp>
        <p:nvSpPr>
          <p:cNvPr id="3" name="Content Placeholder 2"/>
          <p:cNvSpPr>
            <a:spLocks noGrp="1"/>
          </p:cNvSpPr>
          <p:nvPr>
            <p:ph idx="1"/>
          </p:nvPr>
        </p:nvSpPr>
        <p:spPr>
          <a:xfrm>
            <a:off x="290286" y="1099004"/>
            <a:ext cx="8382000" cy="5029200"/>
          </a:xfrm>
          <a:ln>
            <a:solidFill>
              <a:srgbClr val="FFFFFF"/>
            </a:solidFill>
          </a:ln>
        </p:spPr>
        <p:txBody>
          <a:bodyPr>
            <a:normAutofit fontScale="92500" lnSpcReduction="10000"/>
          </a:bodyPr>
          <a:lstStyle/>
          <a:p>
            <a:pPr marL="0" lvl="0" indent="0" algn="just">
              <a:buNone/>
            </a:pPr>
            <a:r>
              <a:rPr lang="en-US" sz="2600" b="1" dirty="0"/>
              <a:t>Joint Technical Committee (JTC) </a:t>
            </a:r>
            <a:r>
              <a:rPr lang="en-US" sz="2600" dirty="0"/>
              <a:t>constituted jointly by</a:t>
            </a:r>
          </a:p>
          <a:p>
            <a:pPr lvl="0" algn="just">
              <a:buFontTx/>
              <a:buChar char="-"/>
            </a:pPr>
            <a:r>
              <a:rPr lang="en-US" sz="2600" dirty="0"/>
              <a:t>International Organization for Standardization (ISO) &amp;;</a:t>
            </a:r>
          </a:p>
          <a:p>
            <a:pPr lvl="0" algn="just">
              <a:buFontTx/>
              <a:buChar char="-"/>
            </a:pPr>
            <a:r>
              <a:rPr lang="en-US" sz="2600" dirty="0"/>
              <a:t>International Electrotechnical Commission (IEC) </a:t>
            </a:r>
          </a:p>
          <a:p>
            <a:pPr marL="346075" lvl="0" indent="-346075" algn="just"/>
            <a:r>
              <a:rPr lang="en-US" sz="2600" dirty="0"/>
              <a:t>ISO/IEC JTC 1 WG 10 (IoT): developing ISO/IEC 30141-IoT reference architecture.</a:t>
            </a:r>
          </a:p>
          <a:p>
            <a:pPr marL="346075" lvl="0" indent="-346075" algn="just"/>
            <a:r>
              <a:rPr lang="en-US" sz="2600" dirty="0"/>
              <a:t>WG 10 work areas:</a:t>
            </a:r>
          </a:p>
          <a:p>
            <a:pPr marL="803275" lvl="0" indent="-457200" algn="just">
              <a:buFont typeface="Wingdings" pitchFamily="2" charset="2"/>
              <a:buChar char="ü"/>
            </a:pPr>
            <a:r>
              <a:rPr lang="en-US" sz="2600" dirty="0"/>
              <a:t>Terms and definitions for JTC 1 </a:t>
            </a:r>
            <a:r>
              <a:rPr lang="en-US" sz="2600" dirty="0" err="1"/>
              <a:t>IoT</a:t>
            </a:r>
            <a:r>
              <a:rPr lang="en-US" sz="2600" dirty="0"/>
              <a:t> Vocabulary (ISO/IEC 20924).</a:t>
            </a:r>
          </a:p>
          <a:p>
            <a:pPr marL="803275" lvl="0" indent="-457200" algn="just">
              <a:buFont typeface="Wingdings" pitchFamily="2" charset="2"/>
              <a:buChar char="ü"/>
            </a:pPr>
            <a:r>
              <a:rPr lang="en-US" sz="2600" dirty="0"/>
              <a:t>IoT reference architecture which is flexible and easily extended to various types of applications (ISO/IEC 30141).</a:t>
            </a:r>
          </a:p>
          <a:p>
            <a:pPr marL="803275" lvl="0" indent="-457200" algn="just">
              <a:buFont typeface="Wingdings" pitchFamily="2" charset="2"/>
              <a:buChar char="ü"/>
            </a:pPr>
            <a:r>
              <a:rPr lang="en-US" sz="2600" dirty="0"/>
              <a:t>Support for interoperability of IoT systems in terms of framework, networking, syntactic and semantic interoperability (ISO/IEC 21823-1).</a:t>
            </a:r>
          </a:p>
          <a:p>
            <a:endParaRPr lang="en-US"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bg1"/>
          </a:solidFill>
        </p:spPr>
        <p:txBody>
          <a:bodyPr/>
          <a:lstStyle/>
          <a:p>
            <a:r>
              <a:rPr lang="en-US" b="1" i="1" dirty="0"/>
              <a:t>IOT/M2M </a:t>
            </a:r>
            <a:br>
              <a:rPr lang="en-US" b="1" i="1" dirty="0"/>
            </a:br>
            <a:r>
              <a:rPr lang="en-US" b="1" i="1" dirty="0"/>
              <a:t>Policy Initiatives: India</a:t>
            </a:r>
            <a:endParaRPr lang="en-US" i="1" dirty="0"/>
          </a:p>
        </p:txBody>
      </p:sp>
      <p:sp>
        <p:nvSpPr>
          <p:cNvPr id="6" name="Slide Number Placeholder 5"/>
          <p:cNvSpPr>
            <a:spLocks noGrp="1"/>
          </p:cNvSpPr>
          <p:nvPr>
            <p:ph type="sldNum" sz="quarter" idx="12"/>
          </p:nvPr>
        </p:nvSpPr>
        <p:spPr/>
        <p:txBody>
          <a:bodyPr/>
          <a:lstStyle/>
          <a:p>
            <a:fld id="{B47DBBF2-F59D-4370-8C2E-E6E857D9E721}"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Autofit/>
          </a:bodyPr>
          <a:lstStyle/>
          <a:p>
            <a:pPr lvl="1" algn="l" rtl="0">
              <a:spcBef>
                <a:spcPct val="0"/>
              </a:spcBef>
            </a:pPr>
            <a:r>
              <a:rPr lang="en-US" sz="3200" b="1" dirty="0">
                <a:solidFill>
                  <a:schemeClr val="tx2"/>
                </a:solidFill>
              </a:rPr>
              <a:t/>
            </a:r>
            <a:br>
              <a:rPr lang="en-US" sz="3200" b="1" dirty="0">
                <a:solidFill>
                  <a:schemeClr val="tx2"/>
                </a:solidFill>
              </a:rPr>
            </a:br>
            <a:r>
              <a:rPr lang="en-US" sz="3200" b="1" dirty="0">
                <a:solidFill>
                  <a:schemeClr val="tx2"/>
                </a:solidFill>
                <a:latin typeface="+mn-lt"/>
              </a:rPr>
              <a:t>Department of Telecommunication (</a:t>
            </a:r>
            <a:r>
              <a:rPr lang="en-US" sz="3200" b="1" dirty="0" err="1">
                <a:solidFill>
                  <a:schemeClr val="tx2"/>
                </a:solidFill>
                <a:latin typeface="+mn-lt"/>
              </a:rPr>
              <a:t>DoT</a:t>
            </a:r>
            <a:r>
              <a:rPr lang="en-US" sz="3200" b="1" dirty="0">
                <a:solidFill>
                  <a:schemeClr val="tx2"/>
                </a:solidFill>
                <a:latin typeface="+mn-lt"/>
              </a:rPr>
              <a:t>)</a:t>
            </a:r>
            <a:r>
              <a:rPr lang="en-US" sz="3200" b="1" dirty="0">
                <a:solidFill>
                  <a:schemeClr val="tx2"/>
                </a:solidFill>
              </a:rPr>
              <a:t/>
            </a:r>
            <a:br>
              <a:rPr lang="en-US" sz="3200" b="1" dirty="0">
                <a:solidFill>
                  <a:schemeClr val="tx2"/>
                </a:solidFill>
              </a:rPr>
            </a:br>
            <a:endParaRPr lang="en-US" sz="3200" dirty="0">
              <a:solidFill>
                <a:schemeClr val="tx2"/>
              </a:solidFill>
            </a:endParaRPr>
          </a:p>
        </p:txBody>
      </p:sp>
      <p:sp>
        <p:nvSpPr>
          <p:cNvPr id="3" name="Content Placeholder 2"/>
          <p:cNvSpPr>
            <a:spLocks noGrp="1"/>
          </p:cNvSpPr>
          <p:nvPr>
            <p:ph idx="1"/>
          </p:nvPr>
        </p:nvSpPr>
        <p:spPr>
          <a:xfrm>
            <a:off x="457200" y="914400"/>
            <a:ext cx="8229600" cy="5334000"/>
          </a:xfrm>
          <a:ln>
            <a:solidFill>
              <a:srgbClr val="FFFFFF"/>
            </a:solidFill>
          </a:ln>
        </p:spPr>
        <p:txBody>
          <a:bodyPr>
            <a:normAutofit lnSpcReduction="10000"/>
          </a:bodyPr>
          <a:lstStyle/>
          <a:p>
            <a:pPr>
              <a:buFont typeface="Wingdings" panose="05000000000000000000" pitchFamily="2" charset="2"/>
              <a:buChar char="q"/>
            </a:pPr>
            <a:r>
              <a:rPr lang="en-US" sz="2200" b="1" dirty="0"/>
              <a:t>Released M2M roadmap covering</a:t>
            </a:r>
            <a:r>
              <a:rPr lang="en-US" sz="2400" b="1" dirty="0"/>
              <a:t>:</a:t>
            </a:r>
          </a:p>
          <a:p>
            <a:pPr marL="739775" lvl="1" indent="-392113" fontAlgn="base">
              <a:buFont typeface="Wingdings" pitchFamily="2" charset="2"/>
              <a:buChar char="ü"/>
            </a:pPr>
            <a:r>
              <a:rPr lang="en-US" sz="1600" b="1" dirty="0"/>
              <a:t>M2M communication</a:t>
            </a:r>
            <a:endParaRPr lang="en-US" sz="1600" dirty="0"/>
          </a:p>
          <a:p>
            <a:pPr marL="739775" lvl="1" indent="-392113" fontAlgn="base">
              <a:buFont typeface="Wingdings" pitchFamily="2" charset="2"/>
              <a:buChar char="ü"/>
            </a:pPr>
            <a:r>
              <a:rPr lang="en-US" sz="1600" b="1" dirty="0"/>
              <a:t>M2M Numbering Plan.</a:t>
            </a:r>
            <a:endParaRPr lang="en-US" sz="1600" dirty="0"/>
          </a:p>
          <a:p>
            <a:pPr marL="739775" lvl="1" indent="-392113" fontAlgn="base">
              <a:buFont typeface="Wingdings" pitchFamily="2" charset="2"/>
              <a:buChar char="ü"/>
            </a:pPr>
            <a:r>
              <a:rPr lang="en-US" sz="1600" b="1" dirty="0" err="1"/>
              <a:t>QoS</a:t>
            </a:r>
            <a:r>
              <a:rPr lang="en-US" sz="1600" dirty="0"/>
              <a:t> </a:t>
            </a:r>
            <a:r>
              <a:rPr lang="en-US" sz="1600" b="1" dirty="0"/>
              <a:t>aspects</a:t>
            </a:r>
            <a:r>
              <a:rPr lang="en-US" sz="1600" dirty="0"/>
              <a:t>.</a:t>
            </a:r>
          </a:p>
          <a:p>
            <a:pPr marL="739775" lvl="1" indent="-392113" fontAlgn="base">
              <a:buFont typeface="Wingdings" pitchFamily="2" charset="2"/>
              <a:buChar char="ü"/>
            </a:pPr>
            <a:r>
              <a:rPr lang="en-US" sz="1600" b="1" dirty="0"/>
              <a:t>Roaming</a:t>
            </a:r>
            <a:r>
              <a:rPr lang="en-US" sz="1600" dirty="0"/>
              <a:t> requirements.</a:t>
            </a:r>
          </a:p>
          <a:p>
            <a:pPr marL="739775" lvl="1" indent="-392113" fontAlgn="base">
              <a:buFont typeface="Wingdings" pitchFamily="2" charset="2"/>
              <a:buChar char="ü"/>
            </a:pPr>
            <a:r>
              <a:rPr lang="en-US" sz="1600" b="1" dirty="0"/>
              <a:t>M2M Service Provider (MSP) registration process.</a:t>
            </a:r>
            <a:endParaRPr lang="en-US" sz="1600" dirty="0"/>
          </a:p>
          <a:p>
            <a:pPr marL="739775" lvl="1" indent="-392113" fontAlgn="base">
              <a:buFont typeface="Wingdings" pitchFamily="2" charset="2"/>
              <a:buChar char="ü"/>
            </a:pPr>
            <a:r>
              <a:rPr lang="en-US" sz="1600" b="1" dirty="0"/>
              <a:t>KYC, SIM Transfer, International roaming</a:t>
            </a:r>
            <a:r>
              <a:rPr lang="en-US" sz="1600" dirty="0"/>
              <a:t> etc.</a:t>
            </a:r>
          </a:p>
          <a:p>
            <a:pPr marL="739775" lvl="1" indent="-392113" fontAlgn="base">
              <a:buFont typeface="Wingdings" pitchFamily="2" charset="2"/>
              <a:buChar char="ü"/>
            </a:pPr>
            <a:r>
              <a:rPr lang="en-US" sz="1600" b="1" dirty="0"/>
              <a:t>spectrum requirements</a:t>
            </a:r>
            <a:r>
              <a:rPr lang="en-US" sz="1600" dirty="0"/>
              <a:t>.</a:t>
            </a:r>
          </a:p>
          <a:p>
            <a:pPr marL="739775" lvl="1" indent="-392113" fontAlgn="base">
              <a:buFont typeface="Wingdings" pitchFamily="2" charset="2"/>
              <a:buChar char="ü"/>
            </a:pPr>
            <a:r>
              <a:rPr lang="en-US" sz="1600" b="1" dirty="0"/>
              <a:t>frequency bands</a:t>
            </a:r>
            <a:endParaRPr lang="en-US" sz="1600" dirty="0"/>
          </a:p>
          <a:p>
            <a:pPr marL="739775" lvl="1" indent="-392113" fontAlgn="base">
              <a:buFont typeface="Wingdings" pitchFamily="2" charset="2"/>
              <a:buChar char="ü"/>
            </a:pPr>
            <a:r>
              <a:rPr lang="en-US" sz="1600" b="1" dirty="0"/>
              <a:t>Product Certification process</a:t>
            </a:r>
            <a:r>
              <a:rPr lang="en-US" sz="1600" dirty="0"/>
              <a:t>.</a:t>
            </a:r>
          </a:p>
          <a:p>
            <a:pPr marL="739775" lvl="1" indent="-392113" fontAlgn="base">
              <a:buFont typeface="Wingdings" pitchFamily="2" charset="2"/>
              <a:buChar char="ü"/>
            </a:pPr>
            <a:r>
              <a:rPr lang="en-US" sz="1600" b="1" dirty="0"/>
              <a:t>Pilot projects</a:t>
            </a:r>
            <a:r>
              <a:rPr lang="en-US" sz="1600" dirty="0"/>
              <a:t>.</a:t>
            </a:r>
          </a:p>
          <a:p>
            <a:pPr marL="739775" lvl="1" indent="-392113" fontAlgn="base">
              <a:buFont typeface="Wingdings" pitchFamily="2" charset="2"/>
              <a:buChar char="ü"/>
            </a:pPr>
            <a:r>
              <a:rPr lang="en-US" sz="1600" b="1" dirty="0"/>
              <a:t>Capacity building</a:t>
            </a:r>
            <a:r>
              <a:rPr lang="en-US" sz="1600" dirty="0"/>
              <a:t>.</a:t>
            </a:r>
          </a:p>
          <a:p>
            <a:pPr marL="739775" lvl="1" indent="-392113" fontAlgn="base">
              <a:buFont typeface="Wingdings" pitchFamily="2" charset="2"/>
              <a:buChar char="ü"/>
            </a:pPr>
            <a:r>
              <a:rPr lang="en-US" sz="1600" b="1" dirty="0"/>
              <a:t>Center of Innovation</a:t>
            </a:r>
            <a:endParaRPr lang="en-US" sz="1600" dirty="0"/>
          </a:p>
          <a:p>
            <a:pPr marL="739775" indent="-392113">
              <a:buFont typeface="Wingdings" pitchFamily="2" charset="2"/>
              <a:buChar char="ü"/>
            </a:pPr>
            <a:r>
              <a:rPr lang="en-US" sz="1600" b="1" dirty="0"/>
              <a:t>M2M entrepreneurs</a:t>
            </a:r>
          </a:p>
          <a:p>
            <a:pPr algn="just">
              <a:buFont typeface="Wingdings" panose="05000000000000000000" pitchFamily="2" charset="2"/>
              <a:buChar char="q"/>
            </a:pPr>
            <a:r>
              <a:rPr lang="en-US" sz="2200" b="1" dirty="0"/>
              <a:t>Draft M2M Service Providers Registration Guidelines Covering</a:t>
            </a:r>
            <a:r>
              <a:rPr lang="en-US" sz="2200" dirty="0"/>
              <a:t>:</a:t>
            </a:r>
          </a:p>
          <a:p>
            <a:pPr marL="747713" lvl="0" indent="-401638">
              <a:buFont typeface="Wingdings" pitchFamily="2" charset="2"/>
              <a:buChar char="ü"/>
            </a:pPr>
            <a:r>
              <a:rPr lang="en-US" sz="1600" dirty="0"/>
              <a:t>Terms &amp; Conditions for M2MSP Registration</a:t>
            </a:r>
          </a:p>
          <a:p>
            <a:pPr marL="747713" lvl="0" indent="-401638">
              <a:buFont typeface="Wingdings" pitchFamily="2" charset="2"/>
              <a:buChar char="ü"/>
            </a:pPr>
            <a:r>
              <a:rPr lang="en-US" sz="1600" dirty="0"/>
              <a:t>Technical Conditions for M2MSP Registration</a:t>
            </a:r>
          </a:p>
          <a:p>
            <a:pPr marL="747713" indent="-401638">
              <a:buFont typeface="Wingdings" pitchFamily="2" charset="2"/>
              <a:buChar char="ü"/>
            </a:pPr>
            <a:r>
              <a:rPr lang="en-US" sz="1600" dirty="0"/>
              <a:t>Security Conditions and a provision</a:t>
            </a:r>
            <a:endParaRPr lang="en-US" sz="1600" b="1"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42888"/>
            <a:ext cx="8458200" cy="487362"/>
          </a:xfrm>
          <a:solidFill>
            <a:schemeClr val="bg1"/>
          </a:solidFill>
        </p:spPr>
        <p:txBody>
          <a:bodyPr>
            <a:noAutofit/>
          </a:bodyPr>
          <a:lstStyle/>
          <a:p>
            <a:pPr algn="l"/>
            <a:r>
              <a:rPr lang="en-US" sz="3200" b="1" dirty="0">
                <a:solidFill>
                  <a:schemeClr val="tx2"/>
                </a:solidFill>
                <a:latin typeface="+mn-lt"/>
              </a:rPr>
              <a:t>Ministry of Electronics &amp; Information Technology</a:t>
            </a:r>
          </a:p>
        </p:txBody>
      </p:sp>
      <p:sp>
        <p:nvSpPr>
          <p:cNvPr id="3" name="Content Placeholder 2"/>
          <p:cNvSpPr>
            <a:spLocks noGrp="1"/>
          </p:cNvSpPr>
          <p:nvPr>
            <p:ph idx="1"/>
          </p:nvPr>
        </p:nvSpPr>
        <p:spPr>
          <a:xfrm>
            <a:off x="512618" y="914400"/>
            <a:ext cx="8229600" cy="5257800"/>
          </a:xfrm>
          <a:ln>
            <a:solidFill>
              <a:srgbClr val="FFFFFF"/>
            </a:solidFill>
          </a:ln>
        </p:spPr>
        <p:txBody>
          <a:bodyPr>
            <a:normAutofit/>
          </a:bodyPr>
          <a:lstStyle/>
          <a:p>
            <a:pPr marL="508000" lvl="0" indent="-508000">
              <a:buFont typeface="Wingdings" panose="05000000000000000000" pitchFamily="2" charset="2"/>
              <a:buChar char="q"/>
            </a:pPr>
            <a:r>
              <a:rPr lang="en-US" sz="2400" b="1" dirty="0" err="1"/>
              <a:t>IoT</a:t>
            </a:r>
            <a:r>
              <a:rPr lang="en-US" sz="2400" b="1" dirty="0"/>
              <a:t> Policy</a:t>
            </a:r>
            <a:endParaRPr lang="en-US" sz="2400" dirty="0"/>
          </a:p>
          <a:p>
            <a:pPr marL="568325" indent="-222250"/>
            <a:r>
              <a:rPr lang="en-US" sz="2400" b="1" dirty="0"/>
              <a:t>Vision:</a:t>
            </a:r>
            <a:endParaRPr lang="en-US" sz="2400" dirty="0"/>
          </a:p>
          <a:p>
            <a:pPr marL="739775" indent="-565150">
              <a:buFont typeface="Wingdings" pitchFamily="2" charset="2"/>
              <a:buChar char="ü"/>
            </a:pPr>
            <a:r>
              <a:rPr lang="en-US" sz="2400" dirty="0"/>
              <a:t>To develop connected and smart IoT based system</a:t>
            </a:r>
          </a:p>
          <a:p>
            <a:pPr marL="568325" indent="-222250"/>
            <a:r>
              <a:rPr lang="en-US" sz="2400" b="1" dirty="0"/>
              <a:t>Objectives:</a:t>
            </a:r>
            <a:endParaRPr lang="en-US" sz="2400" dirty="0"/>
          </a:p>
          <a:p>
            <a:pPr marL="739775" lvl="0" indent="-508000" algn="just" fontAlgn="base">
              <a:buFont typeface="Wingdings" panose="05000000000000000000" pitchFamily="2" charset="2"/>
              <a:buChar char="ü"/>
            </a:pPr>
            <a:r>
              <a:rPr lang="en-US" sz="2400" dirty="0"/>
              <a:t>To create an </a:t>
            </a:r>
            <a:r>
              <a:rPr lang="en-US" sz="2400" dirty="0" err="1"/>
              <a:t>IoT</a:t>
            </a:r>
            <a:r>
              <a:rPr lang="en-US" sz="2400" dirty="0"/>
              <a:t> industry in India</a:t>
            </a:r>
          </a:p>
          <a:p>
            <a:pPr marL="739775" lvl="0" indent="-508000" algn="just" fontAlgn="base">
              <a:buFont typeface="Wingdings" panose="05000000000000000000" pitchFamily="2" charset="2"/>
              <a:buChar char="ü"/>
            </a:pPr>
            <a:r>
              <a:rPr lang="en-US" sz="2400" dirty="0"/>
              <a:t>Capacity development (Human &amp; Technology) for IoT</a:t>
            </a:r>
          </a:p>
          <a:p>
            <a:pPr marL="739775" lvl="0" indent="-508000" algn="just" fontAlgn="base">
              <a:buFont typeface="Wingdings" panose="05000000000000000000" pitchFamily="2" charset="2"/>
              <a:buChar char="ü"/>
            </a:pPr>
            <a:r>
              <a:rPr lang="en-US" sz="2400" dirty="0"/>
              <a:t>Create specific skill-sets for domestic &amp; </a:t>
            </a:r>
            <a:r>
              <a:rPr lang="en-US" sz="2400" dirty="0" err="1"/>
              <a:t>intl</a:t>
            </a:r>
            <a:r>
              <a:rPr lang="en-US" sz="2400" dirty="0"/>
              <a:t> markets.</a:t>
            </a:r>
          </a:p>
          <a:p>
            <a:pPr marL="739775" lvl="0" indent="-508000" algn="just" fontAlgn="base">
              <a:buFont typeface="Wingdings" panose="05000000000000000000" pitchFamily="2" charset="2"/>
              <a:buChar char="ü"/>
            </a:pPr>
            <a:r>
              <a:rPr lang="en-US" sz="2400" dirty="0"/>
              <a:t>To undertake R&amp;D for all assisting technologies.</a:t>
            </a:r>
          </a:p>
          <a:p>
            <a:pPr marL="739775" lvl="0" indent="-508000" algn="just" fontAlgn="base">
              <a:buFont typeface="Wingdings" panose="05000000000000000000" pitchFamily="2" charset="2"/>
              <a:buChar char="ü"/>
            </a:pPr>
            <a:r>
              <a:rPr lang="en-US" sz="2400" dirty="0"/>
              <a:t>Develop IoT products specific to Indian needs</a:t>
            </a:r>
          </a:p>
          <a:p>
            <a:pPr marL="739775" indent="-508000" algn="just">
              <a:buFont typeface="Wingdings" panose="05000000000000000000" pitchFamily="2" charset="2"/>
              <a:buChar char="ü"/>
            </a:pPr>
            <a:r>
              <a:rPr lang="en-US" sz="2400" dirty="0"/>
              <a:t>Policy framework of </a:t>
            </a:r>
            <a:r>
              <a:rPr lang="en-US" sz="2400" dirty="0" err="1"/>
              <a:t>IoT</a:t>
            </a:r>
            <a:r>
              <a:rPr lang="en-US" sz="2400" dirty="0"/>
              <a:t> Policy proposed to be implemented via a multi-pillar approach</a:t>
            </a:r>
          </a:p>
          <a:p>
            <a:pPr marL="914400" indent="-346075" algn="just">
              <a:buNone/>
            </a:pPr>
            <a:endParaRPr lang="en-US" sz="18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rmAutofit/>
          </a:bodyPr>
          <a:lstStyle/>
          <a:p>
            <a:pPr algn="l"/>
            <a:r>
              <a:rPr lang="en-US" sz="3200" b="1" dirty="0">
                <a:solidFill>
                  <a:schemeClr val="tx2"/>
                </a:solidFill>
                <a:latin typeface="+mn-lt"/>
              </a:rPr>
              <a:t>Telecom Regulatory Authority of India (TRAI)</a:t>
            </a:r>
          </a:p>
        </p:txBody>
      </p:sp>
      <p:sp>
        <p:nvSpPr>
          <p:cNvPr id="3" name="Content Placeholder 2"/>
          <p:cNvSpPr>
            <a:spLocks noGrp="1"/>
          </p:cNvSpPr>
          <p:nvPr>
            <p:ph idx="1"/>
          </p:nvPr>
        </p:nvSpPr>
        <p:spPr>
          <a:xfrm>
            <a:off x="304800" y="1270226"/>
            <a:ext cx="8382000" cy="4444774"/>
          </a:xfrm>
          <a:ln>
            <a:solidFill>
              <a:srgbClr val="FFFFFF"/>
            </a:solidFill>
          </a:ln>
        </p:spPr>
        <p:txBody>
          <a:bodyPr>
            <a:normAutofit/>
          </a:bodyPr>
          <a:lstStyle/>
          <a:p>
            <a:pPr marL="566738" indent="-566738" algn="just">
              <a:buFont typeface="Wingdings" panose="05000000000000000000" pitchFamily="2" charset="2"/>
              <a:buChar char="q"/>
            </a:pPr>
            <a:r>
              <a:rPr lang="en-US" sz="2400" dirty="0"/>
              <a:t>Released CP on ‘Spectrum, Roaming and </a:t>
            </a:r>
            <a:r>
              <a:rPr lang="en-US" sz="2400" dirty="0" err="1"/>
              <a:t>QoS</a:t>
            </a:r>
            <a:r>
              <a:rPr lang="en-US" sz="2400" dirty="0"/>
              <a:t> related requirements in M2M communications.</a:t>
            </a:r>
          </a:p>
          <a:p>
            <a:pPr marL="566738" indent="-566738" algn="just">
              <a:buFont typeface="Wingdings" panose="05000000000000000000" pitchFamily="2" charset="2"/>
              <a:buChar char="q"/>
            </a:pPr>
            <a:r>
              <a:rPr lang="en-US" sz="2400" dirty="0"/>
              <a:t>Addressing questions around </a:t>
            </a:r>
          </a:p>
          <a:p>
            <a:pPr marL="914400" indent="-457200" algn="just">
              <a:buFont typeface="Wingdings" pitchFamily="2" charset="2"/>
              <a:buChar char="ü"/>
            </a:pPr>
            <a:r>
              <a:rPr lang="en-US" sz="2400" dirty="0"/>
              <a:t>Regulatory Licensing framework </a:t>
            </a:r>
          </a:p>
          <a:p>
            <a:pPr marL="914400" indent="-457200" algn="just">
              <a:buFont typeface="Wingdings" pitchFamily="2" charset="2"/>
              <a:buChar char="ü"/>
            </a:pPr>
            <a:r>
              <a:rPr lang="en-US" sz="2400" dirty="0"/>
              <a:t>What should be the quantum of spectrum required to meet the M2M    communications </a:t>
            </a:r>
          </a:p>
          <a:p>
            <a:pPr marL="914400" indent="-457200" algn="just">
              <a:buFont typeface="Wingdings" pitchFamily="2" charset="2"/>
              <a:buChar char="ü"/>
            </a:pPr>
            <a:r>
              <a:rPr lang="en-US" sz="2400" dirty="0"/>
              <a:t>Roaming </a:t>
            </a:r>
          </a:p>
          <a:p>
            <a:pPr marL="914400" indent="-457200" algn="just">
              <a:buFont typeface="Wingdings" pitchFamily="2" charset="2"/>
              <a:buChar char="ü"/>
            </a:pPr>
            <a:r>
              <a:rPr lang="en-US" sz="2400" dirty="0"/>
              <a:t>SIM/</a:t>
            </a:r>
            <a:r>
              <a:rPr lang="en-US" sz="2400" dirty="0" err="1"/>
              <a:t>eUICC</a:t>
            </a:r>
            <a:r>
              <a:rPr lang="en-US" sz="2400" dirty="0"/>
              <a:t> </a:t>
            </a:r>
          </a:p>
          <a:p>
            <a:pPr marL="914400" indent="-457200" algn="just">
              <a:buFont typeface="Wingdings" pitchFamily="2" charset="2"/>
              <a:buChar char="ü"/>
            </a:pPr>
            <a:r>
              <a:rPr lang="en-US" sz="2400" dirty="0"/>
              <a:t>Security etc. </a:t>
            </a:r>
          </a:p>
          <a:p>
            <a:pPr marL="566738" indent="-566738" algn="just">
              <a:buFont typeface="Wingdings" panose="05000000000000000000" pitchFamily="2" charset="2"/>
              <a:buChar char="q"/>
            </a:pPr>
            <a:r>
              <a:rPr lang="en-US" sz="2400" dirty="0"/>
              <a:t>Recommended </a:t>
            </a:r>
            <a:r>
              <a:rPr lang="en-US" sz="2400" dirty="0" err="1"/>
              <a:t>delicensing</a:t>
            </a:r>
            <a:r>
              <a:rPr lang="en-US" sz="2400" dirty="0"/>
              <a:t> of V-band (57-64GHz).</a:t>
            </a:r>
          </a:p>
          <a:p>
            <a:endParaRPr lang="en-US" sz="24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2"/>
                </a:solidFill>
              </a:rPr>
              <a:t>Contents..</a:t>
            </a:r>
          </a:p>
        </p:txBody>
      </p:sp>
      <p:sp>
        <p:nvSpPr>
          <p:cNvPr id="3" name="Content Placeholder 2"/>
          <p:cNvSpPr>
            <a:spLocks noGrp="1"/>
          </p:cNvSpPr>
          <p:nvPr>
            <p:ph idx="1"/>
          </p:nvPr>
        </p:nvSpPr>
        <p:spPr>
          <a:xfrm>
            <a:off x="457200" y="1524000"/>
            <a:ext cx="8229600" cy="4419600"/>
          </a:xfrm>
        </p:spPr>
        <p:txBody>
          <a:bodyPr>
            <a:normAutofit lnSpcReduction="10000"/>
          </a:bodyPr>
          <a:lstStyle/>
          <a:p>
            <a:pPr>
              <a:buSzPct val="60000"/>
              <a:buFont typeface="Wingdings" panose="05000000000000000000" pitchFamily="2" charset="2"/>
              <a:buChar char="q"/>
            </a:pPr>
            <a:r>
              <a:rPr lang="en-US" dirty="0"/>
              <a:t> Executive Summary</a:t>
            </a:r>
          </a:p>
          <a:p>
            <a:pPr>
              <a:buSzPct val="60000"/>
              <a:buFont typeface="Wingdings" panose="05000000000000000000" pitchFamily="2" charset="2"/>
              <a:buChar char="q"/>
            </a:pPr>
            <a:r>
              <a:rPr lang="en-US" dirty="0"/>
              <a:t> </a:t>
            </a:r>
            <a:r>
              <a:rPr lang="en-US" dirty="0" err="1"/>
              <a:t>IoT</a:t>
            </a:r>
            <a:r>
              <a:rPr lang="en-US" dirty="0"/>
              <a:t>/M2M Predictions</a:t>
            </a:r>
          </a:p>
          <a:p>
            <a:pPr>
              <a:buSzPct val="60000"/>
              <a:buFont typeface="Wingdings" panose="05000000000000000000" pitchFamily="2" charset="2"/>
              <a:buChar char="q"/>
            </a:pPr>
            <a:r>
              <a:rPr lang="en-US" dirty="0"/>
              <a:t> Policy Initiatives &amp; Standardization activities</a:t>
            </a:r>
          </a:p>
          <a:p>
            <a:pPr marL="1025525" indent="-457200">
              <a:buSzPct val="60000"/>
              <a:buFont typeface="Wingdings" panose="05000000000000000000" pitchFamily="2" charset="2"/>
              <a:buChar char="q"/>
            </a:pPr>
            <a:r>
              <a:rPr lang="en-US" sz="2800" dirty="0"/>
              <a:t>Globally</a:t>
            </a:r>
          </a:p>
          <a:p>
            <a:pPr marL="1025525" indent="-457200">
              <a:buSzPct val="60000"/>
              <a:buFont typeface="Wingdings" panose="05000000000000000000" pitchFamily="2" charset="2"/>
              <a:buChar char="q"/>
            </a:pPr>
            <a:r>
              <a:rPr lang="en-US" sz="2800" dirty="0"/>
              <a:t>In India</a:t>
            </a:r>
          </a:p>
          <a:p>
            <a:pPr>
              <a:buSzPct val="60000"/>
              <a:buFont typeface="Wingdings" panose="05000000000000000000" pitchFamily="2" charset="2"/>
              <a:buChar char="q"/>
            </a:pPr>
            <a:r>
              <a:rPr lang="en-US" dirty="0"/>
              <a:t> Communication Technologies </a:t>
            </a:r>
          </a:p>
          <a:p>
            <a:pPr>
              <a:buSzPct val="60000"/>
              <a:buFont typeface="Wingdings" panose="05000000000000000000" pitchFamily="2" charset="2"/>
              <a:buChar char="q"/>
            </a:pPr>
            <a:r>
              <a:rPr lang="en-US" dirty="0"/>
              <a:t> </a:t>
            </a:r>
            <a:r>
              <a:rPr lang="en-US" dirty="0" err="1"/>
              <a:t>IoT</a:t>
            </a:r>
            <a:r>
              <a:rPr lang="en-US" dirty="0"/>
              <a:t>/M2M Technologies in smart city mission</a:t>
            </a:r>
          </a:p>
          <a:p>
            <a:pPr>
              <a:buSzPct val="60000"/>
              <a:buFont typeface="Wingdings" panose="05000000000000000000" pitchFamily="2" charset="2"/>
              <a:buChar char="q"/>
            </a:pPr>
            <a:r>
              <a:rPr lang="en-US" dirty="0"/>
              <a:t> Conclusion</a:t>
            </a:r>
          </a:p>
        </p:txBody>
      </p:sp>
      <p:sp>
        <p:nvSpPr>
          <p:cNvPr id="8" name="Slide Number Placeholder 7"/>
          <p:cNvSpPr>
            <a:spLocks noGrp="1"/>
          </p:cNvSpPr>
          <p:nvPr>
            <p:ph type="sldNum" sz="quarter" idx="12"/>
          </p:nvPr>
        </p:nvSpPr>
        <p:spPr/>
        <p:txBody>
          <a:bodyPr/>
          <a:lstStyle/>
          <a:p>
            <a:fld id="{B47DBBF2-F59D-4370-8C2E-E6E857D9E721}"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a:solidFill>
            <a:schemeClr val="bg1"/>
          </a:solidFill>
        </p:spPr>
        <p:txBody>
          <a:bodyPr>
            <a:noAutofit/>
          </a:bodyPr>
          <a:lstStyle/>
          <a:p>
            <a:pPr algn="l"/>
            <a:r>
              <a:rPr lang="en-US" sz="3200" b="1" dirty="0">
                <a:solidFill>
                  <a:schemeClr val="tx2"/>
                </a:solidFill>
                <a:latin typeface="+mn-lt"/>
              </a:rPr>
              <a:t>Institute of Engineering and Technology (IET)</a:t>
            </a:r>
            <a:endParaRPr lang="en-US" sz="3200" dirty="0">
              <a:solidFill>
                <a:schemeClr val="tx2"/>
              </a:solidFill>
              <a:latin typeface="+mn-lt"/>
            </a:endParaRPr>
          </a:p>
        </p:txBody>
      </p:sp>
      <p:sp>
        <p:nvSpPr>
          <p:cNvPr id="3" name="Content Placeholder 2"/>
          <p:cNvSpPr>
            <a:spLocks noGrp="1"/>
          </p:cNvSpPr>
          <p:nvPr>
            <p:ph idx="1"/>
          </p:nvPr>
        </p:nvSpPr>
        <p:spPr>
          <a:xfrm>
            <a:off x="304800" y="1357312"/>
            <a:ext cx="8229600" cy="3595688"/>
          </a:xfrm>
          <a:ln>
            <a:solidFill>
              <a:srgbClr val="FFFFFF"/>
            </a:solidFill>
          </a:ln>
        </p:spPr>
        <p:txBody>
          <a:bodyPr>
            <a:normAutofit/>
          </a:bodyPr>
          <a:lstStyle/>
          <a:p>
            <a:pPr marL="623888" indent="-623888">
              <a:buFont typeface="Wingdings" panose="05000000000000000000" pitchFamily="2" charset="2"/>
              <a:buChar char="q"/>
            </a:pPr>
            <a:r>
              <a:rPr lang="en-US" sz="2400" b="1" dirty="0"/>
              <a:t>IET </a:t>
            </a:r>
            <a:r>
              <a:rPr lang="en-US" sz="2400" b="1" dirty="0" err="1"/>
              <a:t>IoT</a:t>
            </a:r>
            <a:r>
              <a:rPr lang="en-US" sz="2400" b="1" dirty="0"/>
              <a:t> Panel</a:t>
            </a:r>
          </a:p>
          <a:p>
            <a:pPr marL="914400" indent="-568325">
              <a:buFont typeface="Wingdings" pitchFamily="2" charset="2"/>
              <a:buChar char="ü"/>
            </a:pPr>
            <a:r>
              <a:rPr lang="en-US" sz="2400" dirty="0"/>
              <a:t>Global Advisory Board and Core Panel</a:t>
            </a:r>
          </a:p>
          <a:p>
            <a:pPr marL="914400" indent="-568325">
              <a:buFont typeface="Wingdings" pitchFamily="2" charset="2"/>
              <a:buChar char="ü"/>
            </a:pPr>
            <a:r>
              <a:rPr lang="en-US" sz="2400" dirty="0"/>
              <a:t>Horizontal: Standards, Legal &amp; Regulatory, Skill Development &amp; Social Impact</a:t>
            </a:r>
          </a:p>
          <a:p>
            <a:pPr marL="914400" indent="-568325">
              <a:buFont typeface="Wingdings" pitchFamily="2" charset="2"/>
              <a:buChar char="ü"/>
            </a:pPr>
            <a:r>
              <a:rPr lang="en-US" sz="2400" dirty="0"/>
              <a:t>Vertical: Telecom, Energy, Healthcare, Smart living, Smart Transportation , Smart Agriculture, and </a:t>
            </a:r>
            <a:r>
              <a:rPr lang="en-US" sz="2400" dirty="0" err="1"/>
              <a:t>Ganga</a:t>
            </a:r>
            <a:r>
              <a:rPr lang="en-US" sz="2400" dirty="0"/>
              <a:t> Rejuvenation</a:t>
            </a:r>
          </a:p>
        </p:txBody>
      </p:sp>
      <p:sp>
        <p:nvSpPr>
          <p:cNvPr id="7" name="Slide Number Placeholder 6"/>
          <p:cNvSpPr>
            <a:spLocks noGrp="1"/>
          </p:cNvSpPr>
          <p:nvPr>
            <p:ph type="sldNum" sz="quarter" idx="12"/>
          </p:nvPr>
        </p:nvSpPr>
        <p:spPr/>
        <p:txBody>
          <a:bodyPr/>
          <a:lstStyle/>
          <a:p>
            <a:fld id="{B47DBBF2-F59D-4370-8C2E-E6E857D9E721}"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943600"/>
          </a:xfrm>
        </p:spPr>
        <p:txBody>
          <a:bodyPr>
            <a:normAutofit/>
          </a:bodyPr>
          <a:lstStyle/>
          <a:p>
            <a:r>
              <a:rPr lang="en-US" sz="4800" b="1" i="1" dirty="0"/>
              <a:t>IoT/M2M </a:t>
            </a:r>
            <a:br>
              <a:rPr lang="en-US" sz="4800" b="1" i="1" dirty="0"/>
            </a:br>
            <a:r>
              <a:rPr lang="en-US" sz="4800" b="1" i="1" dirty="0"/>
              <a:t>Standardization Activities</a:t>
            </a:r>
            <a:br>
              <a:rPr lang="en-US" sz="4800" b="1" i="1" dirty="0"/>
            </a:br>
            <a:r>
              <a:rPr lang="en-US" sz="4800" b="1" i="1" dirty="0"/>
              <a:t>in India </a:t>
            </a:r>
          </a:p>
        </p:txBody>
      </p:sp>
      <p:sp>
        <p:nvSpPr>
          <p:cNvPr id="6" name="Slide Number Placeholder 5"/>
          <p:cNvSpPr>
            <a:spLocks noGrp="1"/>
          </p:cNvSpPr>
          <p:nvPr>
            <p:ph type="sldNum" sz="quarter" idx="12"/>
          </p:nvPr>
        </p:nvSpPr>
        <p:spPr/>
        <p:txBody>
          <a:bodyPr/>
          <a:lstStyle/>
          <a:p>
            <a:fld id="{B47DBBF2-F59D-4370-8C2E-E6E857D9E721}"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bg1"/>
          </a:solidFill>
        </p:spPr>
        <p:txBody>
          <a:bodyPr>
            <a:noAutofit/>
          </a:bodyPr>
          <a:lstStyle/>
          <a:p>
            <a:pPr algn="l"/>
            <a:r>
              <a:rPr lang="en-US" sz="3200" b="1" dirty="0">
                <a:solidFill>
                  <a:schemeClr val="tx2"/>
                </a:solidFill>
                <a:latin typeface="+mn-lt"/>
              </a:rPr>
              <a:t>Standardization Forums/Organizations</a:t>
            </a:r>
            <a:endParaRPr lang="en-US" sz="3200" dirty="0">
              <a:solidFill>
                <a:schemeClr val="tx2"/>
              </a:solidFill>
              <a:latin typeface="+mn-lt"/>
            </a:endParaRPr>
          </a:p>
        </p:txBody>
      </p:sp>
      <p:graphicFrame>
        <p:nvGraphicFramePr>
          <p:cNvPr id="4" name="Content Placeholder 3"/>
          <p:cNvGraphicFramePr>
            <a:graphicFrameLocks noGrp="1"/>
          </p:cNvGraphicFramePr>
          <p:nvPr>
            <p:ph idx="1"/>
          </p:nvPr>
        </p:nvGraphicFramePr>
        <p:xfrm>
          <a:off x="457200" y="9906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fld id="{B47DBBF2-F59D-4370-8C2E-E6E857D9E721}"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bg1"/>
          </a:solidFill>
        </p:spPr>
        <p:txBody>
          <a:bodyPr>
            <a:noAutofit/>
          </a:bodyPr>
          <a:lstStyle/>
          <a:p>
            <a:pPr lvl="0" algn="l"/>
            <a:r>
              <a:rPr lang="en-US" sz="3200" dirty="0">
                <a:solidFill>
                  <a:schemeClr val="tx2"/>
                </a:solidFill>
                <a:latin typeface="+mn-lt"/>
              </a:rPr>
              <a:t/>
            </a:r>
            <a:br>
              <a:rPr lang="en-US" sz="3200" dirty="0">
                <a:solidFill>
                  <a:schemeClr val="tx2"/>
                </a:solidFill>
                <a:latin typeface="+mn-lt"/>
              </a:rPr>
            </a:br>
            <a:r>
              <a:rPr lang="en-US" sz="3200" b="1" dirty="0">
                <a:solidFill>
                  <a:schemeClr val="tx2"/>
                </a:solidFill>
                <a:latin typeface="+mn-lt"/>
              </a:rPr>
              <a:t>Bureau of Indian Standards (BIS)</a:t>
            </a:r>
            <a:r>
              <a:rPr lang="en-US" sz="3200" dirty="0">
                <a:solidFill>
                  <a:schemeClr val="tx2"/>
                </a:solidFill>
                <a:latin typeface="+mn-lt"/>
              </a:rPr>
              <a:t/>
            </a:r>
            <a:br>
              <a:rPr lang="en-US" sz="3200" dirty="0">
                <a:solidFill>
                  <a:schemeClr val="tx2"/>
                </a:solidFill>
                <a:latin typeface="+mn-lt"/>
              </a:rPr>
            </a:br>
            <a:endParaRPr lang="en-US" sz="3200" dirty="0">
              <a:solidFill>
                <a:schemeClr val="tx2"/>
              </a:solidFill>
              <a:latin typeface="+mn-lt"/>
            </a:endParaRPr>
          </a:p>
        </p:txBody>
      </p:sp>
      <p:sp>
        <p:nvSpPr>
          <p:cNvPr id="3" name="Content Placeholder 2"/>
          <p:cNvSpPr>
            <a:spLocks noGrp="1"/>
          </p:cNvSpPr>
          <p:nvPr>
            <p:ph idx="1"/>
          </p:nvPr>
        </p:nvSpPr>
        <p:spPr>
          <a:xfrm>
            <a:off x="457200" y="990600"/>
            <a:ext cx="8458200" cy="5181600"/>
          </a:xfrm>
          <a:ln>
            <a:solidFill>
              <a:srgbClr val="FFFFFF"/>
            </a:solidFill>
          </a:ln>
        </p:spPr>
        <p:txBody>
          <a:bodyPr>
            <a:normAutofit lnSpcReduction="10000"/>
          </a:bodyPr>
          <a:lstStyle/>
          <a:p>
            <a:pPr marL="520700" indent="-520700" algn="just">
              <a:buFont typeface="Wingdings" panose="05000000000000000000" pitchFamily="2" charset="2"/>
              <a:buChar char="q"/>
            </a:pPr>
            <a:r>
              <a:rPr lang="en-US" sz="2800" dirty="0">
                <a:cs typeface="Calibri" panose="020F0502020204030204" pitchFamily="34" charset="0"/>
              </a:rPr>
              <a:t>National Standards Body of India</a:t>
            </a:r>
          </a:p>
          <a:p>
            <a:pPr marL="0" indent="0" algn="just">
              <a:buNone/>
            </a:pPr>
            <a:endParaRPr lang="en-US" sz="1300" dirty="0"/>
          </a:p>
          <a:p>
            <a:pPr marL="520700" indent="-520700" algn="just">
              <a:buFont typeface="Wingdings" panose="05000000000000000000" pitchFamily="2" charset="2"/>
              <a:buChar char="q"/>
            </a:pPr>
            <a:r>
              <a:rPr lang="en-US" sz="2800" dirty="0"/>
              <a:t>BIS Panel on ICT New &amp; Emerging Technology</a:t>
            </a:r>
          </a:p>
          <a:p>
            <a:pPr marL="0" indent="0" algn="just">
              <a:buNone/>
            </a:pPr>
            <a:endParaRPr lang="en-US" sz="1600" dirty="0"/>
          </a:p>
          <a:p>
            <a:pPr marL="803275" indent="-566738" algn="just">
              <a:buFont typeface="Wingdings" pitchFamily="2" charset="2"/>
              <a:buChar char="ü"/>
            </a:pPr>
            <a:r>
              <a:rPr lang="en-US" sz="2600" b="1" u="sng" dirty="0"/>
              <a:t>Panel 1</a:t>
            </a:r>
            <a:r>
              <a:rPr lang="en-US" sz="2600" dirty="0"/>
              <a:t>: Title–Internet of Things (</a:t>
            </a:r>
            <a:r>
              <a:rPr lang="en-US" sz="2600" dirty="0" err="1"/>
              <a:t>IoT</a:t>
            </a:r>
            <a:r>
              <a:rPr lang="en-US" sz="2600" dirty="0"/>
              <a:t>), monitoring work carried out at ISO/IEC/JTC1 WG 10  covering  </a:t>
            </a:r>
            <a:r>
              <a:rPr lang="en-US" sz="2600" dirty="0" err="1"/>
              <a:t>IoT</a:t>
            </a:r>
            <a:r>
              <a:rPr lang="en-US" sz="2600" dirty="0"/>
              <a:t>, Big Data, Sensor network and Wearable devices. Panel work has now been transferred to LITD TC </a:t>
            </a:r>
          </a:p>
          <a:p>
            <a:pPr marL="803275" indent="-566738" algn="just">
              <a:buNone/>
            </a:pPr>
            <a:endParaRPr lang="en-US" sz="2600" dirty="0"/>
          </a:p>
          <a:p>
            <a:pPr marL="803275" indent="-566738" algn="just">
              <a:buFont typeface="Wingdings" pitchFamily="2" charset="2"/>
              <a:buChar char="ü"/>
            </a:pPr>
            <a:r>
              <a:rPr lang="en-US" sz="2600" b="1" u="sng" dirty="0"/>
              <a:t>Panel 2</a:t>
            </a:r>
            <a:r>
              <a:rPr lang="en-US" sz="2600" dirty="0"/>
              <a:t>: Title–Smart Infrastructure, monitoring work carried out at ISO/IEC/JTC1 WG 11  covering  Smart Cities (ICT Technology), Active Assisted Living, Smart manufacturing, and Smart Energy.</a:t>
            </a:r>
          </a:p>
          <a:p>
            <a:pPr marL="692150" indent="-346075" algn="just">
              <a:buFont typeface="Wingdings" pitchFamily="2" charset="2"/>
              <a:buChar char="ü"/>
            </a:pPr>
            <a:endParaRPr lang="en-US" sz="16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Autofit/>
          </a:bodyPr>
          <a:lstStyle/>
          <a:p>
            <a:pPr lvl="0" algn="l"/>
            <a:r>
              <a:rPr lang="en-US" sz="3200" dirty="0">
                <a:solidFill>
                  <a:schemeClr val="tx2"/>
                </a:solidFill>
                <a:latin typeface="+mn-lt"/>
              </a:rPr>
              <a:t/>
            </a:r>
            <a:br>
              <a:rPr lang="en-US" sz="3200" dirty="0">
                <a:solidFill>
                  <a:schemeClr val="tx2"/>
                </a:solidFill>
                <a:latin typeface="+mn-lt"/>
              </a:rPr>
            </a:br>
            <a:r>
              <a:rPr lang="en-US" sz="3200" b="1" dirty="0">
                <a:solidFill>
                  <a:schemeClr val="tx2"/>
                </a:solidFill>
                <a:latin typeface="+mn-lt"/>
              </a:rPr>
              <a:t>Telecommunication Engineering Center (TEC)</a:t>
            </a:r>
            <a:r>
              <a:rPr lang="en-US" sz="3200" dirty="0">
                <a:solidFill>
                  <a:schemeClr val="tx2"/>
                </a:solidFill>
                <a:latin typeface="+mn-lt"/>
              </a:rPr>
              <a:t/>
            </a:r>
            <a:br>
              <a:rPr lang="en-US" sz="3200" dirty="0">
                <a:solidFill>
                  <a:schemeClr val="tx2"/>
                </a:solidFill>
                <a:latin typeface="+mn-lt"/>
              </a:rPr>
            </a:br>
            <a:endParaRPr lang="en-US" sz="3200" dirty="0">
              <a:solidFill>
                <a:schemeClr val="tx2"/>
              </a:solidFill>
              <a:latin typeface="+mn-lt"/>
            </a:endParaRPr>
          </a:p>
        </p:txBody>
      </p:sp>
      <p:sp>
        <p:nvSpPr>
          <p:cNvPr id="3" name="Content Placeholder 2"/>
          <p:cNvSpPr>
            <a:spLocks noGrp="1"/>
          </p:cNvSpPr>
          <p:nvPr>
            <p:ph idx="1"/>
          </p:nvPr>
        </p:nvSpPr>
        <p:spPr>
          <a:xfrm>
            <a:off x="457200" y="990600"/>
            <a:ext cx="8229600" cy="5181600"/>
          </a:xfrm>
          <a:ln>
            <a:solidFill>
              <a:srgbClr val="FFFFFF"/>
            </a:solidFill>
          </a:ln>
        </p:spPr>
        <p:txBody>
          <a:bodyPr>
            <a:normAutofit lnSpcReduction="10000"/>
          </a:bodyPr>
          <a:lstStyle/>
          <a:p>
            <a:pPr marL="520700" lvl="0" indent="-520700">
              <a:buFont typeface="Wingdings" panose="05000000000000000000" pitchFamily="2" charset="2"/>
              <a:buChar char="q"/>
            </a:pPr>
            <a:r>
              <a:rPr lang="en-US" sz="2400" dirty="0">
                <a:cs typeface="Calibri" panose="020F0502020204030204" pitchFamily="34" charset="0"/>
              </a:rPr>
              <a:t>TEC is the engineering wing of </a:t>
            </a:r>
            <a:r>
              <a:rPr lang="en-US" sz="2400" dirty="0" err="1">
                <a:cs typeface="Calibri" panose="020F0502020204030204" pitchFamily="34" charset="0"/>
              </a:rPr>
              <a:t>DoT</a:t>
            </a:r>
            <a:endParaRPr lang="en-US" sz="2400" dirty="0"/>
          </a:p>
          <a:p>
            <a:pPr marL="520700" lvl="0" indent="-520700">
              <a:buFont typeface="Wingdings" panose="05000000000000000000" pitchFamily="2" charset="2"/>
              <a:buChar char="q"/>
            </a:pPr>
            <a:r>
              <a:rPr lang="en-US" sz="2400" dirty="0"/>
              <a:t>TEC M2M/ </a:t>
            </a:r>
            <a:r>
              <a:rPr lang="en-US" sz="2400" dirty="0" err="1"/>
              <a:t>IoT</a:t>
            </a:r>
            <a:r>
              <a:rPr lang="en-US" sz="2400" dirty="0"/>
              <a:t> TRs covering:</a:t>
            </a:r>
          </a:p>
          <a:p>
            <a:pPr marL="914400" lvl="1" indent="-568325" fontAlgn="base">
              <a:buFont typeface="Wingdings" pitchFamily="2" charset="2"/>
              <a:buChar char="ü"/>
            </a:pPr>
            <a:r>
              <a:rPr lang="en-US" sz="2400" u="sng" dirty="0">
                <a:hlinkClick r:id="rId2"/>
              </a:rPr>
              <a:t>Gateway &amp; Architecture</a:t>
            </a:r>
            <a:endParaRPr lang="en-US" sz="2400" dirty="0"/>
          </a:p>
          <a:p>
            <a:pPr marL="914400" lvl="1" indent="-568325" fontAlgn="base">
              <a:buFont typeface="Wingdings" pitchFamily="2" charset="2"/>
              <a:buChar char="ü"/>
            </a:pPr>
            <a:r>
              <a:rPr lang="en-US" sz="2400" u="sng" dirty="0">
                <a:hlinkClick r:id="rId3"/>
              </a:rPr>
              <a:t>Power Sector</a:t>
            </a:r>
            <a:endParaRPr lang="en-US" sz="2400" dirty="0"/>
          </a:p>
          <a:p>
            <a:pPr marL="914400" lvl="1" indent="-568325" fontAlgn="base">
              <a:buFont typeface="Wingdings" pitchFamily="2" charset="2"/>
              <a:buChar char="ü"/>
            </a:pPr>
            <a:r>
              <a:rPr lang="en-US" sz="2400" u="sng" dirty="0">
                <a:hlinkClick r:id="rId4"/>
              </a:rPr>
              <a:t>Automotive (Intelligent Transport System) Sector</a:t>
            </a:r>
            <a:endParaRPr lang="en-US" sz="2400" dirty="0"/>
          </a:p>
          <a:p>
            <a:pPr marL="914400" lvl="1" indent="-568325" fontAlgn="base">
              <a:buFont typeface="Wingdings" pitchFamily="2" charset="2"/>
              <a:buChar char="ü"/>
            </a:pPr>
            <a:r>
              <a:rPr lang="en-US" sz="2400" u="sng" dirty="0">
                <a:hlinkClick r:id="rId5"/>
              </a:rPr>
              <a:t>Remote Health Management</a:t>
            </a:r>
            <a:endParaRPr lang="en-US" sz="2400" dirty="0"/>
          </a:p>
          <a:p>
            <a:pPr marL="914400" lvl="1" indent="-568325" fontAlgn="base">
              <a:buFont typeface="Wingdings" pitchFamily="2" charset="2"/>
              <a:buChar char="ü"/>
            </a:pPr>
            <a:r>
              <a:rPr lang="en-US" sz="2400" u="sng" dirty="0">
                <a:hlinkClick r:id="rId6"/>
              </a:rPr>
              <a:t>Safety &amp; Surveillance Systems</a:t>
            </a:r>
            <a:endParaRPr lang="en-US" sz="2400" dirty="0"/>
          </a:p>
          <a:p>
            <a:pPr marL="914400" lvl="1" indent="-568325" fontAlgn="base">
              <a:buFont typeface="Wingdings" pitchFamily="2" charset="2"/>
              <a:buChar char="ü"/>
            </a:pPr>
            <a:r>
              <a:rPr lang="en-US" sz="2400" u="sng" dirty="0">
                <a:hlinkClick r:id="rId7"/>
              </a:rPr>
              <a:t>ICT deployment and strategies for India’s Smart Cities: A Curtain Raiser</a:t>
            </a:r>
            <a:r>
              <a:rPr lang="en-US" sz="2400" dirty="0"/>
              <a:t> </a:t>
            </a:r>
          </a:p>
          <a:p>
            <a:pPr marL="914400" lvl="1" indent="-568325" fontAlgn="base">
              <a:buFont typeface="Wingdings" pitchFamily="2" charset="2"/>
              <a:buChar char="ü"/>
            </a:pPr>
            <a:r>
              <a:rPr lang="en-US" sz="2400" u="sng" dirty="0">
                <a:hlinkClick r:id="rId8"/>
              </a:rPr>
              <a:t>Number resource</a:t>
            </a:r>
            <a:endParaRPr lang="en-US" sz="2400" dirty="0"/>
          </a:p>
          <a:p>
            <a:pPr marL="914400" lvl="1" indent="-568325" fontAlgn="base">
              <a:buFont typeface="Wingdings" pitchFamily="2" charset="2"/>
              <a:buChar char="ü"/>
            </a:pPr>
            <a:r>
              <a:rPr lang="en-US" sz="2400" u="sng" dirty="0">
                <a:hlinkClick r:id="rId9"/>
              </a:rPr>
              <a:t>V2V / V2I Radio communication and Embedded SIM</a:t>
            </a:r>
            <a:endParaRPr lang="en-US" sz="2400" dirty="0"/>
          </a:p>
          <a:p>
            <a:pPr marL="914400" indent="-568325">
              <a:buFont typeface="Wingdings" pitchFamily="2" charset="2"/>
              <a:buChar char="ü"/>
            </a:pPr>
            <a:r>
              <a:rPr lang="en-US" sz="2400" u="sng" dirty="0">
                <a:hlinkClick r:id="rId10"/>
              </a:rPr>
              <a:t>Spectrum requirements  for PLC and Low power RF communications</a:t>
            </a:r>
            <a:endParaRPr lang="en-US" sz="2400" dirty="0"/>
          </a:p>
          <a:p>
            <a:endParaRPr lang="en-US"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bg1"/>
          </a:solidFill>
        </p:spPr>
        <p:txBody>
          <a:bodyPr>
            <a:noAutofit/>
          </a:bodyPr>
          <a:lstStyle/>
          <a:p>
            <a:pPr lvl="0" algn="l"/>
            <a:r>
              <a:rPr lang="en-US" sz="3200" b="1" dirty="0">
                <a:solidFill>
                  <a:schemeClr val="tx2"/>
                </a:solidFill>
                <a:latin typeface="+mn-lt"/>
              </a:rPr>
              <a:t/>
            </a:r>
            <a:br>
              <a:rPr lang="en-US" sz="3200" b="1" dirty="0">
                <a:solidFill>
                  <a:schemeClr val="tx2"/>
                </a:solidFill>
                <a:latin typeface="+mn-lt"/>
              </a:rPr>
            </a:br>
            <a:r>
              <a:rPr lang="en-US" sz="3200" b="1" dirty="0">
                <a:solidFill>
                  <a:schemeClr val="tx2"/>
                </a:solidFill>
                <a:latin typeface="+mn-lt"/>
              </a:rPr>
              <a:t>Telecommunication Standards Development Society, India (TSDSI)</a:t>
            </a:r>
            <a:r>
              <a:rPr lang="en-US" sz="3200" dirty="0">
                <a:solidFill>
                  <a:schemeClr val="tx2"/>
                </a:solidFill>
                <a:latin typeface="+mn-lt"/>
              </a:rPr>
              <a:t/>
            </a:r>
            <a:br>
              <a:rPr lang="en-US" sz="3200" dirty="0">
                <a:solidFill>
                  <a:schemeClr val="tx2"/>
                </a:solidFill>
                <a:latin typeface="+mn-lt"/>
              </a:rPr>
            </a:br>
            <a:endParaRPr lang="en-US" sz="3200" b="1" dirty="0">
              <a:solidFill>
                <a:schemeClr val="tx2"/>
              </a:solidFill>
              <a:latin typeface="+mn-lt"/>
            </a:endParaRPr>
          </a:p>
        </p:txBody>
      </p:sp>
      <p:sp>
        <p:nvSpPr>
          <p:cNvPr id="3" name="Content Placeholder 2"/>
          <p:cNvSpPr>
            <a:spLocks noGrp="1"/>
          </p:cNvSpPr>
          <p:nvPr>
            <p:ph idx="1"/>
          </p:nvPr>
        </p:nvSpPr>
        <p:spPr>
          <a:xfrm>
            <a:off x="457200" y="1295400"/>
            <a:ext cx="8229600" cy="4800600"/>
          </a:xfrm>
          <a:ln>
            <a:solidFill>
              <a:srgbClr val="FFFFFF"/>
            </a:solidFill>
          </a:ln>
        </p:spPr>
        <p:txBody>
          <a:bodyPr>
            <a:normAutofit/>
          </a:bodyPr>
          <a:lstStyle/>
          <a:p>
            <a:pPr>
              <a:buFont typeface="Wingdings" pitchFamily="2" charset="2"/>
              <a:buChar char="v"/>
            </a:pPr>
            <a:r>
              <a:rPr lang="en-US" sz="2000" dirty="0"/>
              <a:t>Government recognized body</a:t>
            </a:r>
          </a:p>
          <a:p>
            <a:pPr>
              <a:buFont typeface="Wingdings" pitchFamily="2" charset="2"/>
              <a:buChar char="v"/>
            </a:pPr>
            <a:r>
              <a:rPr lang="en-US" sz="2000" dirty="0"/>
              <a:t>TSDSI WG on </a:t>
            </a:r>
            <a:r>
              <a:rPr lang="en-US" sz="2000" dirty="0" err="1"/>
              <a:t>IoT</a:t>
            </a:r>
            <a:r>
              <a:rPr lang="en-US" sz="2000" dirty="0"/>
              <a:t>/M2M published report covering Indian Use cases:</a:t>
            </a:r>
          </a:p>
          <a:p>
            <a:pPr marL="747713" indent="-401638">
              <a:buFont typeface="Wingdings" pitchFamily="2" charset="2"/>
              <a:buChar char="ü"/>
            </a:pPr>
            <a:r>
              <a:rPr lang="en-US" sz="2000" u="sng" dirty="0">
                <a:hlinkClick r:id="rId2"/>
              </a:rPr>
              <a:t>For Utilities-V0.2.0-20151003 advance for NWG</a:t>
            </a:r>
            <a:endParaRPr lang="en-US" sz="2000" dirty="0"/>
          </a:p>
          <a:p>
            <a:pPr marL="747713" indent="-401638">
              <a:buFont typeface="Wingdings" pitchFamily="2" charset="2"/>
              <a:buChar char="ü"/>
            </a:pPr>
            <a:r>
              <a:rPr lang="en-US" sz="2000" u="sng" dirty="0">
                <a:hlinkClick r:id="rId3"/>
              </a:rPr>
              <a:t>For Environment Pollution Monitoring &amp; Control</a:t>
            </a:r>
            <a:endParaRPr lang="en-US" sz="2000" dirty="0"/>
          </a:p>
          <a:p>
            <a:pPr marL="747713" indent="-401638">
              <a:buFont typeface="Wingdings" pitchFamily="2" charset="2"/>
              <a:buChar char="ü"/>
            </a:pPr>
            <a:r>
              <a:rPr lang="en-US" sz="2000" u="sng" dirty="0">
                <a:hlinkClick r:id="rId4"/>
              </a:rPr>
              <a:t>For SmartCities-V0.2.0-20151003 advance release for NWG20</a:t>
            </a:r>
            <a:endParaRPr lang="en-US" sz="2000" dirty="0"/>
          </a:p>
          <a:p>
            <a:pPr marL="747713" indent="-401638">
              <a:buFont typeface="Wingdings" pitchFamily="2" charset="2"/>
              <a:buChar char="ü"/>
            </a:pPr>
            <a:r>
              <a:rPr lang="en-US" sz="2000" u="sng" dirty="0">
                <a:hlinkClick r:id="rId5"/>
              </a:rPr>
              <a:t>For Smart Governance -V0.2.0-20151003 advance for NWG</a:t>
            </a:r>
            <a:endParaRPr lang="en-US" sz="2000" dirty="0"/>
          </a:p>
          <a:p>
            <a:pPr marL="747713" indent="-401638">
              <a:buFont typeface="Wingdings" pitchFamily="2" charset="2"/>
              <a:buChar char="ü"/>
            </a:pPr>
            <a:r>
              <a:rPr lang="en-US" sz="2000" u="sng" dirty="0">
                <a:hlinkClick r:id="rId6"/>
              </a:rPr>
              <a:t>For Remote Asset Management-V0.2.0-20151003 advance for NWG</a:t>
            </a:r>
            <a:endParaRPr lang="en-US" sz="2000" dirty="0"/>
          </a:p>
          <a:p>
            <a:pPr marL="747713" indent="-401638">
              <a:buFont typeface="Wingdings" pitchFamily="2" charset="2"/>
              <a:buChar char="ü"/>
            </a:pPr>
            <a:r>
              <a:rPr lang="en-US" sz="2000" u="sng" dirty="0">
                <a:hlinkClick r:id="rId7"/>
              </a:rPr>
              <a:t>On Smart Villages V0.2.0-20151003 advance release for NWG</a:t>
            </a:r>
            <a:endParaRPr lang="en-US" sz="2000" dirty="0"/>
          </a:p>
          <a:p>
            <a:pPr marL="747713" indent="-401638">
              <a:buFont typeface="Wingdings" pitchFamily="2" charset="2"/>
              <a:buChar char="ü"/>
            </a:pPr>
            <a:r>
              <a:rPr lang="en-US" sz="2000" u="sng" dirty="0">
                <a:hlinkClick r:id="rId8"/>
              </a:rPr>
              <a:t>For Transportation V0.2.0 20151003 advance for NWG</a:t>
            </a:r>
            <a:endParaRPr lang="en-US" sz="2000" dirty="0"/>
          </a:p>
          <a:p>
            <a:pPr marL="747713" indent="-401638">
              <a:buFont typeface="Wingdings" pitchFamily="2" charset="2"/>
              <a:buChar char="ü"/>
            </a:pPr>
            <a:r>
              <a:rPr lang="en-US" sz="2000" u="sng" dirty="0">
                <a:hlinkClick r:id="rId9"/>
              </a:rPr>
              <a:t>On Industrial Automation V0.2.0-20151003</a:t>
            </a:r>
            <a:endParaRPr lang="en-US" sz="2000" dirty="0"/>
          </a:p>
          <a:p>
            <a:pPr marL="747713" indent="-401638">
              <a:buFont typeface="Wingdings" pitchFamily="2" charset="2"/>
              <a:buChar char="ü"/>
            </a:pPr>
            <a:r>
              <a:rPr lang="en-US" sz="2000" u="sng" dirty="0">
                <a:hlinkClick r:id="rId10"/>
              </a:rPr>
              <a:t>On Smart Homes V0.2.0-20151003 advance release for NWG</a:t>
            </a:r>
            <a:endParaRPr lang="en-US" sz="2000" dirty="0"/>
          </a:p>
          <a:p>
            <a:pPr marL="747713" indent="-401638">
              <a:buFont typeface="Wingdings" pitchFamily="2" charset="2"/>
              <a:buChar char="ü"/>
            </a:pPr>
            <a:r>
              <a:rPr lang="en-US" sz="2000" u="sng" dirty="0">
                <a:hlinkClick r:id="rId11"/>
              </a:rPr>
              <a:t>On Health V0.2.0- 20151003 advance for NWG</a:t>
            </a:r>
            <a:endParaRPr lang="en-US" sz="2000" dirty="0"/>
          </a:p>
          <a:p>
            <a:pPr>
              <a:buFont typeface="Wingdings" pitchFamily="2" charset="2"/>
              <a:buChar char="v"/>
            </a:pPr>
            <a:endParaRPr lang="en-US" sz="18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bg1"/>
          </a:solidFill>
        </p:spPr>
        <p:txBody>
          <a:bodyPr>
            <a:noAutofit/>
          </a:bodyPr>
          <a:lstStyle/>
          <a:p>
            <a:pPr algn="l"/>
            <a:r>
              <a:rPr lang="en-US" sz="3200" b="1" dirty="0" err="1">
                <a:solidFill>
                  <a:schemeClr val="tx2"/>
                </a:solidFill>
                <a:latin typeface="+mn-lt"/>
              </a:rPr>
              <a:t>IoT</a:t>
            </a:r>
            <a:r>
              <a:rPr lang="en-US" sz="3200" b="1" dirty="0">
                <a:solidFill>
                  <a:schemeClr val="tx2"/>
                </a:solidFill>
                <a:latin typeface="+mn-lt"/>
              </a:rPr>
              <a:t>/M2M Communication Technologies</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838201"/>
            <a:ext cx="8458200" cy="5410200"/>
          </a:xfrm>
          <a:prstGeom prst="rect">
            <a:avLst/>
          </a:prstGeom>
          <a:solidFill>
            <a:schemeClr val="accent2"/>
          </a:solidFill>
          <a:ln>
            <a:solidFill>
              <a:srgbClr val="FFFFFF"/>
            </a:solidFill>
          </a:ln>
        </p:spPr>
      </p:pic>
      <p:sp>
        <p:nvSpPr>
          <p:cNvPr id="8" name="Slide Number Placeholder 7"/>
          <p:cNvSpPr>
            <a:spLocks noGrp="1"/>
          </p:cNvSpPr>
          <p:nvPr>
            <p:ph type="sldNum" sz="quarter" idx="12"/>
          </p:nvPr>
        </p:nvSpPr>
        <p:spPr/>
        <p:txBody>
          <a:bodyPr/>
          <a:lstStyle/>
          <a:p>
            <a:fld id="{B47DBBF2-F59D-4370-8C2E-E6E857D9E721}"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bg1"/>
          </a:solidFill>
        </p:spPr>
        <p:txBody>
          <a:bodyPr>
            <a:noAutofit/>
          </a:bodyPr>
          <a:lstStyle/>
          <a:p>
            <a:pPr lvl="0" algn="l"/>
            <a:r>
              <a:rPr lang="en-US" sz="3200" b="1" dirty="0">
                <a:solidFill>
                  <a:schemeClr val="tx2"/>
                </a:solidFill>
              </a:rPr>
              <a:t/>
            </a:r>
            <a:br>
              <a:rPr lang="en-US" sz="3200" b="1" dirty="0">
                <a:solidFill>
                  <a:schemeClr val="tx2"/>
                </a:solidFill>
              </a:rPr>
            </a:br>
            <a:r>
              <a:rPr lang="en-US" sz="3200" b="1" dirty="0" err="1">
                <a:solidFill>
                  <a:schemeClr val="tx2"/>
                </a:solidFill>
              </a:rPr>
              <a:t>IoT</a:t>
            </a:r>
            <a:r>
              <a:rPr lang="en-US" sz="3200" b="1" dirty="0">
                <a:solidFill>
                  <a:schemeClr val="tx2"/>
                </a:solidFill>
              </a:rPr>
              <a:t>/M2M Technologies in Smart City Mission </a:t>
            </a:r>
            <a:br>
              <a:rPr lang="en-US" sz="3200" b="1" dirty="0">
                <a:solidFill>
                  <a:schemeClr val="tx2"/>
                </a:solidFill>
              </a:rPr>
            </a:br>
            <a:endParaRPr lang="en-US" sz="3200" dirty="0">
              <a:solidFill>
                <a:schemeClr val="tx2"/>
              </a:solidFill>
            </a:endParaRPr>
          </a:p>
        </p:txBody>
      </p:sp>
      <p:graphicFrame>
        <p:nvGraphicFramePr>
          <p:cNvPr id="4" name="Content Placeholder 3"/>
          <p:cNvGraphicFramePr>
            <a:graphicFrameLocks noGrp="1"/>
          </p:cNvGraphicFramePr>
          <p:nvPr>
            <p:ph idx="1"/>
          </p:nvPr>
        </p:nvGraphicFramePr>
        <p:xfrm>
          <a:off x="457200" y="914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fld id="{B47DBBF2-F59D-4370-8C2E-E6E857D9E721}"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bg1"/>
          </a:solidFill>
        </p:spPr>
        <p:txBody>
          <a:bodyPr>
            <a:noAutofit/>
          </a:bodyPr>
          <a:lstStyle/>
          <a:p>
            <a:pPr algn="l"/>
            <a:r>
              <a:rPr lang="en-US" sz="3200" b="1" dirty="0">
                <a:solidFill>
                  <a:schemeClr val="tx2"/>
                </a:solidFill>
              </a:rPr>
              <a:t>Conclusion</a:t>
            </a:r>
          </a:p>
        </p:txBody>
      </p:sp>
      <p:sp>
        <p:nvSpPr>
          <p:cNvPr id="3" name="Content Placeholder 2"/>
          <p:cNvSpPr>
            <a:spLocks noGrp="1"/>
          </p:cNvSpPr>
          <p:nvPr>
            <p:ph idx="1"/>
          </p:nvPr>
        </p:nvSpPr>
        <p:spPr>
          <a:xfrm>
            <a:off x="457200" y="914400"/>
            <a:ext cx="8229600" cy="5181600"/>
          </a:xfrm>
          <a:ln>
            <a:solidFill>
              <a:srgbClr val="FFFFFF"/>
            </a:solidFill>
          </a:ln>
        </p:spPr>
        <p:txBody>
          <a:bodyPr>
            <a:normAutofit fontScale="92500"/>
          </a:bodyPr>
          <a:lstStyle/>
          <a:p>
            <a:pPr algn="just"/>
            <a:r>
              <a:rPr lang="en-US" sz="2400" dirty="0" err="1"/>
              <a:t>IoT</a:t>
            </a:r>
            <a:r>
              <a:rPr lang="en-US" sz="2400" dirty="0"/>
              <a:t> making the world more agile and functional via M2M and other protocols i.e. MQTT, </a:t>
            </a:r>
            <a:r>
              <a:rPr lang="en-US" sz="2400" dirty="0" err="1"/>
              <a:t>CoAP</a:t>
            </a:r>
            <a:r>
              <a:rPr lang="en-US" sz="2400" dirty="0"/>
              <a:t>, OMA LWM2M etc.</a:t>
            </a:r>
          </a:p>
          <a:p>
            <a:pPr algn="just"/>
            <a:r>
              <a:rPr lang="en-US" sz="2400" dirty="0"/>
              <a:t>M2M represents a developing field with its own concepts that include sensors, communications in local-area and wide-area, server on premises, local scanning devices, user-facing services, and storage and analytics</a:t>
            </a:r>
          </a:p>
          <a:p>
            <a:pPr algn="just"/>
            <a:r>
              <a:rPr lang="en-US" sz="2400" dirty="0"/>
              <a:t>Strong market case for producing global speci­fications</a:t>
            </a:r>
          </a:p>
          <a:p>
            <a:pPr algn="just"/>
            <a:r>
              <a:rPr lang="en-US" sz="2400" dirty="0"/>
              <a:t>M2M provides business opportunities for new devices and services.</a:t>
            </a:r>
          </a:p>
          <a:p>
            <a:pPr algn="just"/>
            <a:r>
              <a:rPr lang="en-US" sz="2400" dirty="0"/>
              <a:t>Need for common global standards to reduce complexity, facilitate roll-out of new devices &amp; services, to provide economies of scale </a:t>
            </a:r>
          </a:p>
          <a:p>
            <a:pPr algn="just"/>
            <a:r>
              <a:rPr lang="en-GB" sz="2400" dirty="0"/>
              <a:t>Many commercial deployments already in place i.e.[</a:t>
            </a:r>
            <a:r>
              <a:rPr lang="en-GB" sz="2400" u="sng" dirty="0">
                <a:hlinkClick r:id="rId2"/>
              </a:rPr>
              <a:t>OCEAN</a:t>
            </a:r>
            <a:r>
              <a:rPr lang="en-GB" sz="2400" dirty="0"/>
              <a:t>, </a:t>
            </a:r>
            <a:r>
              <a:rPr lang="en-GB" sz="2400" u="sng" dirty="0">
                <a:hlinkClick r:id="rId3"/>
              </a:rPr>
              <a:t>IOTDM</a:t>
            </a:r>
            <a:r>
              <a:rPr lang="en-GB" sz="2400" dirty="0"/>
              <a:t>, </a:t>
            </a:r>
            <a:r>
              <a:rPr lang="en-GB" sz="2400" u="sng" dirty="0">
                <a:hlinkClick r:id="rId4"/>
              </a:rPr>
              <a:t>OM2M</a:t>
            </a:r>
            <a:r>
              <a:rPr lang="en-GB" sz="2400" dirty="0"/>
              <a:t>, CDOT, HP etc.] as </a:t>
            </a:r>
            <a:r>
              <a:rPr lang="en-GB" sz="2400" dirty="0" err="1"/>
              <a:t>PoC</a:t>
            </a:r>
            <a:r>
              <a:rPr lang="en-GB" sz="2400" dirty="0"/>
              <a:t> for industry to accelerate take up of IoT products and platforms</a:t>
            </a:r>
            <a:endParaRPr lang="en-US" sz="24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bg1"/>
          </a:solidFill>
          <a:ln>
            <a:solidFill>
              <a:srgbClr val="FFFFFF"/>
            </a:solidFill>
          </a:ln>
        </p:spPr>
        <p:txBody>
          <a:bodyPr>
            <a:normAutofit/>
          </a:bodyPr>
          <a:lstStyle/>
          <a:p>
            <a:r>
              <a:rPr lang="en-US" sz="6000" b="1" i="1" dirty="0">
                <a:solidFill>
                  <a:schemeClr val="tx2"/>
                </a:solidFill>
              </a:rPr>
              <a:t>Thank you…</a:t>
            </a:r>
          </a:p>
        </p:txBody>
      </p:sp>
      <p:sp>
        <p:nvSpPr>
          <p:cNvPr id="6" name="Slide Number Placeholder 5"/>
          <p:cNvSpPr>
            <a:spLocks noGrp="1"/>
          </p:cNvSpPr>
          <p:nvPr>
            <p:ph type="sldNum" sz="quarter" idx="12"/>
          </p:nvPr>
        </p:nvSpPr>
        <p:spPr/>
        <p:txBody>
          <a:bodyPr/>
          <a:lstStyle/>
          <a:p>
            <a:fld id="{B47DBBF2-F59D-4370-8C2E-E6E857D9E721}"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solidFill>
            <a:schemeClr val="bg1"/>
          </a:solidFill>
        </p:spPr>
        <p:txBody>
          <a:bodyPr>
            <a:noAutofit/>
          </a:bodyPr>
          <a:lstStyle/>
          <a:p>
            <a:pPr algn="l"/>
            <a:r>
              <a:rPr lang="en-US" sz="3200" b="1" dirty="0">
                <a:solidFill>
                  <a:schemeClr val="tx2"/>
                </a:solidFill>
              </a:rPr>
              <a:t>What is IoT / M2M</a:t>
            </a:r>
          </a:p>
        </p:txBody>
      </p:sp>
      <p:sp>
        <p:nvSpPr>
          <p:cNvPr id="7" name="TextBox 6"/>
          <p:cNvSpPr txBox="1"/>
          <p:nvPr/>
        </p:nvSpPr>
        <p:spPr>
          <a:xfrm>
            <a:off x="685800" y="914400"/>
            <a:ext cx="2514600" cy="369332"/>
          </a:xfrm>
          <a:prstGeom prst="rect">
            <a:avLst/>
          </a:prstGeom>
          <a:noFill/>
        </p:spPr>
        <p:txBody>
          <a:bodyPr wrap="square" rtlCol="0">
            <a:spAutoFit/>
          </a:bodyPr>
          <a:lstStyle/>
          <a:p>
            <a:r>
              <a:rPr lang="en-US" b="1" dirty="0" err="1">
                <a:solidFill>
                  <a:schemeClr val="tx2">
                    <a:lumMod val="50000"/>
                  </a:schemeClr>
                </a:solidFill>
              </a:rPr>
              <a:t>IoT</a:t>
            </a:r>
            <a:r>
              <a:rPr lang="en-US" b="1" dirty="0">
                <a:solidFill>
                  <a:schemeClr val="tx2">
                    <a:lumMod val="50000"/>
                  </a:schemeClr>
                </a:solidFill>
              </a:rPr>
              <a:t>/M2M Definitions</a:t>
            </a:r>
          </a:p>
        </p:txBody>
      </p:sp>
      <p:sp>
        <p:nvSpPr>
          <p:cNvPr id="10" name="Slide Number Placeholder 9"/>
          <p:cNvSpPr>
            <a:spLocks noGrp="1"/>
          </p:cNvSpPr>
          <p:nvPr>
            <p:ph type="sldNum" sz="quarter" idx="12"/>
          </p:nvPr>
        </p:nvSpPr>
        <p:spPr/>
        <p:txBody>
          <a:bodyPr/>
          <a:lstStyle/>
          <a:p>
            <a:fld id="{B47DBBF2-F59D-4370-8C2E-E6E857D9E721}" type="slidenum">
              <a:rPr lang="en-US" smtClean="0"/>
              <a:pPr/>
              <a:t>3</a:t>
            </a:fld>
            <a:endParaRPr lang="en-US"/>
          </a:p>
        </p:txBody>
      </p:sp>
      <p:pic>
        <p:nvPicPr>
          <p:cNvPr id="1027" name="Picture 3" descr="C:\Users\pdagar.EBTC.000\Desktop\Untitled 2.jpg"/>
          <p:cNvPicPr>
            <a:picLocks noGrp="1" noChangeAspect="1" noChangeArrowheads="1"/>
          </p:cNvPicPr>
          <p:nvPr>
            <p:ph idx="1"/>
          </p:nvPr>
        </p:nvPicPr>
        <p:blipFill>
          <a:blip r:embed="rId2" cstate="print"/>
          <a:srcRect/>
          <a:stretch>
            <a:fillRect/>
          </a:stretch>
        </p:blipFill>
        <p:spPr bwMode="auto">
          <a:xfrm>
            <a:off x="663214" y="1283732"/>
            <a:ext cx="7836454" cy="484243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11162"/>
          </a:xfrm>
          <a:solidFill>
            <a:schemeClr val="bg1"/>
          </a:solidFill>
        </p:spPr>
        <p:txBody>
          <a:bodyPr>
            <a:noAutofit/>
          </a:bodyPr>
          <a:lstStyle/>
          <a:p>
            <a:pPr algn="l"/>
            <a:r>
              <a:rPr lang="en-US" sz="3200" b="1" dirty="0">
                <a:solidFill>
                  <a:schemeClr val="tx2"/>
                </a:solidFill>
              </a:rPr>
              <a:t>Scope of IoT / M2M</a:t>
            </a:r>
          </a:p>
        </p:txBody>
      </p:sp>
      <p:sp>
        <p:nvSpPr>
          <p:cNvPr id="3" name="Content Placeholder 2"/>
          <p:cNvSpPr>
            <a:spLocks noGrp="1"/>
          </p:cNvSpPr>
          <p:nvPr>
            <p:ph idx="1"/>
          </p:nvPr>
        </p:nvSpPr>
        <p:spPr>
          <a:xfrm>
            <a:off x="228600" y="685800"/>
            <a:ext cx="8610600" cy="5670550"/>
          </a:xfrm>
          <a:ln>
            <a:solidFill>
              <a:srgbClr val="FFFFFF"/>
            </a:solidFill>
          </a:ln>
        </p:spPr>
        <p:txBody>
          <a:bodyPr>
            <a:normAutofit fontScale="92500" lnSpcReduction="10000"/>
          </a:bodyPr>
          <a:lstStyle/>
          <a:p>
            <a:pPr marL="2230438" indent="-401638" algn="just">
              <a:buNone/>
            </a:pPr>
            <a:endParaRPr lang="en-US" sz="1600" dirty="0"/>
          </a:p>
          <a:p>
            <a:pPr marL="2230438" indent="-401638" algn="just">
              <a:buFont typeface="Wingdings" pitchFamily="2" charset="2"/>
              <a:buChar char="ü"/>
            </a:pPr>
            <a:r>
              <a:rPr lang="en-US" sz="1900" dirty="0" err="1"/>
              <a:t>IoT</a:t>
            </a:r>
            <a:r>
              <a:rPr lang="en-US" sz="1900" dirty="0"/>
              <a:t> is the next big thing </a:t>
            </a:r>
          </a:p>
          <a:p>
            <a:pPr marL="2230438" indent="-401638" algn="just">
              <a:buFont typeface="Wingdings" pitchFamily="2" charset="2"/>
              <a:buChar char="ü"/>
            </a:pPr>
            <a:r>
              <a:rPr lang="en-US" sz="1900" dirty="0"/>
              <a:t>India forecasted  to grow into a hub for </a:t>
            </a:r>
            <a:r>
              <a:rPr lang="en-US" sz="1900" dirty="0" err="1"/>
              <a:t>IoT</a:t>
            </a:r>
            <a:r>
              <a:rPr lang="en-US" sz="1900" dirty="0"/>
              <a:t> Solutions</a:t>
            </a:r>
          </a:p>
          <a:p>
            <a:pPr marL="2230438" indent="-401638" algn="just">
              <a:buFont typeface="Wingdings" pitchFamily="2" charset="2"/>
              <a:buChar char="ü"/>
            </a:pPr>
            <a:r>
              <a:rPr lang="en-US" sz="1900" dirty="0"/>
              <a:t>Market value predicted  to reach USD 9 billion by 2020</a:t>
            </a:r>
          </a:p>
          <a:p>
            <a:pPr marL="2230438" indent="-401638" algn="just">
              <a:buNone/>
            </a:pPr>
            <a:endParaRPr lang="en-US" sz="1900" dirty="0"/>
          </a:p>
          <a:p>
            <a:pPr marL="2230438" indent="-401638" algn="just">
              <a:buFont typeface="Wingdings" pitchFamily="2" charset="2"/>
              <a:buChar char="ü"/>
            </a:pPr>
            <a:r>
              <a:rPr lang="en-US" sz="1900" dirty="0"/>
              <a:t>Sensor networks, RFID, M2M, mobile Internet, wired &amp; wireless communication network etc.</a:t>
            </a:r>
          </a:p>
          <a:p>
            <a:pPr marL="2230438" indent="-401638" algn="just">
              <a:buFont typeface="Wingdings" pitchFamily="2" charset="2"/>
              <a:buChar char="ü"/>
            </a:pPr>
            <a:r>
              <a:rPr lang="en-US" sz="1900" dirty="0"/>
              <a:t>In wireless communication Wi-Fi, </a:t>
            </a:r>
            <a:r>
              <a:rPr lang="en-US" sz="1900" dirty="0" err="1"/>
              <a:t>ZigBee</a:t>
            </a:r>
            <a:r>
              <a:rPr lang="en-US" sz="1900" dirty="0"/>
              <a:t>, 6LOPAN, Bluetooth technologies etc. for short range connectivity</a:t>
            </a:r>
          </a:p>
          <a:p>
            <a:pPr marL="2230438" indent="-401638" algn="just">
              <a:buFont typeface="Wingdings" pitchFamily="2" charset="2"/>
              <a:buChar char="ü"/>
            </a:pPr>
            <a:r>
              <a:rPr lang="en-US" sz="1900" dirty="0"/>
              <a:t>GSM 2G/ 3G/ LTE/ </a:t>
            </a:r>
            <a:r>
              <a:rPr lang="en-US" sz="1900" dirty="0" err="1"/>
              <a:t>Wi</a:t>
            </a:r>
            <a:r>
              <a:rPr lang="en-US" sz="1900" dirty="0"/>
              <a:t>-Max etc. to connect M2M gateway to the desired server.</a:t>
            </a:r>
          </a:p>
          <a:p>
            <a:pPr marL="2230438" indent="-401638" algn="just">
              <a:buNone/>
            </a:pPr>
            <a:endParaRPr lang="en-US" sz="1500" dirty="0"/>
          </a:p>
          <a:p>
            <a:pPr marL="2230438" indent="-401638" algn="just">
              <a:buFont typeface="Wingdings" pitchFamily="2" charset="2"/>
              <a:buChar char="ü"/>
            </a:pPr>
            <a:r>
              <a:rPr lang="en-US" sz="1900" dirty="0"/>
              <a:t>Standards, legal and regulatory; </a:t>
            </a:r>
          </a:p>
          <a:p>
            <a:pPr marL="2230438" indent="-401638" algn="just">
              <a:buFont typeface="Wingdings" pitchFamily="2" charset="2"/>
              <a:buChar char="ü"/>
            </a:pPr>
            <a:r>
              <a:rPr lang="en-US" sz="1900" dirty="0"/>
              <a:t>Securing of internet of things and</a:t>
            </a:r>
          </a:p>
          <a:p>
            <a:pPr marL="2230438" indent="-401638" algn="just">
              <a:buFont typeface="Wingdings" pitchFamily="2" charset="2"/>
              <a:buChar char="ü"/>
            </a:pPr>
            <a:r>
              <a:rPr lang="en-US" sz="1900" dirty="0"/>
              <a:t> Privacy issues are key challenges .</a:t>
            </a:r>
          </a:p>
          <a:p>
            <a:pPr marL="2230438" indent="-401638" algn="just">
              <a:buNone/>
            </a:pPr>
            <a:endParaRPr lang="en-US" sz="1900" dirty="0"/>
          </a:p>
          <a:p>
            <a:pPr marL="2230438" indent="-401638" algn="just">
              <a:buFont typeface="Wingdings" pitchFamily="2" charset="2"/>
              <a:buChar char="ü"/>
            </a:pPr>
            <a:r>
              <a:rPr lang="en-US" sz="1900" dirty="0"/>
              <a:t>To improve functionality – cost-quality trade-offs to be made</a:t>
            </a:r>
            <a:endParaRPr lang="en-US" sz="1900" b="1" dirty="0"/>
          </a:p>
          <a:p>
            <a:pPr marL="2230438" indent="-401638" algn="just">
              <a:buFont typeface="Wingdings" pitchFamily="2" charset="2"/>
              <a:buChar char="ü"/>
            </a:pPr>
            <a:r>
              <a:rPr lang="en-US" sz="1900" b="1" dirty="0"/>
              <a:t>3GPP, ETSI, oneM2M, IEEE, ITU and ISO/IECJTC1 etc.</a:t>
            </a:r>
            <a:r>
              <a:rPr lang="en-US" sz="1900" dirty="0"/>
              <a:t> provide recommendations and standards.</a:t>
            </a:r>
          </a:p>
          <a:p>
            <a:pPr marL="2230438" indent="-401638" algn="just">
              <a:buNone/>
            </a:pPr>
            <a:endParaRPr lang="en-US" sz="1700" dirty="0"/>
          </a:p>
        </p:txBody>
      </p:sp>
      <p:sp>
        <p:nvSpPr>
          <p:cNvPr id="4" name="Pentagon 3"/>
          <p:cNvSpPr/>
          <p:nvPr/>
        </p:nvSpPr>
        <p:spPr>
          <a:xfrm>
            <a:off x="304800" y="1127919"/>
            <a:ext cx="1600200" cy="609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Market</a:t>
            </a:r>
          </a:p>
        </p:txBody>
      </p:sp>
      <p:sp>
        <p:nvSpPr>
          <p:cNvPr id="5" name="Pentagon 4"/>
          <p:cNvSpPr/>
          <p:nvPr/>
        </p:nvSpPr>
        <p:spPr>
          <a:xfrm>
            <a:off x="304800" y="2537619"/>
            <a:ext cx="1600200" cy="609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Technologies</a:t>
            </a:r>
          </a:p>
        </p:txBody>
      </p:sp>
      <p:sp>
        <p:nvSpPr>
          <p:cNvPr id="17" name="Pentagon 16"/>
          <p:cNvSpPr/>
          <p:nvPr/>
        </p:nvSpPr>
        <p:spPr>
          <a:xfrm>
            <a:off x="228600" y="5257800"/>
            <a:ext cx="1828800" cy="609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t>Standardization</a:t>
            </a:r>
          </a:p>
        </p:txBody>
      </p:sp>
      <p:sp>
        <p:nvSpPr>
          <p:cNvPr id="18" name="Pentagon 17"/>
          <p:cNvSpPr/>
          <p:nvPr/>
        </p:nvSpPr>
        <p:spPr>
          <a:xfrm>
            <a:off x="304800" y="3966984"/>
            <a:ext cx="1600200" cy="609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Challenges</a:t>
            </a:r>
          </a:p>
        </p:txBody>
      </p:sp>
      <p:sp>
        <p:nvSpPr>
          <p:cNvPr id="11" name="Slide Number Placeholder 10"/>
          <p:cNvSpPr>
            <a:spLocks noGrp="1"/>
          </p:cNvSpPr>
          <p:nvPr>
            <p:ph type="sldNum" sz="quarter" idx="12"/>
          </p:nvPr>
        </p:nvSpPr>
        <p:spPr/>
        <p:txBody>
          <a:bodyPr/>
          <a:lstStyle/>
          <a:p>
            <a:fld id="{B47DBBF2-F59D-4370-8C2E-E6E857D9E72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a:solidFill>
            <a:schemeClr val="bg1"/>
          </a:solidFill>
        </p:spPr>
        <p:txBody>
          <a:bodyPr>
            <a:noAutofit/>
          </a:bodyPr>
          <a:lstStyle/>
          <a:p>
            <a:pPr algn="l"/>
            <a:r>
              <a:rPr lang="en-US" sz="3200" b="1" dirty="0" err="1">
                <a:solidFill>
                  <a:schemeClr val="tx2"/>
                </a:solidFill>
              </a:rPr>
              <a:t>IoT</a:t>
            </a:r>
            <a:r>
              <a:rPr lang="en-US" sz="3200" b="1" dirty="0">
                <a:solidFill>
                  <a:schemeClr val="tx2"/>
                </a:solidFill>
              </a:rPr>
              <a:t>/M2M</a:t>
            </a:r>
            <a:r>
              <a:rPr lang="en-US" sz="3200" b="1" dirty="0">
                <a:solidFill>
                  <a:schemeClr val="tx2">
                    <a:lumMod val="50000"/>
                  </a:schemeClr>
                </a:solidFill>
              </a:rPr>
              <a:t> Predictions</a:t>
            </a:r>
          </a:p>
        </p:txBody>
      </p:sp>
      <p:sp>
        <p:nvSpPr>
          <p:cNvPr id="3" name="Content Placeholder 2"/>
          <p:cNvSpPr>
            <a:spLocks noGrp="1"/>
          </p:cNvSpPr>
          <p:nvPr>
            <p:ph idx="1"/>
          </p:nvPr>
        </p:nvSpPr>
        <p:spPr>
          <a:xfrm>
            <a:off x="457200" y="1174750"/>
            <a:ext cx="8229600" cy="5181600"/>
          </a:xfrm>
          <a:ln>
            <a:solidFill>
              <a:srgbClr val="FFFFFF"/>
            </a:solidFill>
          </a:ln>
        </p:spPr>
        <p:txBody>
          <a:bodyPr>
            <a:noAutofit/>
          </a:bodyPr>
          <a:lstStyle/>
          <a:p>
            <a:pPr marL="515938" indent="-515938" algn="just">
              <a:buFont typeface="Wingdings" panose="05000000000000000000" pitchFamily="2" charset="2"/>
              <a:buChar char="q"/>
            </a:pPr>
            <a:r>
              <a:rPr lang="en-US" sz="2200" b="1" dirty="0">
                <a:hlinkClick r:id="rId2"/>
              </a:rPr>
              <a:t>Research Nester</a:t>
            </a:r>
            <a:r>
              <a:rPr lang="en-US" sz="2200" dirty="0"/>
              <a:t>: Global </a:t>
            </a:r>
            <a:r>
              <a:rPr lang="en-US" sz="2200" dirty="0" err="1"/>
              <a:t>IoT</a:t>
            </a:r>
            <a:r>
              <a:rPr lang="en-US" sz="2200" dirty="0"/>
              <a:t> market reached USD 598.2 Billion in 2015 and expected to reach USD 724.2 Billion by 2023.</a:t>
            </a:r>
          </a:p>
          <a:p>
            <a:pPr marL="515938" indent="-515938" algn="just">
              <a:buFont typeface="Wingdings" panose="05000000000000000000" pitchFamily="2" charset="2"/>
              <a:buChar char="q"/>
            </a:pPr>
            <a:r>
              <a:rPr lang="en-US" sz="2200" b="1" dirty="0">
                <a:hlinkClick r:id="rId3"/>
              </a:rPr>
              <a:t>Juniper</a:t>
            </a:r>
            <a:r>
              <a:rPr lang="en-US" sz="2200" dirty="0"/>
              <a:t>: Number of connected </a:t>
            </a:r>
            <a:r>
              <a:rPr lang="en-US" sz="2200" dirty="0" err="1"/>
              <a:t>IoT</a:t>
            </a:r>
            <a:r>
              <a:rPr lang="en-US" sz="2200" dirty="0"/>
              <a:t> devices, sensors and actuators are expected to reach over 46 billion by 2021.</a:t>
            </a:r>
          </a:p>
          <a:p>
            <a:pPr marL="515938" lvl="0" indent="-515938" algn="just">
              <a:buFont typeface="Wingdings" panose="05000000000000000000" pitchFamily="2" charset="2"/>
              <a:buChar char="q"/>
            </a:pPr>
            <a:r>
              <a:rPr lang="en-US" sz="2200" b="1" u="sng" dirty="0">
                <a:hlinkClick r:id="rId4"/>
              </a:rPr>
              <a:t>Machine Research</a:t>
            </a:r>
            <a:r>
              <a:rPr lang="en-US" sz="2200" b="1" dirty="0"/>
              <a:t>: </a:t>
            </a:r>
            <a:r>
              <a:rPr lang="en-US" sz="2200" dirty="0"/>
              <a:t>CAGR of 16% </a:t>
            </a:r>
            <a:r>
              <a:rPr lang="en-US" sz="2200" dirty="0" err="1"/>
              <a:t>i.e</a:t>
            </a:r>
            <a:r>
              <a:rPr lang="en-US" sz="2200" dirty="0"/>
              <a:t> </a:t>
            </a:r>
            <a:r>
              <a:rPr lang="en-US" sz="2200" dirty="0" err="1"/>
              <a:t>IoT</a:t>
            </a:r>
            <a:r>
              <a:rPr lang="en-US" sz="2200" dirty="0"/>
              <a:t> connections to grow from 6 billion in 2015 to 27 billion in 2025</a:t>
            </a:r>
          </a:p>
          <a:p>
            <a:pPr marL="515938" indent="-515938" algn="just">
              <a:buFont typeface="Wingdings" panose="05000000000000000000" pitchFamily="2" charset="2"/>
              <a:buChar char="q"/>
            </a:pPr>
            <a:r>
              <a:rPr lang="en-US" sz="2200" b="1" dirty="0">
                <a:hlinkClick r:id="rId5"/>
              </a:rPr>
              <a:t>Cisco</a:t>
            </a:r>
            <a:r>
              <a:rPr lang="en-US" sz="2200" b="1" dirty="0"/>
              <a:t>: </a:t>
            </a:r>
            <a:r>
              <a:rPr lang="en-US" sz="2200" dirty="0"/>
              <a:t>IP networks to support 10 billion new devices/connections, increasing from 16.3 billion in 2015 to 26.3 billion by 2020.</a:t>
            </a:r>
          </a:p>
          <a:p>
            <a:pPr marL="515938" indent="-515938" algn="just">
              <a:buFont typeface="Wingdings" panose="05000000000000000000" pitchFamily="2" charset="2"/>
              <a:buChar char="q"/>
            </a:pPr>
            <a:r>
              <a:rPr lang="en-US" sz="2200" b="1" u="sng" dirty="0">
                <a:hlinkClick r:id="rId6"/>
              </a:rPr>
              <a:t>Gartner</a:t>
            </a:r>
            <a:r>
              <a:rPr lang="en-US" sz="2200" b="1" dirty="0"/>
              <a:t>: </a:t>
            </a:r>
            <a:r>
              <a:rPr lang="en-US" sz="2200" dirty="0"/>
              <a:t>8.4 Billion Connected "Things" Will Be in Use in 2017, Up 31 % from 2016.</a:t>
            </a:r>
          </a:p>
          <a:p>
            <a:pPr marL="515938" indent="-515938" algn="just">
              <a:buFont typeface="Wingdings" panose="05000000000000000000" pitchFamily="2" charset="2"/>
              <a:buChar char="q"/>
            </a:pPr>
            <a:r>
              <a:rPr lang="en-US" sz="2200" b="1" u="sng" dirty="0">
                <a:hlinkClick r:id="rId7"/>
              </a:rPr>
              <a:t>IDC</a:t>
            </a:r>
            <a:r>
              <a:rPr lang="en-US" sz="2200" dirty="0"/>
              <a:t>: Global </a:t>
            </a:r>
            <a:r>
              <a:rPr lang="en-US" sz="2200" dirty="0" err="1"/>
              <a:t>IoT</a:t>
            </a:r>
            <a:r>
              <a:rPr lang="en-US" sz="2200" dirty="0"/>
              <a:t> Spending is expected to reach $1.29 trillion at CAGR of 15.6% over 2015-20.</a:t>
            </a:r>
          </a:p>
        </p:txBody>
      </p:sp>
      <p:sp>
        <p:nvSpPr>
          <p:cNvPr id="7" name="Slide Number Placeholder 6"/>
          <p:cNvSpPr>
            <a:spLocks noGrp="1"/>
          </p:cNvSpPr>
          <p:nvPr>
            <p:ph type="sldNum" sz="quarter" idx="12"/>
          </p:nvPr>
        </p:nvSpPr>
        <p:spPr/>
        <p:txBody>
          <a:bodyPr/>
          <a:lstStyle/>
          <a:p>
            <a:fld id="{B47DBBF2-F59D-4370-8C2E-E6E857D9E72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solidFill>
            <a:schemeClr val="bg1"/>
          </a:solidFill>
          <a:ln>
            <a:solidFill>
              <a:schemeClr val="bg1"/>
            </a:solidFill>
          </a:ln>
        </p:spPr>
        <p:txBody>
          <a:bodyPr/>
          <a:lstStyle/>
          <a:p>
            <a:r>
              <a:rPr lang="en-US" b="1" i="1" dirty="0"/>
              <a:t>IoT/M2M </a:t>
            </a:r>
            <a:br>
              <a:rPr lang="en-US" b="1" i="1" dirty="0"/>
            </a:br>
            <a:r>
              <a:rPr lang="en-US" b="1" i="1" dirty="0"/>
              <a:t>Global Policy Initiatives </a:t>
            </a:r>
          </a:p>
        </p:txBody>
      </p:sp>
      <p:sp>
        <p:nvSpPr>
          <p:cNvPr id="6" name="Slide Number Placeholder 5"/>
          <p:cNvSpPr>
            <a:spLocks noGrp="1"/>
          </p:cNvSpPr>
          <p:nvPr>
            <p:ph type="sldNum" sz="quarter" idx="12"/>
          </p:nvPr>
        </p:nvSpPr>
        <p:spPr/>
        <p:txBody>
          <a:bodyPr/>
          <a:lstStyle/>
          <a:p>
            <a:fld id="{B47DBBF2-F59D-4370-8C2E-E6E857D9E72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a:solidFill>
            <a:schemeClr val="bg1"/>
          </a:solidFill>
        </p:spPr>
        <p:txBody>
          <a:bodyPr>
            <a:noAutofit/>
          </a:bodyPr>
          <a:lstStyle/>
          <a:p>
            <a:pPr lvl="1" algn="l" rtl="0">
              <a:spcBef>
                <a:spcPct val="0"/>
              </a:spcBef>
            </a:pPr>
            <a:r>
              <a:rPr lang="en-US" b="1" dirty="0">
                <a:solidFill>
                  <a:schemeClr val="tx2"/>
                </a:solidFill>
              </a:rPr>
              <a:t/>
            </a:r>
            <a:br>
              <a:rPr lang="en-US" b="1" dirty="0">
                <a:solidFill>
                  <a:schemeClr val="tx2"/>
                </a:solidFill>
              </a:rPr>
            </a:br>
            <a:r>
              <a:rPr lang="en-US" b="1" dirty="0">
                <a:solidFill>
                  <a:schemeClr val="tx2"/>
                </a:solidFill>
              </a:rPr>
              <a:t/>
            </a:r>
            <a:br>
              <a:rPr lang="en-US" b="1" dirty="0">
                <a:solidFill>
                  <a:schemeClr val="tx2"/>
                </a:solidFill>
              </a:rPr>
            </a:br>
            <a:r>
              <a:rPr lang="en-US" sz="3200" b="1" dirty="0">
                <a:solidFill>
                  <a:schemeClr val="tx2"/>
                </a:solidFill>
                <a:latin typeface="+mn-lt"/>
              </a:rPr>
              <a:t>Global</a:t>
            </a:r>
            <a:r>
              <a:rPr lang="en-US" b="1" dirty="0">
                <a:solidFill>
                  <a:schemeClr val="tx2"/>
                </a:solidFill>
              </a:rPr>
              <a:t> </a:t>
            </a:r>
            <a:r>
              <a:rPr lang="en-US" sz="3200" b="1" dirty="0">
                <a:solidFill>
                  <a:schemeClr val="tx2"/>
                </a:solidFill>
                <a:latin typeface="+mn-lt"/>
              </a:rPr>
              <a:t>Policy Initiatives</a:t>
            </a:r>
            <a:r>
              <a:rPr lang="en-US" sz="2000" b="1" dirty="0">
                <a:solidFill>
                  <a:schemeClr val="tx2"/>
                </a:solidFill>
              </a:rPr>
              <a:t/>
            </a:r>
            <a:br>
              <a:rPr lang="en-US" sz="2000" b="1" dirty="0">
                <a:solidFill>
                  <a:schemeClr val="tx2"/>
                </a:solidFill>
              </a:rPr>
            </a:br>
            <a:endParaRPr lang="en-US" sz="3600" dirty="0">
              <a:solidFill>
                <a:schemeClr val="tx2"/>
              </a:solidFill>
            </a:endParaRPr>
          </a:p>
        </p:txBody>
      </p:sp>
      <p:sp>
        <p:nvSpPr>
          <p:cNvPr id="3" name="Content Placeholder 2"/>
          <p:cNvSpPr>
            <a:spLocks noGrp="1"/>
          </p:cNvSpPr>
          <p:nvPr>
            <p:ph idx="1"/>
          </p:nvPr>
        </p:nvSpPr>
        <p:spPr>
          <a:xfrm>
            <a:off x="457200" y="762000"/>
            <a:ext cx="8229600" cy="5410200"/>
          </a:xfrm>
          <a:ln>
            <a:solidFill>
              <a:srgbClr val="FFFFFF"/>
            </a:solidFill>
          </a:ln>
        </p:spPr>
        <p:txBody>
          <a:bodyPr>
            <a:normAutofit lnSpcReduction="10000"/>
          </a:bodyPr>
          <a:lstStyle/>
          <a:p>
            <a:pPr marL="346075" indent="-346075" algn="just"/>
            <a:r>
              <a:rPr lang="en-US" sz="1800" b="1" dirty="0">
                <a:solidFill>
                  <a:srgbClr val="0070C0"/>
                </a:solidFill>
              </a:rPr>
              <a:t>GSMA: </a:t>
            </a:r>
            <a:r>
              <a:rPr lang="en-US" sz="1800" b="1" dirty="0">
                <a:hlinkClick r:id="rId2"/>
              </a:rPr>
              <a:t>IoT Device Connection Efficiency Guidelines</a:t>
            </a:r>
            <a:r>
              <a:rPr lang="en-US" sz="1800" b="1" dirty="0"/>
              <a:t> </a:t>
            </a:r>
            <a:r>
              <a:rPr lang="en-US" sz="1800" dirty="0"/>
              <a:t>on how machines should communicate via the mobile network in the most intelligent and efficient way.</a:t>
            </a:r>
          </a:p>
          <a:p>
            <a:pPr marL="346075" indent="-346075" algn="just"/>
            <a:endParaRPr lang="en-US" sz="900" dirty="0"/>
          </a:p>
          <a:p>
            <a:pPr marL="346075" indent="-346075"/>
            <a:r>
              <a:rPr lang="en-US" sz="1800" b="1" dirty="0">
                <a:solidFill>
                  <a:srgbClr val="0062AC"/>
                </a:solidFill>
              </a:rPr>
              <a:t>European Commission: Legislation and Policy Document on harmonization of standards  &amp; Policy across Europe on IoT/M2M and ICT Technologies</a:t>
            </a:r>
            <a:endParaRPr lang="en-US" sz="1800" dirty="0">
              <a:solidFill>
                <a:srgbClr val="0062AC"/>
              </a:solidFill>
            </a:endParaRPr>
          </a:p>
          <a:p>
            <a:pPr marL="692150" indent="-346075">
              <a:buFont typeface="Wingdings" panose="05000000000000000000" pitchFamily="2" charset="2"/>
              <a:buChar char="q"/>
            </a:pPr>
            <a:r>
              <a:rPr lang="en-US" sz="1800" b="1" dirty="0">
                <a:hlinkClick r:id="rId3"/>
              </a:rPr>
              <a:t>Com(2016) 176: ICT </a:t>
            </a:r>
            <a:r>
              <a:rPr lang="en-US" sz="1800" b="1" dirty="0" err="1">
                <a:hlinkClick r:id="rId3"/>
              </a:rPr>
              <a:t>Standardisation</a:t>
            </a:r>
            <a:r>
              <a:rPr lang="en-US" sz="1800" b="1" dirty="0">
                <a:hlinkClick r:id="rId3"/>
              </a:rPr>
              <a:t> Priorities for the Digital Single Market</a:t>
            </a:r>
            <a:endParaRPr lang="en-US" sz="1800" b="1" dirty="0"/>
          </a:p>
          <a:p>
            <a:pPr marL="1149350" indent="-457200" algn="just">
              <a:buFont typeface="Wingdings" pitchFamily="2" charset="2"/>
              <a:buChar char="ü"/>
            </a:pPr>
            <a:r>
              <a:rPr lang="en-US" sz="1800" dirty="0"/>
              <a:t>To ensure that all these devices in the future will be able to connect and share data with each other</a:t>
            </a:r>
          </a:p>
          <a:p>
            <a:pPr marL="1149350" indent="-457200" algn="just">
              <a:buFont typeface="Wingdings" pitchFamily="2" charset="2"/>
              <a:buChar char="ü"/>
            </a:pPr>
            <a:r>
              <a:rPr lang="en-US" sz="1800" dirty="0"/>
              <a:t>To guarantee a fresh approach to standards in the following domains: 5G, IoT, Cybersecurity, Cloud and Big Data.</a:t>
            </a:r>
          </a:p>
          <a:p>
            <a:pPr marL="1149350" indent="-457200" algn="just">
              <a:buFont typeface="Wingdings" pitchFamily="2" charset="2"/>
              <a:buChar char="ü"/>
            </a:pPr>
            <a:r>
              <a:rPr lang="en-US" sz="1800" dirty="0"/>
              <a:t>To ensure that all forces in Europe pull in the same direction, using </a:t>
            </a:r>
            <a:r>
              <a:rPr lang="en-US" sz="1800" dirty="0" err="1"/>
              <a:t>standardisation</a:t>
            </a:r>
            <a:r>
              <a:rPr lang="en-US" sz="1800" dirty="0"/>
              <a:t> as a strategic instrument to EU industrial policy</a:t>
            </a:r>
          </a:p>
          <a:p>
            <a:pPr marL="1149350" indent="-457200" algn="just">
              <a:buFont typeface="Wingdings" pitchFamily="2" charset="2"/>
              <a:buChar char="ü"/>
            </a:pPr>
            <a:endParaRPr lang="en-US" sz="900" dirty="0"/>
          </a:p>
          <a:p>
            <a:pPr marL="692150" indent="-346075" algn="just">
              <a:buFont typeface="Wingdings" panose="05000000000000000000" pitchFamily="2" charset="2"/>
              <a:buChar char="q"/>
            </a:pPr>
            <a:r>
              <a:rPr lang="en-US" sz="1800" b="1" dirty="0">
                <a:hlinkClick r:id="rId4"/>
              </a:rPr>
              <a:t>Com(2016) 180: </a:t>
            </a:r>
            <a:r>
              <a:rPr lang="en-US" sz="1800" b="1" dirty="0" err="1">
                <a:hlinkClick r:id="rId4"/>
              </a:rPr>
              <a:t>Digitising</a:t>
            </a:r>
            <a:r>
              <a:rPr lang="en-US" sz="1800" b="1" dirty="0">
                <a:hlinkClick r:id="rId4"/>
              </a:rPr>
              <a:t> European Industry - Reaping the full benefits of a Digital Single Market</a:t>
            </a:r>
            <a:endParaRPr lang="en-US" sz="1800" b="1" dirty="0"/>
          </a:p>
          <a:p>
            <a:pPr marL="1149350" indent="-457200" algn="just">
              <a:buFont typeface="Wingdings" pitchFamily="2" charset="2"/>
              <a:buChar char="ü"/>
            </a:pPr>
            <a:r>
              <a:rPr lang="en-US" sz="1800" dirty="0"/>
              <a:t>To establish a framework for coordination between national and EU-level initiatives in </a:t>
            </a:r>
            <a:r>
              <a:rPr lang="fr-FR" sz="1800" dirty="0"/>
              <a:t>DSM technologies and public services modernisation package</a:t>
            </a:r>
            <a:r>
              <a:rPr lang="en-US" sz="1800" dirty="0"/>
              <a:t> and relevant policy actions including investments and infrastructure, accelerating the development of ICT standards, exploring regulatory conditions and adaptation of the workforce, including up-skilling.</a:t>
            </a:r>
            <a:endParaRPr lang="en-US" sz="1800" b="1"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a:solidFill>
            <a:schemeClr val="bg1"/>
          </a:solidFill>
        </p:spPr>
        <p:txBody>
          <a:bodyPr>
            <a:noAutofit/>
          </a:bodyPr>
          <a:lstStyle/>
          <a:p>
            <a:pPr algn="l"/>
            <a:r>
              <a:rPr lang="en-US" sz="3200" b="1" dirty="0">
                <a:solidFill>
                  <a:schemeClr val="tx2"/>
                </a:solidFill>
              </a:rPr>
              <a:t>Global Policy Initiatives</a:t>
            </a:r>
          </a:p>
        </p:txBody>
      </p:sp>
      <p:sp>
        <p:nvSpPr>
          <p:cNvPr id="3" name="Content Placeholder 2"/>
          <p:cNvSpPr>
            <a:spLocks noGrp="1"/>
          </p:cNvSpPr>
          <p:nvPr>
            <p:ph idx="1"/>
          </p:nvPr>
        </p:nvSpPr>
        <p:spPr>
          <a:xfrm>
            <a:off x="457200" y="762000"/>
            <a:ext cx="8458200" cy="5410200"/>
          </a:xfrm>
          <a:ln>
            <a:solidFill>
              <a:srgbClr val="FFFFFF"/>
            </a:solidFill>
          </a:ln>
        </p:spPr>
        <p:txBody>
          <a:bodyPr>
            <a:normAutofit fontScale="92500" lnSpcReduction="10000"/>
          </a:bodyPr>
          <a:lstStyle/>
          <a:p>
            <a:pPr marL="346075" indent="-346075" algn="just"/>
            <a:r>
              <a:rPr lang="en-US" sz="1900" b="1" dirty="0">
                <a:hlinkClick r:id="rId2"/>
              </a:rPr>
              <a:t>SWD(2016) 110/2: Advancing the Internet of Things in Europe</a:t>
            </a:r>
            <a:endParaRPr lang="en-US" sz="1900" b="1" dirty="0"/>
          </a:p>
          <a:p>
            <a:pPr marL="803275" indent="-457200" algn="just">
              <a:buFont typeface="Wingdings" panose="05000000000000000000" pitchFamily="2" charset="2"/>
              <a:buChar char="q"/>
            </a:pPr>
            <a:r>
              <a:rPr lang="en-US" sz="1900" dirty="0"/>
              <a:t>This document is part of "</a:t>
            </a:r>
            <a:r>
              <a:rPr lang="en-US" sz="1900" u="sng" dirty="0" err="1">
                <a:hlinkClick r:id="rId3"/>
              </a:rPr>
              <a:t>Digitising</a:t>
            </a:r>
            <a:r>
              <a:rPr lang="en-US" sz="1900" u="sng" dirty="0">
                <a:hlinkClick r:id="rId3"/>
              </a:rPr>
              <a:t> European Industry (DEI)</a:t>
            </a:r>
            <a:r>
              <a:rPr lang="en-US" sz="1900" dirty="0"/>
              <a:t>" initiative and specifies EU's </a:t>
            </a:r>
            <a:r>
              <a:rPr lang="en-US" sz="1900" dirty="0" err="1"/>
              <a:t>IoT</a:t>
            </a:r>
            <a:r>
              <a:rPr lang="en-US" sz="1900" dirty="0"/>
              <a:t> vision which is based on three pillars:</a:t>
            </a:r>
          </a:p>
          <a:p>
            <a:pPr marL="1149350" indent="-346075" algn="just">
              <a:buFont typeface="Wingdings" pitchFamily="2" charset="2"/>
              <a:buChar char="ü"/>
            </a:pPr>
            <a:r>
              <a:rPr lang="en-US" sz="1900" dirty="0"/>
              <a:t>A thriving </a:t>
            </a:r>
            <a:r>
              <a:rPr lang="en-US" sz="1900" dirty="0" err="1"/>
              <a:t>IoT</a:t>
            </a:r>
            <a:r>
              <a:rPr lang="en-US" sz="1900" dirty="0"/>
              <a:t> ecosystem </a:t>
            </a:r>
          </a:p>
          <a:p>
            <a:pPr marL="1149350" indent="-346075" algn="just">
              <a:buFont typeface="Wingdings" pitchFamily="2" charset="2"/>
              <a:buChar char="ü"/>
            </a:pPr>
            <a:r>
              <a:rPr lang="en-US" sz="1900" dirty="0"/>
              <a:t>A human-</a:t>
            </a:r>
            <a:r>
              <a:rPr lang="en-US" sz="1900" dirty="0" err="1"/>
              <a:t>centred</a:t>
            </a:r>
            <a:r>
              <a:rPr lang="en-US" sz="1900" dirty="0"/>
              <a:t> </a:t>
            </a:r>
            <a:r>
              <a:rPr lang="en-US" sz="1900" dirty="0" err="1"/>
              <a:t>IoT</a:t>
            </a:r>
            <a:r>
              <a:rPr lang="en-US" sz="1900" dirty="0"/>
              <a:t> approach</a:t>
            </a:r>
          </a:p>
          <a:p>
            <a:pPr marL="1149350" indent="-346075" algn="just">
              <a:buFont typeface="Wingdings" pitchFamily="2" charset="2"/>
              <a:buChar char="ü"/>
            </a:pPr>
            <a:r>
              <a:rPr lang="en-US" sz="1900" dirty="0"/>
              <a:t>A single market for </a:t>
            </a:r>
            <a:r>
              <a:rPr lang="en-US" sz="1900" dirty="0" err="1"/>
              <a:t>IoT</a:t>
            </a:r>
            <a:r>
              <a:rPr lang="en-US" sz="1900" dirty="0"/>
              <a:t>.</a:t>
            </a:r>
          </a:p>
          <a:p>
            <a:pPr marL="1371600" indent="-346075" algn="just">
              <a:buNone/>
            </a:pPr>
            <a:endParaRPr lang="en-US" sz="1900" dirty="0"/>
          </a:p>
          <a:p>
            <a:pPr marL="346075" indent="-346075" algn="just"/>
            <a:r>
              <a:rPr lang="en-US" sz="1900" b="1" dirty="0">
                <a:hlinkClick r:id="rId4"/>
              </a:rPr>
              <a:t>Com(2009) 278: Internet of Things — An action plan for Europe </a:t>
            </a:r>
            <a:endParaRPr lang="en-US" sz="1900" b="1" dirty="0"/>
          </a:p>
          <a:p>
            <a:pPr marL="803275" indent="-457200" algn="just">
              <a:buFont typeface="Wingdings" panose="05000000000000000000" pitchFamily="2" charset="2"/>
              <a:buChar char="q"/>
            </a:pPr>
            <a:r>
              <a:rPr lang="en-US" sz="1900" dirty="0"/>
              <a:t>This paper deals with the wider policy initiatives related to the Lisbon strategy and with the current thinking on post-i2010 initiatives</a:t>
            </a:r>
          </a:p>
          <a:p>
            <a:pPr marL="803275" indent="-457200" algn="just">
              <a:buNone/>
            </a:pPr>
            <a:endParaRPr lang="en-US" sz="1900" b="1" dirty="0"/>
          </a:p>
          <a:p>
            <a:pPr marL="346075" indent="-346075" algn="just"/>
            <a:r>
              <a:rPr lang="en-US" sz="1900" b="1" u="sng" dirty="0">
                <a:hlinkClick r:id="rId5"/>
              </a:rPr>
              <a:t>BEREC </a:t>
            </a:r>
            <a:r>
              <a:rPr lang="en-US" sz="1900" b="1" u="sng" dirty="0" err="1">
                <a:hlinkClick r:id="rId5"/>
              </a:rPr>
              <a:t>BoR</a:t>
            </a:r>
            <a:r>
              <a:rPr lang="en-US" sz="1900" b="1" u="sng" dirty="0">
                <a:hlinkClick r:id="rId5"/>
              </a:rPr>
              <a:t> (16)39, Report on enabling the Internet of Things</a:t>
            </a:r>
            <a:endParaRPr lang="en-US" sz="1900" b="1" dirty="0"/>
          </a:p>
          <a:p>
            <a:pPr marL="803275" indent="-457200" algn="just">
              <a:buFont typeface="Wingdings" panose="05000000000000000000" pitchFamily="2" charset="2"/>
              <a:buChar char="q"/>
            </a:pPr>
            <a:r>
              <a:rPr lang="en-US" sz="1900" dirty="0"/>
              <a:t>In view of Digital Single Market (DSM) review, BEREC considers that, no special treatment of IoT services and/or M2M communication is necessary, except for the following areas:</a:t>
            </a:r>
          </a:p>
          <a:p>
            <a:pPr marL="1149350" indent="-346075">
              <a:buFont typeface="Wingdings" pitchFamily="2" charset="2"/>
              <a:buChar char="ü"/>
            </a:pPr>
            <a:r>
              <a:rPr lang="en-US" sz="1900" dirty="0"/>
              <a:t>Roaming;</a:t>
            </a:r>
          </a:p>
          <a:p>
            <a:pPr marL="1149350" indent="-346075">
              <a:buFont typeface="Wingdings" pitchFamily="2" charset="2"/>
              <a:buChar char="ü"/>
            </a:pPr>
            <a:r>
              <a:rPr lang="en-US" sz="1900" dirty="0"/>
              <a:t>Switching;</a:t>
            </a:r>
          </a:p>
          <a:p>
            <a:pPr marL="1149350" indent="-346075">
              <a:buFont typeface="Wingdings" pitchFamily="2" charset="2"/>
              <a:buChar char="ü"/>
            </a:pPr>
            <a:r>
              <a:rPr lang="en-US" sz="1900" dirty="0"/>
              <a:t>Number portability.</a:t>
            </a:r>
          </a:p>
          <a:p>
            <a:pPr marL="1371600" indent="-346075" algn="just">
              <a:buFont typeface="Courier New" pitchFamily="49" charset="0"/>
              <a:buChar char="o"/>
            </a:pPr>
            <a:endParaRPr lang="en-US" sz="1600" b="1" dirty="0"/>
          </a:p>
          <a:p>
            <a:endParaRPr lang="en-US" sz="1800" dirty="0"/>
          </a:p>
        </p:txBody>
      </p:sp>
      <p:sp>
        <p:nvSpPr>
          <p:cNvPr id="7" name="Slide Number Placeholder 6"/>
          <p:cNvSpPr>
            <a:spLocks noGrp="1"/>
          </p:cNvSpPr>
          <p:nvPr>
            <p:ph type="sldNum" sz="quarter" idx="12"/>
          </p:nvPr>
        </p:nvSpPr>
        <p:spPr/>
        <p:txBody>
          <a:bodyPr/>
          <a:lstStyle/>
          <a:p>
            <a:fld id="{B47DBBF2-F59D-4370-8C2E-E6E857D9E72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b="1" i="1" dirty="0"/>
              <a:t>M2M/IoT </a:t>
            </a:r>
            <a:br>
              <a:rPr lang="en-US" b="1" i="1" dirty="0"/>
            </a:br>
            <a:r>
              <a:rPr lang="en-US" b="1" i="1" dirty="0"/>
              <a:t>Global Standardization Activities</a:t>
            </a:r>
          </a:p>
        </p:txBody>
      </p:sp>
      <p:sp>
        <p:nvSpPr>
          <p:cNvPr id="6" name="Slide Number Placeholder 5"/>
          <p:cNvSpPr>
            <a:spLocks noGrp="1"/>
          </p:cNvSpPr>
          <p:nvPr>
            <p:ph type="sldNum" sz="quarter" idx="12"/>
          </p:nvPr>
        </p:nvSpPr>
        <p:spPr/>
        <p:txBody>
          <a:bodyPr/>
          <a:lstStyle/>
          <a:p>
            <a:fld id="{B47DBBF2-F59D-4370-8C2E-E6E857D9E721}"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2728</TotalTime>
  <Words>1807</Words>
  <Application>Microsoft Office PowerPoint</Application>
  <PresentationFormat>On-screen Show (4:3)</PresentationFormat>
  <Paragraphs>272</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Courier New</vt:lpstr>
      <vt:lpstr>Times New Roman</vt:lpstr>
      <vt:lpstr>Wingdings</vt:lpstr>
      <vt:lpstr>Office Theme</vt:lpstr>
      <vt:lpstr>IoT/M2M  Standards, Legal and Regulatory work </vt:lpstr>
      <vt:lpstr>Contents..</vt:lpstr>
      <vt:lpstr>What is IoT / M2M</vt:lpstr>
      <vt:lpstr>Scope of IoT / M2M</vt:lpstr>
      <vt:lpstr>IoT/M2M Predictions</vt:lpstr>
      <vt:lpstr>IoT/M2M  Global Policy Initiatives </vt:lpstr>
      <vt:lpstr>  Global Policy Initiatives </vt:lpstr>
      <vt:lpstr>Global Policy Initiatives</vt:lpstr>
      <vt:lpstr>M2M/IoT  Global Standardization Activities</vt:lpstr>
      <vt:lpstr>Global Standardization Forums/Organizations</vt:lpstr>
      <vt:lpstr> European Telecomm. Standards Institute (ETSI) </vt:lpstr>
      <vt:lpstr> Institute of Electrical and Electronics Engineers (IEEE) </vt:lpstr>
      <vt:lpstr> OneM2M </vt:lpstr>
      <vt:lpstr> International Telecommunication Union (ITU) </vt:lpstr>
      <vt:lpstr> ISO/IEC JTC 1 </vt:lpstr>
      <vt:lpstr>IOT/M2M  Policy Initiatives: India</vt:lpstr>
      <vt:lpstr> Department of Telecommunication (DoT) </vt:lpstr>
      <vt:lpstr>Ministry of Electronics &amp; Information Technology</vt:lpstr>
      <vt:lpstr>Telecom Regulatory Authority of India (TRAI)</vt:lpstr>
      <vt:lpstr>Institute of Engineering and Technology (IET)</vt:lpstr>
      <vt:lpstr>IoT/M2M  Standardization Activities in India </vt:lpstr>
      <vt:lpstr>Standardization Forums/Organizations</vt:lpstr>
      <vt:lpstr> Bureau of Indian Standards (BIS) </vt:lpstr>
      <vt:lpstr> Telecommunication Engineering Center (TEC) </vt:lpstr>
      <vt:lpstr> Telecommunication Standards Development Society, India (TSDSI) </vt:lpstr>
      <vt:lpstr>IoT/M2M Communication Technologies</vt:lpstr>
      <vt:lpstr> IoT/M2M Technologies in Smart City Mission  </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Priya dagar</dc:creator>
  <cp:lastModifiedBy>Dinesh Sharma</cp:lastModifiedBy>
  <cp:revision>263</cp:revision>
  <dcterms:created xsi:type="dcterms:W3CDTF">2017-08-10T04:57:13Z</dcterms:created>
  <dcterms:modified xsi:type="dcterms:W3CDTF">2017-09-11T10:54:37Z</dcterms:modified>
</cp:coreProperties>
</file>