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19"/>
  </p:notesMasterIdLst>
  <p:handoutMasterIdLst>
    <p:handoutMasterId r:id="rId20"/>
  </p:handoutMasterIdLst>
  <p:sldIdLst>
    <p:sldId id="418" r:id="rId3"/>
    <p:sldId id="621" r:id="rId4"/>
    <p:sldId id="361" r:id="rId5"/>
    <p:sldId id="370" r:id="rId6"/>
    <p:sldId id="372" r:id="rId7"/>
    <p:sldId id="390" r:id="rId8"/>
    <p:sldId id="374" r:id="rId9"/>
    <p:sldId id="369" r:id="rId10"/>
    <p:sldId id="378" r:id="rId11"/>
    <p:sldId id="373" r:id="rId12"/>
    <p:sldId id="383" r:id="rId13"/>
    <p:sldId id="387" r:id="rId14"/>
    <p:sldId id="289" r:id="rId15"/>
    <p:sldId id="376" r:id="rId16"/>
    <p:sldId id="542" r:id="rId17"/>
    <p:sldId id="3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C3C0FA-B30F-4CC0-B8C1-74EAB3A00E12}">
          <p14:sldIdLst>
            <p14:sldId id="418"/>
            <p14:sldId id="621"/>
            <p14:sldId id="361"/>
            <p14:sldId id="370"/>
            <p14:sldId id="372"/>
            <p14:sldId id="390"/>
            <p14:sldId id="374"/>
            <p14:sldId id="369"/>
            <p14:sldId id="378"/>
            <p14:sldId id="373"/>
            <p14:sldId id="383"/>
            <p14:sldId id="387"/>
            <p14:sldId id="289"/>
            <p14:sldId id="376"/>
            <p14:sldId id="542"/>
          </p14:sldIdLst>
        </p14:section>
        <p14:section name="Untitled Section" id="{213E5361-6FFC-404E-A648-21F1EA63A7E0}">
          <p14:sldIdLst>
            <p14:sldId id="3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DA6D9"/>
    <a:srgbClr val="69B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1" autoAdjust="0"/>
    <p:restoredTop sz="81283" autoAdjust="0"/>
  </p:normalViewPr>
  <p:slideViewPr>
    <p:cSldViewPr snapToGrid="0">
      <p:cViewPr varScale="1">
        <p:scale>
          <a:sx n="58" d="100"/>
          <a:sy n="58" d="100"/>
        </p:scale>
        <p:origin x="354" y="7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-68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20"/>
    </p:cViewPr>
  </p:sorterViewPr>
  <p:notesViewPr>
    <p:cSldViewPr snapToGrid="0" showGuides="1">
      <p:cViewPr varScale="1">
        <p:scale>
          <a:sx n="93" d="100"/>
          <a:sy n="93" d="100"/>
        </p:scale>
        <p:origin x="33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34BF4-D1A2-4DC0-9076-B1D0B88C651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49E3E-B5D7-44B8-9061-6FEAA061C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44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87933-24CC-41FC-B5C5-0B97C92A62DF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36DBB-B0B8-4B9C-A11A-F32987B5B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4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AB0DB-AE2A-4565-A392-5BD9D4570823}" type="slidenum">
              <a:rPr lang="fr-BE" smtClean="0"/>
              <a:pPr>
                <a:defRPr/>
              </a:pPr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144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9625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1800" b="1" dirty="0"/>
              <a:t>HG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0294" y="9435331"/>
            <a:ext cx="2945862" cy="4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7B7BF9-C8EB-48D2-9004-4D144A358B1D}" type="slidenum">
              <a:rPr lang="fr-BE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2</a:t>
            </a:fld>
            <a:endParaRPr lang="fr-BE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9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Date Placeholder 1"/>
          <p:cNvSpPr txBox="1">
            <a:spLocks noGrp="1"/>
          </p:cNvSpPr>
          <p:nvPr/>
        </p:nvSpPr>
        <p:spPr bwMode="auto">
          <a:xfrm>
            <a:off x="3856039" y="0"/>
            <a:ext cx="2947987" cy="49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9" tIns="45090" rIns="90179" bIns="45090"/>
          <a:lstStyle>
            <a:lvl1pPr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2012-05-02 </a:t>
            </a:r>
          </a:p>
        </p:txBody>
      </p:sp>
      <p:sp>
        <p:nvSpPr>
          <p:cNvPr id="107523" name="Slide Number Placeholder 2"/>
          <p:cNvSpPr txBox="1">
            <a:spLocks noGrp="1"/>
          </p:cNvSpPr>
          <p:nvPr/>
        </p:nvSpPr>
        <p:spPr bwMode="auto">
          <a:xfrm>
            <a:off x="3856039" y="9443798"/>
            <a:ext cx="2947987" cy="49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9" tIns="45090" rIns="90179" bIns="45090" anchor="b"/>
          <a:lstStyle>
            <a:lvl1pPr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BA7C948-B018-45E4-9F5A-FA2A7E54A2D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5000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7524" name="Header Placeholder 3"/>
          <p:cNvSpPr txBox="1">
            <a:spLocks noGrp="1"/>
          </p:cNvSpPr>
          <p:nvPr/>
        </p:nvSpPr>
        <p:spPr bwMode="auto">
          <a:xfrm>
            <a:off x="0" y="0"/>
            <a:ext cx="2947988" cy="49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9" tIns="45090" rIns="90179" bIns="45090"/>
          <a:lstStyle>
            <a:lvl1pPr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7525" name="Footer Placeholder 5"/>
          <p:cNvSpPr txBox="1">
            <a:spLocks noGrp="1"/>
          </p:cNvSpPr>
          <p:nvPr/>
        </p:nvSpPr>
        <p:spPr bwMode="auto">
          <a:xfrm>
            <a:off x="0" y="9443798"/>
            <a:ext cx="2947988" cy="49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9" tIns="45090" rIns="90179" bIns="45090" anchor="b"/>
          <a:lstStyle>
            <a:lvl1pPr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752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23050" cy="3725863"/>
          </a:xfrm>
          <a:ln/>
        </p:spPr>
      </p:sp>
      <p:sp>
        <p:nvSpPr>
          <p:cNvPr id="107527" name="Rectangle 3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0179" tIns="45090" rIns="90179" bIns="45090"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9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782763"/>
            <a:ext cx="9144000" cy="1712538"/>
          </a:xfrm>
        </p:spPr>
        <p:txBody>
          <a:bodyPr anchor="ctr" anchorCtr="0">
            <a:normAutofit/>
          </a:bodyPr>
          <a:lstStyle>
            <a:lvl1pPr algn="ctr">
              <a:defRPr sz="4400"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BIS - Curtain raiser on 'Intelligent Transport </a:t>
            </a:r>
            <a:r>
              <a:rPr lang="fr-FR" dirty="0" err="1"/>
              <a:t>Systems</a:t>
            </a:r>
            <a:r>
              <a:rPr lang="fr-FR" dirty="0"/>
              <a:t>'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954666" y="5244239"/>
            <a:ext cx="8894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800" b="1" spc="180" dirty="0">
                <a:solidFill>
                  <a:srgbClr val="69BFEC"/>
                </a:solidFill>
                <a:latin typeface="Century Gothic" panose="020B0502020202020204" pitchFamily="34" charset="0"/>
              </a:rPr>
              <a:t>“ITS Standards &amp; Policy in Europe”. </a:t>
            </a:r>
            <a:endParaRPr lang="en-IN" sz="1400" b="1" spc="180" dirty="0">
              <a:solidFill>
                <a:srgbClr val="69BFEC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3361" y="3508641"/>
            <a:ext cx="11514668" cy="15001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Dinesh Chand Sharma </a:t>
            </a:r>
          </a:p>
          <a:p>
            <a:pPr lvl="0"/>
            <a:r>
              <a:rPr lang="en-US" dirty="0"/>
              <a:t>Director – Standards &amp; Public Policy </a:t>
            </a:r>
          </a:p>
          <a:p>
            <a:pPr lvl="0"/>
            <a:r>
              <a:rPr lang="en-US" dirty="0"/>
              <a:t>European Project SESEI</a:t>
            </a:r>
          </a:p>
        </p:txBody>
      </p:sp>
      <p:pic>
        <p:nvPicPr>
          <p:cNvPr id="15" name="Picture 8" descr="eftalogo.jpg">
            <a:extLst>
              <a:ext uri="{FF2B5EF4-FFF2-40B4-BE49-F238E27FC236}">
                <a16:creationId xmlns:a16="http://schemas.microsoft.com/office/drawing/2014/main" id="{DB7E8971-08B9-4BCF-BE7D-4768C1A0D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 b="7619"/>
          <a:stretch>
            <a:fillRect/>
          </a:stretch>
        </p:blipFill>
        <p:spPr bwMode="auto">
          <a:xfrm>
            <a:off x="8493220" y="211138"/>
            <a:ext cx="77946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ETSI.gif">
            <a:extLst>
              <a:ext uri="{FF2B5EF4-FFF2-40B4-BE49-F238E27FC236}">
                <a16:creationId xmlns:a16="http://schemas.microsoft.com/office/drawing/2014/main" id="{0BBC0BEE-8470-4BEC-9331-3D69CBA56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233" y="298450"/>
            <a:ext cx="15589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CEN logo transparent.gif">
            <a:extLst>
              <a:ext uri="{FF2B5EF4-FFF2-40B4-BE49-F238E27FC236}">
                <a16:creationId xmlns:a16="http://schemas.microsoft.com/office/drawing/2014/main" id="{50010B3E-3E49-41DC-BE2A-57DC0C88AE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95" y="212725"/>
            <a:ext cx="7969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LogoDefPMS.jpg">
            <a:extLst>
              <a:ext uri="{FF2B5EF4-FFF2-40B4-BE49-F238E27FC236}">
                <a16:creationId xmlns:a16="http://schemas.microsoft.com/office/drawing/2014/main" id="{49274DC7-5128-47C8-A326-A56778282F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0895" y="225425"/>
            <a:ext cx="12430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1FAC76AE-227B-48FE-A3EB-BAD234F70E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2083" y="19050"/>
            <a:ext cx="1233487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783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86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36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2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27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5349876"/>
            <a:ext cx="103632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6067426"/>
            <a:ext cx="103632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95E3-FB7A-48CE-AF24-12502853B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5943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5349876"/>
            <a:ext cx="103632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6067426"/>
            <a:ext cx="103632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3D6C-220B-4BDF-8A96-6307C35CE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0778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5349876"/>
            <a:ext cx="103632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6067426"/>
            <a:ext cx="103632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4992-AB3D-4ABD-B0A1-F6F4019B0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0258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5349876"/>
            <a:ext cx="103632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6067426"/>
            <a:ext cx="103632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8C1CE-1C14-4AAE-BBFD-4FC6E93C6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4063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5349876"/>
            <a:ext cx="103632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6067426"/>
            <a:ext cx="103632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077EE-5B84-4BBD-9476-898A52993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750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5349876"/>
            <a:ext cx="103632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6067426"/>
            <a:ext cx="103632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BB3AF-BA40-49F6-B18F-4601455E3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2220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13553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109200" y="0"/>
            <a:ext cx="2082800" cy="6176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5253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733" y="6413500"/>
            <a:ext cx="183726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4B6A-4CE7-4123-8A0A-6CE7DA643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5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SI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4FA488C-B5A6-46D4-AF2E-663701578F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67" y="73026"/>
            <a:ext cx="2178051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מחבר ישר 13">
            <a:extLst>
              <a:ext uri="{FF2B5EF4-FFF2-40B4-BE49-F238E27FC236}">
                <a16:creationId xmlns:a16="http://schemas.microsoft.com/office/drawing/2014/main" id="{A36FB583-FF39-4CEA-B4C5-AFB838246555}"/>
              </a:ext>
            </a:extLst>
          </p:cNvPr>
          <p:cNvCxnSpPr/>
          <p:nvPr userDrawn="1"/>
        </p:nvCxnSpPr>
        <p:spPr>
          <a:xfrm>
            <a:off x="0" y="6159500"/>
            <a:ext cx="12192000" cy="0"/>
          </a:xfrm>
          <a:prstGeom prst="line">
            <a:avLst/>
          </a:prstGeom>
          <a:ln w="19050">
            <a:solidFill>
              <a:srgbClr val="005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600201"/>
            <a:ext cx="10972800" cy="39994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52000" indent="-252000"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004A8D"/>
                </a:solidFill>
              </a:defRPr>
            </a:lvl1pPr>
            <a:lvl2pPr marL="504000" indent="-252000">
              <a:buFont typeface="Arial" panose="020B0604020202020204" pitchFamily="34" charset="0"/>
              <a:buChar char="•"/>
              <a:defRPr baseline="0">
                <a:solidFill>
                  <a:srgbClr val="004A8D"/>
                </a:solidFill>
              </a:defRPr>
            </a:lvl2pPr>
            <a:lvl3pPr marL="756000" indent="-252000">
              <a:buFont typeface="Arial" panose="020B0604020202020204" pitchFamily="34" charset="0"/>
              <a:buChar char="•"/>
              <a:defRPr baseline="0">
                <a:solidFill>
                  <a:srgbClr val="004A8D"/>
                </a:solidFill>
              </a:defRPr>
            </a:lvl3pPr>
            <a:lvl4pPr marL="1008000" indent="-252000">
              <a:buFont typeface="Arial" panose="020B0604020202020204" pitchFamily="34" charset="0"/>
              <a:buChar char="•"/>
              <a:defRPr baseline="0">
                <a:solidFill>
                  <a:srgbClr val="004A8D"/>
                </a:solidFill>
              </a:defRPr>
            </a:lvl4pPr>
            <a:lvl5pPr marL="1260000" indent="-252000">
              <a:buFont typeface="Arial" panose="020B0604020202020204" pitchFamily="34" charset="0"/>
              <a:buChar char="•"/>
              <a:defRPr baseline="0">
                <a:solidFill>
                  <a:srgbClr val="004A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4231"/>
            <a:ext cx="10988984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07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usters Op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5BC9CFE-5F57-40B7-92DB-14BF8F1D7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12192000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מחבר ישר 12">
            <a:extLst>
              <a:ext uri="{FF2B5EF4-FFF2-40B4-BE49-F238E27FC236}">
                <a16:creationId xmlns:a16="http://schemas.microsoft.com/office/drawing/2014/main" id="{681AC1A8-0FF9-4528-8673-75ED08BEB176}"/>
              </a:ext>
            </a:extLst>
          </p:cNvPr>
          <p:cNvCxnSpPr/>
          <p:nvPr userDrawn="1"/>
        </p:nvCxnSpPr>
        <p:spPr>
          <a:xfrm>
            <a:off x="0" y="6159500"/>
            <a:ext cx="12192000" cy="0"/>
          </a:xfrm>
          <a:prstGeom prst="line">
            <a:avLst/>
          </a:prstGeom>
          <a:ln w="19050">
            <a:solidFill>
              <a:srgbClr val="005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2" y="1633061"/>
            <a:ext cx="6727177" cy="662018"/>
          </a:xfrm>
        </p:spPr>
        <p:txBody>
          <a:bodyPr anchor="t"/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78424"/>
            <a:ext cx="4795880" cy="1001064"/>
          </a:xfr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5F5F5F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681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1196869" y="640080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196869" y="640080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4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1196869" y="640080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2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196869" y="640080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0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609600" y="5075239"/>
            <a:ext cx="10972800" cy="1222375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2108200" y="152400"/>
            <a:ext cx="79756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076826"/>
            <a:ext cx="103632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3629026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1" cap="all">
                <a:solidFill>
                  <a:srgbClr val="A0A0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737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42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93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70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BB37-9D80-4B52-A421-E87E42A4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51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52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58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C5C7125B-1E7F-4A95-9F64-E003E588FF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6907" y="6362700"/>
            <a:ext cx="3882886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fr-FR" sz="10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BIS - Curtain raiser on 'Intelligent Transport </a:t>
            </a:r>
            <a:r>
              <a:rPr lang="fr-FR" sz="1000" b="1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Systems</a:t>
            </a:r>
            <a:r>
              <a:rPr lang="fr-FR" sz="10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'</a:t>
            </a:r>
            <a:endParaRPr lang="en-IN" sz="1000" b="1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A454DD9B-D540-4F92-A9A7-189EE83C9E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45787" y="6524625"/>
            <a:ext cx="608013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>
                <a:defRPr/>
              </a:pPr>
              <a:t>‹#›</a:t>
            </a:fld>
            <a:endParaRPr lang="en-US" sz="1000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" name="Picture 6" descr="ETSI.gif">
            <a:extLst>
              <a:ext uri="{FF2B5EF4-FFF2-40B4-BE49-F238E27FC236}">
                <a16:creationId xmlns:a16="http://schemas.microsoft.com/office/drawing/2014/main" id="{0EDF912A-6220-4738-9AB9-5383D20A3709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125074" y="6392863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CEN logo transparent.gif">
            <a:extLst>
              <a:ext uri="{FF2B5EF4-FFF2-40B4-BE49-F238E27FC236}">
                <a16:creationId xmlns:a16="http://schemas.microsoft.com/office/drawing/2014/main" id="{9F3CA419-CD22-48B8-90D9-945A8B9B3EE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66187" y="6392863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LogoDefPMS.jpg">
            <a:extLst>
              <a:ext uri="{FF2B5EF4-FFF2-40B4-BE49-F238E27FC236}">
                <a16:creationId xmlns:a16="http://schemas.microsoft.com/office/drawing/2014/main" id="{F9437BF7-FAEB-4365-AB8D-6662B964CFF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359899" y="6362700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eftalogo.jpg">
            <a:extLst>
              <a:ext uri="{FF2B5EF4-FFF2-40B4-BE49-F238E27FC236}">
                <a16:creationId xmlns:a16="http://schemas.microsoft.com/office/drawing/2014/main" id="{5CDD838B-254E-4D9F-9FF1-7075A3FF6B8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/>
          <a:srcRect b="7619"/>
          <a:stretch>
            <a:fillRect/>
          </a:stretch>
        </p:blipFill>
        <p:spPr bwMode="auto">
          <a:xfrm>
            <a:off x="4158662" y="6400800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5889C607-D016-4070-B395-0B3668A83E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155362" y="6243638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121544-3AE4-4509-B6CA-D188627E8615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5152599" y="6311900"/>
            <a:ext cx="1849385" cy="4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2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60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2" r:id="rId20"/>
    <p:sldLayoutId id="2147483729" r:id="rId21"/>
    <p:sldLayoutId id="2147483730" r:id="rId22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65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95984" y="0"/>
            <a:ext cx="1996016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5204915" y="6400801"/>
            <a:ext cx="1277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© 2016 oneM2M</a:t>
            </a:r>
          </a:p>
        </p:txBody>
      </p:sp>
    </p:spTree>
    <p:extLst>
      <p:ext uri="{BB962C8B-B14F-4D97-AF65-F5344CB8AC3E}">
        <p14:creationId xmlns:p14="http://schemas.microsoft.com/office/powerpoint/2010/main" val="22463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41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inesh.chand.sharma@sesei.eu" TargetMode="External"/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sesei.in/" TargetMode="External"/><Relationship Id="rId4" Type="http://schemas.openxmlformats.org/officeDocument/2006/relationships/hyperlink" Target="http://www.sesei.e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sei.eu/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11" Type="http://schemas.openxmlformats.org/officeDocument/2006/relationships/image" Target="../media/image22.jpeg"/><Relationship Id="rId5" Type="http://schemas.openxmlformats.org/officeDocument/2006/relationships/image" Target="../media/image9.png"/><Relationship Id="rId10" Type="http://schemas.openxmlformats.org/officeDocument/2006/relationships/hyperlink" Target="http://www.eustandards.in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www.sesei.i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jpeg"/><Relationship Id="rId26" Type="http://schemas.openxmlformats.org/officeDocument/2006/relationships/image" Target="../media/image51.png"/><Relationship Id="rId39" Type="http://schemas.openxmlformats.org/officeDocument/2006/relationships/image" Target="../media/image62.png"/><Relationship Id="rId3" Type="http://schemas.openxmlformats.org/officeDocument/2006/relationships/image" Target="../media/image30.jpeg"/><Relationship Id="rId21" Type="http://schemas.openxmlformats.org/officeDocument/2006/relationships/image" Target="../media/image48.png"/><Relationship Id="rId34" Type="http://schemas.openxmlformats.org/officeDocument/2006/relationships/image" Target="../media/image57.jpeg"/><Relationship Id="rId42" Type="http://schemas.openxmlformats.org/officeDocument/2006/relationships/hyperlink" Target="http://images.google.co.uk/imgres?imgurl=http://www.britclub.org/usa-flag.gif&amp;imgrefurl=http://www.britclub.org/&amp;h=329&amp;w=492&amp;sz=6&amp;tbnid=fOnsRTLorYEOxM:&amp;tbnh=87&amp;tbnw=130&amp;prev=/images?q=usa+flag&amp;um=1&amp;start=2&amp;sa=X&amp;oi=images&amp;ct=image&amp;cd=2" TargetMode="External"/><Relationship Id="rId47" Type="http://schemas.openxmlformats.org/officeDocument/2006/relationships/hyperlink" Target="http://images.google.co.uk/imgres?imgurl=http://morewhat.com/wordpress/wp-content/uploads/2007/10/EUflag.jpg&amp;imgrefurl=http://morewhat.com/wordpress/?cat=140&amp;h=793&amp;w=1181&amp;sz=258&amp;tbnid=DRdn2jhZ8Xai4M:&amp;tbnh=101&amp;tbnw=150&amp;prev=/images?q=eu+flag&amp;um=1&amp;start=3&amp;sa=X&amp;oi=images&amp;ct=image&amp;cd=3" TargetMode="Externa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jpeg"/><Relationship Id="rId25" Type="http://schemas.openxmlformats.org/officeDocument/2006/relationships/hyperlink" Target="http://www.compass4d.eu/" TargetMode="External"/><Relationship Id="rId33" Type="http://schemas.openxmlformats.org/officeDocument/2006/relationships/hyperlink" Target="http://www.icarsupport.org/" TargetMode="External"/><Relationship Id="rId38" Type="http://schemas.openxmlformats.org/officeDocument/2006/relationships/image" Target="../media/image61.png"/><Relationship Id="rId46" Type="http://schemas.openxmlformats.org/officeDocument/2006/relationships/image" Target="../media/image67.jpeg"/><Relationship Id="rId2" Type="http://schemas.openxmlformats.org/officeDocument/2006/relationships/image" Target="../media/image25.png"/><Relationship Id="rId16" Type="http://schemas.openxmlformats.org/officeDocument/2006/relationships/image" Target="../media/image43.emf"/><Relationship Id="rId20" Type="http://schemas.openxmlformats.org/officeDocument/2006/relationships/image" Target="../media/image47.jpeg"/><Relationship Id="rId29" Type="http://schemas.openxmlformats.org/officeDocument/2006/relationships/image" Target="../media/image54.png"/><Relationship Id="rId41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0.png"/><Relationship Id="rId32" Type="http://schemas.openxmlformats.org/officeDocument/2006/relationships/image" Target="../media/image56.jpe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45" Type="http://schemas.openxmlformats.org/officeDocument/2006/relationships/image" Target="../media/image66.jpe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hyperlink" Target="http://www.freilot.eu/en/home/home.htm" TargetMode="External"/><Relationship Id="rId28" Type="http://schemas.openxmlformats.org/officeDocument/2006/relationships/image" Target="../media/image53.png"/><Relationship Id="rId36" Type="http://schemas.openxmlformats.org/officeDocument/2006/relationships/image" Target="../media/image59.png"/><Relationship Id="rId10" Type="http://schemas.openxmlformats.org/officeDocument/2006/relationships/image" Target="../media/image37.png"/><Relationship Id="rId19" Type="http://schemas.openxmlformats.org/officeDocument/2006/relationships/image" Target="../media/image46.jpeg"/><Relationship Id="rId31" Type="http://schemas.openxmlformats.org/officeDocument/2006/relationships/hyperlink" Target="http://wiki.fot-net.eu/index.php?title=File:SISCOGA_COLOR.jpg" TargetMode="External"/><Relationship Id="rId44" Type="http://schemas.openxmlformats.org/officeDocument/2006/relationships/hyperlink" Target="http://images.google.co.uk/imgres?imgurl=http://library.thinkquest.org/05aug/01746/Japan%20flag.gif&amp;imgrefurl=http://library.thinkquest.org/05aug/01746/hyperlink.htm&amp;h=351&amp;w=497&amp;sz=4&amp;tbnid=OznrQ3RZGli_eM:&amp;tbnh=92&amp;tbnw=130&amp;prev=/images?q=japan+flag&amp;um=1&amp;start=2&amp;sa=X&amp;oi=images&amp;ct=image&amp;cd=2" TargetMode="External"/><Relationship Id="rId4" Type="http://schemas.openxmlformats.org/officeDocument/2006/relationships/image" Target="../media/image31.jpeg"/><Relationship Id="rId9" Type="http://schemas.openxmlformats.org/officeDocument/2006/relationships/image" Target="../media/image36.emf"/><Relationship Id="rId14" Type="http://schemas.openxmlformats.org/officeDocument/2006/relationships/image" Target="../media/image41.png"/><Relationship Id="rId22" Type="http://schemas.openxmlformats.org/officeDocument/2006/relationships/image" Target="../media/image49.wmf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58.jpeg"/><Relationship Id="rId43" Type="http://schemas.openxmlformats.org/officeDocument/2006/relationships/image" Target="../media/image65.jpeg"/><Relationship Id="rId48" Type="http://schemas.openxmlformats.org/officeDocument/2006/relationships/image" Target="../media/image6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jpeg"/><Relationship Id="rId3" Type="http://schemas.openxmlformats.org/officeDocument/2006/relationships/hyperlink" Target="http://images.google.co.uk/imgres?imgurl=http://morewhat.com/wordpress/wp-content/uploads/2007/10/EUflag.jpg&amp;imgrefurl=http://morewhat.com/wordpress/?cat=140&amp;h=793&amp;w=1181&amp;sz=258&amp;tbnid=DRdn2jhZ8Xai4M:&amp;tbnh=101&amp;tbnw=150&amp;prev=/images?q=eu+flag&amp;um=1&amp;start=3&amp;sa=X&amp;oi=images&amp;ct=image&amp;cd=3" TargetMode="External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9.png"/><Relationship Id="rId16" Type="http://schemas.openxmlformats.org/officeDocument/2006/relationships/image" Target="../media/image7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74.png"/><Relationship Id="rId5" Type="http://schemas.openxmlformats.org/officeDocument/2006/relationships/image" Target="../media/image25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jpeg"/><Relationship Id="rId4" Type="http://schemas.openxmlformats.org/officeDocument/2006/relationships/image" Target="../media/image68.jpe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wmf"/><Relationship Id="rId18" Type="http://schemas.openxmlformats.org/officeDocument/2006/relationships/image" Target="../media/image36.emf"/><Relationship Id="rId26" Type="http://schemas.openxmlformats.org/officeDocument/2006/relationships/image" Target="../media/image95.jpeg"/><Relationship Id="rId39" Type="http://schemas.openxmlformats.org/officeDocument/2006/relationships/image" Target="../media/image102.jpeg"/><Relationship Id="rId21" Type="http://schemas.openxmlformats.org/officeDocument/2006/relationships/image" Target="../media/image42.png"/><Relationship Id="rId34" Type="http://schemas.openxmlformats.org/officeDocument/2006/relationships/image" Target="../media/image100.png"/><Relationship Id="rId42" Type="http://schemas.openxmlformats.org/officeDocument/2006/relationships/image" Target="../media/image104.jpeg"/><Relationship Id="rId47" Type="http://schemas.openxmlformats.org/officeDocument/2006/relationships/image" Target="../media/image107.png"/><Relationship Id="rId50" Type="http://schemas.openxmlformats.org/officeDocument/2006/relationships/image" Target="../media/image110.png"/><Relationship Id="rId55" Type="http://schemas.openxmlformats.org/officeDocument/2006/relationships/image" Target="../media/image115.png"/><Relationship Id="rId63" Type="http://schemas.openxmlformats.org/officeDocument/2006/relationships/image" Target="../media/image122.png"/><Relationship Id="rId68" Type="http://schemas.openxmlformats.org/officeDocument/2006/relationships/image" Target="../media/image126.png"/><Relationship Id="rId7" Type="http://schemas.openxmlformats.org/officeDocument/2006/relationships/hyperlink" Target="http://www.compass4d.eu/" TargetMode="Externa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88.jpeg"/><Relationship Id="rId29" Type="http://schemas.openxmlformats.org/officeDocument/2006/relationships/image" Target="../media/image97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6.jpeg"/><Relationship Id="rId11" Type="http://schemas.openxmlformats.org/officeDocument/2006/relationships/image" Target="../media/image39.png"/><Relationship Id="rId24" Type="http://schemas.openxmlformats.org/officeDocument/2006/relationships/image" Target="../media/image93.png"/><Relationship Id="rId32" Type="http://schemas.openxmlformats.org/officeDocument/2006/relationships/image" Target="../media/image99.jpeg"/><Relationship Id="rId37" Type="http://schemas.openxmlformats.org/officeDocument/2006/relationships/image" Target="../media/image101.jpeg"/><Relationship Id="rId40" Type="http://schemas.openxmlformats.org/officeDocument/2006/relationships/hyperlink" Target="http://images.google.co.uk/imgres?imgurl=http://library.thinkquest.org/05aug/01746/Japan%20flag.gif&amp;imgrefurl=http://library.thinkquest.org/05aug/01746/hyperlink.htm&amp;h=351&amp;w=497&amp;sz=4&amp;tbnid=OznrQ3RZGli_eM:&amp;tbnh=92&amp;tbnw=130&amp;prev=/images?q=japan+flag&amp;um=1&amp;start=2&amp;sa=X&amp;oi=images&amp;ct=image&amp;cd=2" TargetMode="External"/><Relationship Id="rId45" Type="http://schemas.openxmlformats.org/officeDocument/2006/relationships/hyperlink" Target="http://www.itsstandards.eu/" TargetMode="External"/><Relationship Id="rId53" Type="http://schemas.openxmlformats.org/officeDocument/2006/relationships/image" Target="../media/image113.jpeg"/><Relationship Id="rId58" Type="http://schemas.openxmlformats.org/officeDocument/2006/relationships/image" Target="../media/image118.jpeg"/><Relationship Id="rId66" Type="http://schemas.openxmlformats.org/officeDocument/2006/relationships/image" Target="../media/image125.png"/><Relationship Id="rId5" Type="http://schemas.openxmlformats.org/officeDocument/2006/relationships/hyperlink" Target="http://www.scoref.fr/" TargetMode="External"/><Relationship Id="rId15" Type="http://schemas.openxmlformats.org/officeDocument/2006/relationships/image" Target="../media/image68.jpeg"/><Relationship Id="rId23" Type="http://schemas.openxmlformats.org/officeDocument/2006/relationships/image" Target="../media/image92.png"/><Relationship Id="rId28" Type="http://schemas.openxmlformats.org/officeDocument/2006/relationships/image" Target="../media/image96.jpeg"/><Relationship Id="rId36" Type="http://schemas.openxmlformats.org/officeDocument/2006/relationships/image" Target="../media/image57.jpeg"/><Relationship Id="rId49" Type="http://schemas.openxmlformats.org/officeDocument/2006/relationships/image" Target="../media/image109.jpeg"/><Relationship Id="rId57" Type="http://schemas.openxmlformats.org/officeDocument/2006/relationships/image" Target="../media/image117.jpeg"/><Relationship Id="rId61" Type="http://schemas.openxmlformats.org/officeDocument/2006/relationships/image" Target="../media/image121.png"/><Relationship Id="rId10" Type="http://schemas.openxmlformats.org/officeDocument/2006/relationships/image" Target="../media/image87.emf"/><Relationship Id="rId19" Type="http://schemas.openxmlformats.org/officeDocument/2006/relationships/image" Target="../media/image34.png"/><Relationship Id="rId31" Type="http://schemas.openxmlformats.org/officeDocument/2006/relationships/image" Target="../media/image98.wmf"/><Relationship Id="rId44" Type="http://schemas.openxmlformats.org/officeDocument/2006/relationships/image" Target="../media/image49.wmf"/><Relationship Id="rId52" Type="http://schemas.openxmlformats.org/officeDocument/2006/relationships/image" Target="../media/image112.png"/><Relationship Id="rId60" Type="http://schemas.openxmlformats.org/officeDocument/2006/relationships/image" Target="../media/image120.png"/><Relationship Id="rId65" Type="http://schemas.openxmlformats.org/officeDocument/2006/relationships/image" Target="../media/image124.jpeg"/><Relationship Id="rId4" Type="http://schemas.openxmlformats.org/officeDocument/2006/relationships/image" Target="../media/image85.png"/><Relationship Id="rId9" Type="http://schemas.openxmlformats.org/officeDocument/2006/relationships/image" Target="../media/image25.png"/><Relationship Id="rId14" Type="http://schemas.openxmlformats.org/officeDocument/2006/relationships/hyperlink" Target="http://images.google.co.uk/imgres?imgurl=http://morewhat.com/wordpress/wp-content/uploads/2007/10/EUflag.jpg&amp;imgrefurl=http://morewhat.com/wordpress/?cat=140&amp;h=793&amp;w=1181&amp;sz=258&amp;tbnid=DRdn2jhZ8Xai4M:&amp;tbnh=101&amp;tbnw=150&amp;prev=/images?q=eu+flag&amp;um=1&amp;start=3&amp;sa=X&amp;oi=images&amp;ct=image&amp;cd=3" TargetMode="External"/><Relationship Id="rId22" Type="http://schemas.openxmlformats.org/officeDocument/2006/relationships/image" Target="../media/image91.png"/><Relationship Id="rId27" Type="http://schemas.openxmlformats.org/officeDocument/2006/relationships/hyperlink" Target="http://wiki.fot-net.eu/index.php?title=File:SISCOGA_COLOR.jpg" TargetMode="External"/><Relationship Id="rId30" Type="http://schemas.openxmlformats.org/officeDocument/2006/relationships/image" Target="../media/image45.jpeg"/><Relationship Id="rId35" Type="http://schemas.openxmlformats.org/officeDocument/2006/relationships/hyperlink" Target="http://www.icarsupport.org/" TargetMode="External"/><Relationship Id="rId43" Type="http://schemas.openxmlformats.org/officeDocument/2006/relationships/image" Target="../media/image105.png"/><Relationship Id="rId48" Type="http://schemas.openxmlformats.org/officeDocument/2006/relationships/image" Target="../media/image108.png"/><Relationship Id="rId56" Type="http://schemas.openxmlformats.org/officeDocument/2006/relationships/image" Target="../media/image116.png"/><Relationship Id="rId64" Type="http://schemas.openxmlformats.org/officeDocument/2006/relationships/image" Target="../media/image123.png"/><Relationship Id="rId69" Type="http://schemas.openxmlformats.org/officeDocument/2006/relationships/image" Target="../media/image127.png"/><Relationship Id="rId8" Type="http://schemas.openxmlformats.org/officeDocument/2006/relationships/image" Target="../media/image51.png"/><Relationship Id="rId51" Type="http://schemas.openxmlformats.org/officeDocument/2006/relationships/image" Target="../media/image111.png"/><Relationship Id="rId3" Type="http://schemas.openxmlformats.org/officeDocument/2006/relationships/image" Target="../media/image84.jpe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89.png"/><Relationship Id="rId25" Type="http://schemas.openxmlformats.org/officeDocument/2006/relationships/image" Target="../media/image94.jpeg"/><Relationship Id="rId33" Type="http://schemas.openxmlformats.org/officeDocument/2006/relationships/image" Target="../media/image43.emf"/><Relationship Id="rId38" Type="http://schemas.openxmlformats.org/officeDocument/2006/relationships/hyperlink" Target="http://images.google.co.uk/imgres?imgurl=http://www.britclub.org/usa-flag.gif&amp;imgrefurl=http://www.britclub.org/&amp;h=329&amp;w=492&amp;sz=6&amp;tbnid=fOnsRTLorYEOxM:&amp;tbnh=87&amp;tbnw=130&amp;prev=/images?q=usa+flag&amp;um=1&amp;start=2&amp;sa=X&amp;oi=images&amp;ct=image&amp;cd=2" TargetMode="External"/><Relationship Id="rId46" Type="http://schemas.openxmlformats.org/officeDocument/2006/relationships/image" Target="../media/image106.png"/><Relationship Id="rId59" Type="http://schemas.openxmlformats.org/officeDocument/2006/relationships/image" Target="../media/image119.jpeg"/><Relationship Id="rId67" Type="http://schemas.openxmlformats.org/officeDocument/2006/relationships/image" Target="../media/image70.png"/><Relationship Id="rId20" Type="http://schemas.openxmlformats.org/officeDocument/2006/relationships/image" Target="../media/image90.png"/><Relationship Id="rId41" Type="http://schemas.openxmlformats.org/officeDocument/2006/relationships/image" Target="../media/image103.jpeg"/><Relationship Id="rId54" Type="http://schemas.openxmlformats.org/officeDocument/2006/relationships/image" Target="../media/image114.png"/><Relationship Id="rId62" Type="http://schemas.openxmlformats.org/officeDocument/2006/relationships/hyperlink" Target="http://www.aioti.eu/default.html" TargetMode="External"/><Relationship Id="rId70" Type="http://schemas.openxmlformats.org/officeDocument/2006/relationships/image" Target="../media/image1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hyperlink" Target="http://www.its.dot.gov/connected_vehicle/international_research.htm" TargetMode="External"/><Relationship Id="rId7" Type="http://schemas.openxmlformats.org/officeDocument/2006/relationships/image" Target="../media/image1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1.jpeg"/><Relationship Id="rId11" Type="http://schemas.openxmlformats.org/officeDocument/2006/relationships/image" Target="../media/image134.png"/><Relationship Id="rId5" Type="http://schemas.openxmlformats.org/officeDocument/2006/relationships/hyperlink" Target="http://www.comesafety.org/uploads/pics/CooperativeSystemsRealisation_01.jpg" TargetMode="External"/><Relationship Id="rId10" Type="http://schemas.openxmlformats.org/officeDocument/2006/relationships/image" Target="../media/image133.jpeg"/><Relationship Id="rId4" Type="http://schemas.openxmlformats.org/officeDocument/2006/relationships/hyperlink" Target="http://ec.europa.eu/digital-agenda/en/news/progress-and-findings-harmonisation-eu-us-security-and-communications-standards-field" TargetMode="External"/><Relationship Id="rId9" Type="http://schemas.openxmlformats.org/officeDocument/2006/relationships/hyperlink" Target="http://images.google.co.uk/imgres?imgurl=http://library.thinkquest.org/05aug/01746/Japan%20flag.gif&amp;imgrefurl=http://library.thinkquest.org/05aug/01746/hyperlink.htm&amp;h=351&amp;w=497&amp;sz=4&amp;tbnid=OznrQ3RZGli_eM:&amp;tbnh=92&amp;tbnw=130&amp;prev=/images?q%3Djapan%2Bflag%26um%3D1&amp;start=2&amp;sa=X&amp;oi=images&amp;ct=image&amp;cd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79864" y="2161206"/>
            <a:ext cx="8645708" cy="2247508"/>
          </a:xfrm>
        </p:spPr>
        <p:txBody>
          <a:bodyPr>
            <a:noAutofit/>
          </a:bodyPr>
          <a:lstStyle/>
          <a:p>
            <a:br>
              <a:rPr lang="en-GB" b="1" dirty="0"/>
            </a:br>
            <a:r>
              <a:rPr lang="fr-FR" b="1" dirty="0"/>
              <a:t>BIS - Curtain raiser on 'Intelligent Transport </a:t>
            </a:r>
            <a:r>
              <a:rPr lang="fr-FR" b="1" dirty="0" err="1"/>
              <a:t>Systems</a:t>
            </a:r>
            <a:r>
              <a:rPr lang="fr-FR" b="1" dirty="0"/>
              <a:t>'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0248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1708F98-BF22-4A87-B4EC-86FFD64C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524" y="44555"/>
            <a:ext cx="9590825" cy="869845"/>
          </a:xfr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4000" b="1" dirty="0"/>
              <a:t>ITS: EU Standards &amp; Specifications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8C831F00-1896-4123-9602-0D8032E4A3A1}"/>
              </a:ext>
            </a:extLst>
          </p:cNvPr>
          <p:cNvSpPr/>
          <p:nvPr/>
        </p:nvSpPr>
        <p:spPr>
          <a:xfrm>
            <a:off x="1908125" y="4795940"/>
            <a:ext cx="5405438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rgbClr val="351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MAC-PHY 802.11p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0322BEEA-8D7D-4072-A8D3-502956AEE12C}"/>
              </a:ext>
            </a:extLst>
          </p:cNvPr>
          <p:cNvSpPr/>
          <p:nvPr/>
        </p:nvSpPr>
        <p:spPr>
          <a:xfrm>
            <a:off x="1908125" y="4041878"/>
            <a:ext cx="5405438" cy="5334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351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ETSI Access Layer</a:t>
            </a:r>
          </a:p>
          <a:p>
            <a:pPr algn="ctr">
              <a:defRPr/>
            </a:pPr>
            <a:r>
              <a:rPr lang="en-GB" sz="1200" dirty="0">
                <a:solidFill>
                  <a:srgbClr val="35195B"/>
                </a:solidFill>
              </a:rPr>
              <a:t>EN 302 663 (ITS-G5 AL), TS 102 687, TS 102 792, TS 102 724</a:t>
            </a: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6B5A1801-8492-402C-A765-6FDC9565F2BE}"/>
              </a:ext>
            </a:extLst>
          </p:cNvPr>
          <p:cNvSpPr/>
          <p:nvPr/>
        </p:nvSpPr>
        <p:spPr>
          <a:xfrm>
            <a:off x="1908125" y="3262415"/>
            <a:ext cx="5405438" cy="5334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351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ETSI Network/Transport Layer</a:t>
            </a:r>
          </a:p>
          <a:p>
            <a:pPr algn="ctr">
              <a:defRPr/>
            </a:pPr>
            <a:r>
              <a:rPr lang="en-GB" sz="1200" dirty="0">
                <a:solidFill>
                  <a:srgbClr val="35195B"/>
                </a:solidFill>
              </a:rPr>
              <a:t>EN 302 636-4-1 (GN), EN 302 636-5-1 (GTP), EN 302 636-6-1(IPv6 /GN)</a:t>
            </a: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B67DB8C2-95AC-48C7-B66F-FE71B952FF56}"/>
              </a:ext>
            </a:extLst>
          </p:cNvPr>
          <p:cNvSpPr/>
          <p:nvPr/>
        </p:nvSpPr>
        <p:spPr>
          <a:xfrm>
            <a:off x="7605663" y="1103415"/>
            <a:ext cx="588962" cy="495935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endParaRPr lang="en-GB" sz="2000" dirty="0">
              <a:solidFill>
                <a:srgbClr val="35195B"/>
              </a:solidFill>
            </a:endParaRP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2E700C5A-DE9B-40E7-B187-94283A54DA2C}"/>
              </a:ext>
            </a:extLst>
          </p:cNvPr>
          <p:cNvSpPr/>
          <p:nvPr/>
        </p:nvSpPr>
        <p:spPr>
          <a:xfrm>
            <a:off x="1908125" y="1098654"/>
            <a:ext cx="2609850" cy="1831975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rgbClr val="351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ETSI Application &amp; Facility</a:t>
            </a:r>
          </a:p>
          <a:p>
            <a:pPr>
              <a:defRPr/>
            </a:pPr>
            <a:r>
              <a:rPr lang="en-GB" sz="1200" dirty="0">
                <a:solidFill>
                  <a:srgbClr val="351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RHS/ICRW/LCRW</a:t>
            </a:r>
          </a:p>
          <a:p>
            <a:pPr>
              <a:defRPr/>
            </a:pPr>
            <a:r>
              <a:rPr lang="en-GB" sz="1200" dirty="0">
                <a:solidFill>
                  <a:srgbClr val="351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CAM,DENM, SAEM, P&amp;T…</a:t>
            </a: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D8171E36-40E8-4D41-AE5C-D4798C23640F}"/>
              </a:ext>
            </a:extLst>
          </p:cNvPr>
          <p:cNvSpPr/>
          <p:nvPr/>
        </p:nvSpPr>
        <p:spPr>
          <a:xfrm>
            <a:off x="4703713" y="1071666"/>
            <a:ext cx="2609850" cy="183197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rgbClr val="35195B"/>
                </a:solidFill>
              </a:rPr>
              <a:t>CEN Application &amp; facility</a:t>
            </a:r>
          </a:p>
          <a:p>
            <a:pPr>
              <a:defRPr/>
            </a:pPr>
            <a:r>
              <a:rPr lang="en-GB" sz="1200" dirty="0">
                <a:solidFill>
                  <a:srgbClr val="35195B"/>
                </a:solidFill>
              </a:rPr>
              <a:t>IVS, CS</a:t>
            </a:r>
          </a:p>
          <a:p>
            <a:pPr>
              <a:defRPr/>
            </a:pPr>
            <a:r>
              <a:rPr lang="en-GB" sz="1200" dirty="0">
                <a:solidFill>
                  <a:srgbClr val="35195B"/>
                </a:solidFill>
              </a:rPr>
              <a:t>IVI, LDM, SPAT, MAP….</a:t>
            </a: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256DCF7C-816C-43EE-AAF3-DA6A72C6A931}"/>
              </a:ext>
            </a:extLst>
          </p:cNvPr>
          <p:cNvSpPr/>
          <p:nvPr/>
        </p:nvSpPr>
        <p:spPr>
          <a:xfrm>
            <a:off x="1027063" y="1160565"/>
            <a:ext cx="588962" cy="4960938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35195B"/>
              </a:solidFill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D9E02290-77C9-4CED-B9D7-5F23EF2AB2F2}"/>
              </a:ext>
            </a:extLst>
          </p:cNvPr>
          <p:cNvSpPr/>
          <p:nvPr/>
        </p:nvSpPr>
        <p:spPr>
          <a:xfrm>
            <a:off x="1925588" y="5543653"/>
            <a:ext cx="2609850" cy="57785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rgbClr val="351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ETSI Test Specs &amp; Plug Tests</a:t>
            </a: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34D8209D-2F0E-41DC-89F8-5FBFE24252C6}"/>
              </a:ext>
            </a:extLst>
          </p:cNvPr>
          <p:cNvSpPr/>
          <p:nvPr/>
        </p:nvSpPr>
        <p:spPr>
          <a:xfrm>
            <a:off x="4703713" y="5537303"/>
            <a:ext cx="2609850" cy="57785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 dirty="0">
              <a:solidFill>
                <a:srgbClr val="351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1100" dirty="0">
                <a:solidFill>
                  <a:srgbClr val="351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 Test Specifications</a:t>
            </a:r>
          </a:p>
          <a:p>
            <a:pPr algn="ctr">
              <a:defRPr/>
            </a:pPr>
            <a:endParaRPr lang="en-GB" sz="2000" dirty="0">
              <a:solidFill>
                <a:srgbClr val="35195B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55A186-5015-43FD-9ECC-C3DC315641D5}"/>
              </a:ext>
            </a:extLst>
          </p:cNvPr>
          <p:cNvSpPr txBox="1"/>
          <p:nvPr/>
        </p:nvSpPr>
        <p:spPr>
          <a:xfrm rot="5400000">
            <a:off x="6791276" y="3725321"/>
            <a:ext cx="2105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351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ETSI Security</a:t>
            </a:r>
          </a:p>
          <a:p>
            <a:pPr>
              <a:defRPr/>
            </a:pPr>
            <a:r>
              <a:rPr lang="en-GB" sz="1200" dirty="0">
                <a:solidFill>
                  <a:srgbClr val="351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1200" dirty="0">
                <a:solidFill>
                  <a:srgbClr val="35195B"/>
                </a:solidFill>
              </a:rPr>
              <a:t>TS 102 731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59E3B0-BE62-47B3-9F8D-2195D7EA9C82}"/>
              </a:ext>
            </a:extLst>
          </p:cNvPr>
          <p:cNvSpPr txBox="1"/>
          <p:nvPr/>
        </p:nvSpPr>
        <p:spPr>
          <a:xfrm rot="5400000">
            <a:off x="-1229568" y="3409408"/>
            <a:ext cx="4953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srgbClr val="351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ETSI Architecture</a:t>
            </a:r>
          </a:p>
          <a:p>
            <a:pPr algn="ctr">
              <a:defRPr/>
            </a:pPr>
            <a:r>
              <a:rPr lang="en-GB" sz="1200" dirty="0">
                <a:solidFill>
                  <a:srgbClr val="35195B"/>
                </a:solidFill>
              </a:rPr>
              <a:t>EN 302 665, TS 103 175</a:t>
            </a:r>
          </a:p>
        </p:txBody>
      </p:sp>
    </p:spTree>
    <p:extLst>
      <p:ext uri="{BB962C8B-B14F-4D97-AF65-F5344CB8AC3E}">
        <p14:creationId xmlns:p14="http://schemas.microsoft.com/office/powerpoint/2010/main" val="63420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8FCFC48-E0CF-4BE2-B77A-C3F130E8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13" y="0"/>
            <a:ext cx="9284487" cy="797442"/>
          </a:xfr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4000" b="1" dirty="0"/>
              <a:t>C-V2X Technology</a:t>
            </a:r>
          </a:p>
        </p:txBody>
      </p:sp>
      <p:pic>
        <p:nvPicPr>
          <p:cNvPr id="14341" name="Picture 6">
            <a:extLst>
              <a:ext uri="{FF2B5EF4-FFF2-40B4-BE49-F238E27FC236}">
                <a16:creationId xmlns:a16="http://schemas.microsoft.com/office/drawing/2014/main" id="{9DD1E535-3F2B-4469-9B3B-E5B700C34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13" y="797442"/>
            <a:ext cx="10516849" cy="536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02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96C8B51-0E6D-4789-931A-0FA165B7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775" y="1"/>
            <a:ext cx="9274925" cy="776178"/>
          </a:xfr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4000" b="1" dirty="0"/>
              <a:t>3GPP V2X standardisation timeline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BE525E8-C542-4166-9197-BE9EDB54F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75" y="753027"/>
            <a:ext cx="10407533" cy="5498143"/>
          </a:xfrm>
        </p:spPr>
        <p:txBody>
          <a:bodyPr/>
          <a:lstStyle/>
          <a:p>
            <a:r>
              <a:rPr lang="en-US" altLang="en-US" sz="1600" dirty="0"/>
              <a:t>LTE based V2X (Phase 1) specification completed in March 2017 </a:t>
            </a:r>
          </a:p>
          <a:p>
            <a:pPr lvl="1"/>
            <a:r>
              <a:rPr lang="en-US" altLang="en-US" sz="1200" dirty="0"/>
              <a:t>LTE </a:t>
            </a:r>
            <a:r>
              <a:rPr lang="en-US" altLang="en-US" sz="1200" dirty="0" err="1"/>
              <a:t>Uu</a:t>
            </a:r>
            <a:r>
              <a:rPr lang="en-US" altLang="en-US" sz="1200" dirty="0"/>
              <a:t> and PC5 enhancement for enabling V2V and V2X communication</a:t>
            </a:r>
          </a:p>
          <a:p>
            <a:r>
              <a:rPr lang="en-US" altLang="en-US" sz="1600" dirty="0"/>
              <a:t>C-V2X standardization ongoing with backward/forward compatibility</a:t>
            </a:r>
          </a:p>
          <a:p>
            <a:pPr lvl="1"/>
            <a:r>
              <a:rPr lang="en-US" altLang="en-US" sz="1200" dirty="0"/>
              <a:t>Phase 2 to support 8 carriers aggregation, 64QAM, TX diversity, and latency reduction</a:t>
            </a:r>
          </a:p>
          <a:p>
            <a:pPr lvl="1"/>
            <a:r>
              <a:rPr lang="en-US" altLang="en-US" sz="1400" dirty="0"/>
              <a:t>Phase 3 to address advanced use cases and evaluate additional requirements with 5G New Radio (5G-V2X)</a:t>
            </a:r>
            <a:endParaRPr lang="en-GB" altLang="en-US" sz="1400" dirty="0"/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7A2BD9B1-86BD-4237-B3A4-DEA171A56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5" y="2190869"/>
            <a:ext cx="9075530" cy="406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20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 noChangeArrowheads="1"/>
          </p:cNvSpPr>
          <p:nvPr>
            <p:ph type="title"/>
          </p:nvPr>
        </p:nvSpPr>
        <p:spPr>
          <a:xfrm>
            <a:off x="254000" y="247650"/>
            <a:ext cx="6519863" cy="631825"/>
          </a:xfr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b="1" dirty="0" err="1"/>
              <a:t>eCall</a:t>
            </a:r>
            <a:r>
              <a:rPr lang="en-US" altLang="en-US" sz="4000" b="1" dirty="0"/>
              <a:t> – Emergency Call</a:t>
            </a:r>
          </a:p>
        </p:txBody>
      </p:sp>
      <p:pic>
        <p:nvPicPr>
          <p:cNvPr id="10243" name="Picture 2" descr="Image result for eC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10957" r="5916" b="3842"/>
          <a:stretch>
            <a:fillRect/>
          </a:stretch>
        </p:blipFill>
        <p:spPr>
          <a:xfrm>
            <a:off x="6880226" y="0"/>
            <a:ext cx="4009448" cy="2484037"/>
          </a:xfr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26569D-A35E-45C2-AE04-0F47F16D121B}"/>
              </a:ext>
            </a:extLst>
          </p:cNvPr>
          <p:cNvSpPr/>
          <p:nvPr/>
        </p:nvSpPr>
        <p:spPr>
          <a:xfrm>
            <a:off x="57150" y="954088"/>
            <a:ext cx="6716713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b="1" dirty="0" err="1">
                <a:latin typeface="Century Gothic" panose="020B0502020202020204" pitchFamily="34" charset="0"/>
              </a:rPr>
              <a:t>eCall</a:t>
            </a:r>
            <a:r>
              <a:rPr lang="en-US" sz="2000" dirty="0">
                <a:latin typeface="Century Gothic" panose="020B0502020202020204" pitchFamily="34" charset="0"/>
              </a:rPr>
              <a:t> is a European initiative intended to bring rapid assistance to motorists involved in a collision anywhere in the European Union.</a:t>
            </a:r>
          </a:p>
          <a:p>
            <a:pPr algn="just">
              <a:defRPr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IN" sz="2000" dirty="0" err="1">
                <a:latin typeface="Century Gothic" panose="020B0502020202020204" pitchFamily="34" charset="0"/>
              </a:rPr>
              <a:t>eCall</a:t>
            </a:r>
            <a:r>
              <a:rPr lang="en-IN" sz="2000" dirty="0">
                <a:latin typeface="Century Gothic" panose="020B0502020202020204" pitchFamily="34" charset="0"/>
              </a:rPr>
              <a:t> mandatory in all new cars and light commercial vehicles in the EU from 31</a:t>
            </a:r>
            <a:r>
              <a:rPr lang="en-IN" sz="2000" baseline="30000" dirty="0">
                <a:latin typeface="Century Gothic" panose="020B0502020202020204" pitchFamily="34" charset="0"/>
              </a:rPr>
              <a:t>st</a:t>
            </a:r>
            <a:r>
              <a:rPr lang="en-IN" sz="2000" dirty="0">
                <a:latin typeface="Century Gothic" panose="020B0502020202020204" pitchFamily="34" charset="0"/>
              </a:rPr>
              <a:t> March 2018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IN" sz="2000" dirty="0" err="1">
                <a:latin typeface="Century Gothic" panose="020B0502020202020204" pitchFamily="34" charset="0"/>
              </a:rPr>
              <a:t>eCall</a:t>
            </a:r>
            <a:r>
              <a:rPr lang="en-IN" sz="2000" dirty="0">
                <a:latin typeface="Century Gothic" panose="020B0502020202020204" pitchFamily="34" charset="0"/>
              </a:rPr>
              <a:t> is generated either manually by pushing a SOS button or automatically  via in-vehicle sensors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IN" sz="2000" dirty="0" err="1">
                <a:latin typeface="Century Gothic" panose="020B0502020202020204" pitchFamily="34" charset="0"/>
              </a:rPr>
              <a:t>eCall</a:t>
            </a:r>
            <a:r>
              <a:rPr lang="en-IN" sz="2000" dirty="0">
                <a:latin typeface="Century Gothic" panose="020B0502020202020204" pitchFamily="34" charset="0"/>
              </a:rPr>
              <a:t> car automatically calls the nearest emergency call centre through the 112 to report accident &amp; location.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IN" sz="2000" dirty="0">
                <a:latin typeface="Century Gothic" panose="020B0502020202020204" pitchFamily="34" charset="0"/>
              </a:rPr>
              <a:t>Minimum Set of Data (MSD) is sent, containing info. regarding the vehicle, its location, direction of travel etc.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IN" sz="2000" dirty="0" err="1">
                <a:latin typeface="Century Gothic" panose="020B0502020202020204" pitchFamily="34" charset="0"/>
              </a:rPr>
              <a:t>eCall</a:t>
            </a:r>
            <a:r>
              <a:rPr lang="en-IN" sz="2000" dirty="0">
                <a:latin typeface="Century Gothic" panose="020B0502020202020204" pitchFamily="34" charset="0"/>
              </a:rPr>
              <a:t> will be integrated into up to 20 million new vehicles annually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E6520C61-E910-4627-A49C-6EC6AD2C9E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6" y="2858626"/>
            <a:ext cx="4558087" cy="294365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072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Call3 MSD">
            <a:extLst>
              <a:ext uri="{FF2B5EF4-FFF2-40B4-BE49-F238E27FC236}">
                <a16:creationId xmlns:a16="http://schemas.microsoft.com/office/drawing/2014/main" id="{684CFFA2-181B-4A2E-A8A3-7A6DE563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64" y="1999733"/>
            <a:ext cx="72548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eCall2 satellites">
            <a:extLst>
              <a:ext uri="{FF2B5EF4-FFF2-40B4-BE49-F238E27FC236}">
                <a16:creationId xmlns:a16="http://schemas.microsoft.com/office/drawing/2014/main" id="{86EA65BA-37E3-483A-8E1E-BCE4FCC5F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64" y="1902895"/>
            <a:ext cx="7461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>
            <a:extLst>
              <a:ext uri="{FF2B5EF4-FFF2-40B4-BE49-F238E27FC236}">
                <a16:creationId xmlns:a16="http://schemas.microsoft.com/office/drawing/2014/main" id="{B4AA0868-7732-414F-B5A7-8BA315350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726" y="713857"/>
            <a:ext cx="1368425" cy="254000"/>
          </a:xfrm>
          <a:prstGeom prst="rect">
            <a:avLst/>
          </a:prstGeom>
          <a:solidFill>
            <a:srgbClr val="FFFFFF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2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16072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5B9CCA96-B47C-4C7C-835D-A38EE997B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314" y="967858"/>
            <a:ext cx="5400675" cy="360363"/>
          </a:xfrm>
          <a:prstGeom prst="rect">
            <a:avLst/>
          </a:prstGeom>
          <a:solidFill>
            <a:srgbClr val="FFFFFF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6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Pan-European eCall Operating Requirements </a:t>
            </a:r>
          </a:p>
        </p:txBody>
      </p:sp>
      <p:sp>
        <p:nvSpPr>
          <p:cNvPr id="20486" name="AutoShape 6">
            <a:extLst>
              <a:ext uri="{FF2B5EF4-FFF2-40B4-BE49-F238E27FC236}">
                <a16:creationId xmlns:a16="http://schemas.microsoft.com/office/drawing/2014/main" id="{88475021-EFEE-4164-A675-14DC0E2C63F2}"/>
              </a:ext>
            </a:extLst>
          </p:cNvPr>
          <p:cNvSpPr>
            <a:spLocks/>
          </p:cNvSpPr>
          <p:nvPr/>
        </p:nvSpPr>
        <p:spPr bwMode="auto">
          <a:xfrm rot="5400000">
            <a:off x="5372926" y="-2270643"/>
            <a:ext cx="431800" cy="7559675"/>
          </a:xfrm>
          <a:prstGeom prst="leftBrace">
            <a:avLst>
              <a:gd name="adj1" fmla="val 145895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GB" altLang="en-US" sz="7600" b="1">
              <a:solidFill>
                <a:srgbClr val="FFD62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A982953E-405C-447D-9FEC-21F152AA9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939" y="3777733"/>
            <a:ext cx="1336675" cy="360363"/>
          </a:xfrm>
          <a:prstGeom prst="rect">
            <a:avLst/>
          </a:prstGeom>
          <a:solidFill>
            <a:srgbClr val="FFFFFF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3000">
                <a:solidFill>
                  <a:srgbClr val="777777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EA14E17B-D73A-4B50-A78F-C0FC779AE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938" y="3560246"/>
            <a:ext cx="1008062" cy="217487"/>
          </a:xfrm>
          <a:prstGeom prst="rect">
            <a:avLst/>
          </a:prstGeom>
          <a:solidFill>
            <a:srgbClr val="FFFFFF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2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15722</a:t>
            </a: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1F85454D-4531-487D-A221-36C0EFF82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225" y="3777733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8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MSD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88FB64D3-868F-4F18-9F44-0839B77D8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75" y="175695"/>
            <a:ext cx="2700338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-"/>
              <a:defRPr/>
            </a:pPr>
            <a:r>
              <a:rPr lang="en-GB" altLang="en-US" sz="12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Public service 112-based only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-Voice + MSD to relevant PSAP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FontTx/>
              <a:buChar char="-"/>
              <a:defRPr/>
            </a:pPr>
            <a:r>
              <a:rPr lang="en-GB" altLang="en-US" sz="12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112-based, with or without intermediation platform under Public delegation</a:t>
            </a:r>
          </a:p>
        </p:txBody>
      </p:sp>
      <p:grpSp>
        <p:nvGrpSpPr>
          <p:cNvPr id="20491" name="Group 11">
            <a:extLst>
              <a:ext uri="{FF2B5EF4-FFF2-40B4-BE49-F238E27FC236}">
                <a16:creationId xmlns:a16="http://schemas.microsoft.com/office/drawing/2014/main" id="{5C6539E2-F403-4C01-8E90-BF045459F576}"/>
              </a:ext>
            </a:extLst>
          </p:cNvPr>
          <p:cNvGrpSpPr>
            <a:grpSpLocks/>
          </p:cNvGrpSpPr>
          <p:nvPr/>
        </p:nvGrpSpPr>
        <p:grpSpPr bwMode="auto">
          <a:xfrm>
            <a:off x="5552314" y="3669783"/>
            <a:ext cx="1368425" cy="722313"/>
            <a:chOff x="3152" y="1752"/>
            <a:chExt cx="862" cy="455"/>
          </a:xfrm>
        </p:grpSpPr>
        <p:sp>
          <p:nvSpPr>
            <p:cNvPr id="20548" name="Rectangle 12">
              <a:extLst>
                <a:ext uri="{FF2B5EF4-FFF2-40B4-BE49-F238E27FC236}">
                  <a16:creationId xmlns:a16="http://schemas.microsoft.com/office/drawing/2014/main" id="{9FC0F24D-E057-446A-9070-779881B62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979"/>
              <a:ext cx="862" cy="228"/>
            </a:xfrm>
            <a:prstGeom prst="rect">
              <a:avLst/>
            </a:prstGeom>
            <a:solidFill>
              <a:srgbClr val="FFCC66"/>
            </a:solidFill>
            <a:ln w="25560">
              <a:solidFill>
                <a:srgbClr val="260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160" tIns="46080" rIns="92160" bIns="46080"/>
            <a:lstStyle>
              <a:lvl1pPr defTabSz="449263">
                <a:spcBef>
                  <a:spcPct val="20000"/>
                </a:spcBef>
                <a:buSzPct val="9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600A0"/>
                </a:buClr>
                <a:buSzPct val="100000"/>
                <a:buNone/>
                <a:defRPr/>
              </a:pPr>
              <a:r>
                <a:rPr lang="en-GB" altLang="en-US" sz="1600">
                  <a:solidFill>
                    <a:srgbClr val="2600A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eCall Flag</a:t>
              </a:r>
            </a:p>
          </p:txBody>
        </p:sp>
        <p:sp>
          <p:nvSpPr>
            <p:cNvPr id="20549" name="Rectangle 13">
              <a:extLst>
                <a:ext uri="{FF2B5EF4-FFF2-40B4-BE49-F238E27FC236}">
                  <a16:creationId xmlns:a16="http://schemas.microsoft.com/office/drawing/2014/main" id="{5B0145D6-41BF-4FC6-8555-E5BE20820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752"/>
              <a:ext cx="862" cy="227"/>
            </a:xfrm>
            <a:prstGeom prst="rect">
              <a:avLst/>
            </a:prstGeom>
            <a:solidFill>
              <a:srgbClr val="FFCC66"/>
            </a:solidFill>
            <a:ln w="25560">
              <a:solidFill>
                <a:srgbClr val="260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160" tIns="46080" rIns="92160" bIns="46080"/>
            <a:lstStyle>
              <a:lvl1pPr defTabSz="449263">
                <a:spcBef>
                  <a:spcPct val="20000"/>
                </a:spcBef>
                <a:buSzPct val="9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4"/>
                </a:buBlip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600A0"/>
                </a:buClr>
                <a:buSzPct val="100000"/>
                <a:buNone/>
                <a:defRPr/>
              </a:pPr>
              <a:r>
                <a:rPr lang="en-GB" altLang="en-US" sz="1000" b="1">
                  <a:solidFill>
                    <a:srgbClr val="2600A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ETSI TS 124 008 Table 10.5.135d  </a:t>
              </a:r>
              <a:r>
                <a:rPr lang="en-GB" altLang="en-US" sz="1200" b="1">
                  <a:solidFill>
                    <a:srgbClr val="2600A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</a:p>
          </p:txBody>
        </p:sp>
      </p:grpSp>
      <p:grpSp>
        <p:nvGrpSpPr>
          <p:cNvPr id="20492" name="Group 14">
            <a:extLst>
              <a:ext uri="{FF2B5EF4-FFF2-40B4-BE49-F238E27FC236}">
                <a16:creationId xmlns:a16="http://schemas.microsoft.com/office/drawing/2014/main" id="{905C6884-7E47-469D-BFEB-D92320B1666E}"/>
              </a:ext>
            </a:extLst>
          </p:cNvPr>
          <p:cNvGrpSpPr>
            <a:grpSpLocks/>
          </p:cNvGrpSpPr>
          <p:nvPr/>
        </p:nvGrpSpPr>
        <p:grpSpPr bwMode="auto">
          <a:xfrm>
            <a:off x="3936239" y="2588696"/>
            <a:ext cx="1903413" cy="1006475"/>
            <a:chOff x="2089" y="1116"/>
            <a:chExt cx="1199" cy="634"/>
          </a:xfrm>
        </p:grpSpPr>
        <p:grpSp>
          <p:nvGrpSpPr>
            <p:cNvPr id="20544" name="Group 15">
              <a:extLst>
                <a:ext uri="{FF2B5EF4-FFF2-40B4-BE49-F238E27FC236}">
                  <a16:creationId xmlns:a16="http://schemas.microsoft.com/office/drawing/2014/main" id="{71999E90-0A01-4807-BCF7-E62CB4AF99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9" y="1116"/>
              <a:ext cx="1179" cy="288"/>
              <a:chOff x="1837" y="2909"/>
              <a:chExt cx="1407" cy="421"/>
            </a:xfrm>
          </p:grpSpPr>
          <p:sp>
            <p:nvSpPr>
              <p:cNvPr id="20546" name="Rectangle 16">
                <a:extLst>
                  <a:ext uri="{FF2B5EF4-FFF2-40B4-BE49-F238E27FC236}">
                    <a16:creationId xmlns:a16="http://schemas.microsoft.com/office/drawing/2014/main" id="{D34CC09A-4927-4DE7-B07D-3F6943241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3022"/>
                <a:ext cx="1088" cy="227"/>
              </a:xfrm>
              <a:prstGeom prst="rect">
                <a:avLst/>
              </a:prstGeom>
              <a:solidFill>
                <a:srgbClr val="FFCC66"/>
              </a:solidFill>
              <a:ln w="28575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4"/>
                  </a:buBlip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Blip>
                    <a:blip r:embed="rId4"/>
                  </a:buBlip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Blip>
                    <a:blip r:embed="rId4"/>
                  </a:buBlip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Blip>
                    <a:blip r:embed="rId4"/>
                  </a:buBlip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Blip>
                    <a:blip r:embed="rId4"/>
                  </a:buBlip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Blip>
                    <a:blip r:embed="rId4"/>
                  </a:buBlip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Blip>
                    <a:blip r:embed="rId4"/>
                  </a:buBlip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Blip>
                    <a:blip r:embed="rId4"/>
                  </a:buBlip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Blip>
                    <a:blip r:embed="rId4"/>
                  </a:buBlip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SzTx/>
                  <a:buNone/>
                  <a:defRPr/>
                </a:pPr>
                <a:endParaRPr lang="en-GB" altLang="en-US" sz="7600" b="1">
                  <a:solidFill>
                    <a:srgbClr val="FFD624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47" name="Rectangle 17">
                <a:extLst>
                  <a:ext uri="{FF2B5EF4-FFF2-40B4-BE49-F238E27FC236}">
                    <a16:creationId xmlns:a16="http://schemas.microsoft.com/office/drawing/2014/main" id="{B3BDE022-850A-4BF0-A715-D119116FF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V="1">
                <a:off x="1838" y="2909"/>
                <a:ext cx="1406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SzPct val="90000"/>
                  <a:buBlip>
                    <a:blip r:embed="rId4"/>
                  </a:buBlip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Blip>
                    <a:blip r:embed="rId4"/>
                  </a:buBlip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Blip>
                    <a:blip r:embed="rId4"/>
                  </a:buBlip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Blip>
                    <a:blip r:embed="rId4"/>
                  </a:buBlip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Blip>
                    <a:blip r:embed="rId4"/>
                  </a:buBlip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Blip>
                    <a:blip r:embed="rId4"/>
                  </a:buBlip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Blip>
                    <a:blip r:embed="rId4"/>
                  </a:buBlip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Blip>
                    <a:blip r:embed="rId4"/>
                  </a:buBlip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Blip>
                    <a:blip r:embed="rId4"/>
                  </a:buBlip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None/>
                  <a:defRPr/>
                </a:pPr>
                <a:r>
                  <a:rPr lang="en-GB" altLang="en-US" sz="1400" b="1">
                    <a:solidFill>
                      <a:srgbClr val="C0504D"/>
                    </a:solidFill>
                    <a:latin typeface="Times" panose="02020603050405020304" pitchFamily="18" charset="0"/>
                    <a:cs typeface="Arial" panose="020B0604020202020204" pitchFamily="34" charset="0"/>
                  </a:rPr>
                  <a:t>ETSI TS 122 101</a:t>
                </a:r>
                <a:r>
                  <a:rPr lang="en-GB" altLang="en-US" sz="2400">
                    <a:solidFill>
                      <a:prstClr val="black"/>
                    </a:solidFill>
                    <a:latin typeface="Times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sp>
          <p:nvSpPr>
            <p:cNvPr id="20545" name="Rectangle 18">
              <a:extLst>
                <a:ext uri="{FF2B5EF4-FFF2-40B4-BE49-F238E27FC236}">
                  <a16:creationId xmlns:a16="http://schemas.microsoft.com/office/drawing/2014/main" id="{8CF2BE4D-0A64-47DD-AB72-FC1476D11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1343"/>
              <a:ext cx="10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4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4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4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4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4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4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4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4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4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2600A0"/>
                </a:buClr>
                <a:buSzPct val="100000"/>
                <a:buFontTx/>
                <a:buChar char="-"/>
                <a:defRPr/>
              </a:pPr>
              <a:r>
                <a:rPr lang="en-GB" altLang="en-US" sz="1200" b="1">
                  <a:solidFill>
                    <a:srgbClr val="260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Voice + MSD on 112</a:t>
              </a:r>
              <a:br>
                <a:rPr lang="en-GB" altLang="en-US" sz="1200" b="1">
                  <a:solidFill>
                    <a:srgbClr val="260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altLang="en-US" sz="2400">
                <a:solidFill>
                  <a:prstClr val="black"/>
                </a:solidFill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493" name="Rectangle 19">
            <a:extLst>
              <a:ext uri="{FF2B5EF4-FFF2-40B4-BE49-F238E27FC236}">
                <a16:creationId xmlns:a16="http://schemas.microsoft.com/office/drawing/2014/main" id="{04A89A5E-E0D6-473A-A2DB-D4B0B6D8F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550" y="1652071"/>
            <a:ext cx="3817938" cy="287337"/>
          </a:xfrm>
          <a:prstGeom prst="rect">
            <a:avLst/>
          </a:prstGeom>
          <a:solidFill>
            <a:srgbClr val="FFFFFF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6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High Level Application Protocols</a:t>
            </a:r>
          </a:p>
        </p:txBody>
      </p:sp>
      <p:sp>
        <p:nvSpPr>
          <p:cNvPr id="20494" name="Line 20">
            <a:extLst>
              <a:ext uri="{FF2B5EF4-FFF2-40B4-BE49-F238E27FC236}">
                <a16:creationId xmlns:a16="http://schemas.microsoft.com/office/drawing/2014/main" id="{4BB0C1F6-FC73-4A08-8B9A-55C0DD59B2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20288" y="1940995"/>
            <a:ext cx="577850" cy="431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5" name="Line 21">
            <a:extLst>
              <a:ext uri="{FF2B5EF4-FFF2-40B4-BE49-F238E27FC236}">
                <a16:creationId xmlns:a16="http://schemas.microsoft.com/office/drawing/2014/main" id="{C576A9C4-3FEE-4CAC-877E-C669AC6E9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2901" y="1940995"/>
            <a:ext cx="1008063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6" name="Rectangle 22">
            <a:extLst>
              <a:ext uri="{FF2B5EF4-FFF2-40B4-BE49-F238E27FC236}">
                <a16:creationId xmlns:a16="http://schemas.microsoft.com/office/drawing/2014/main" id="{20022E7E-D12B-4DFF-AC3F-E80D3726A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914" y="4711183"/>
            <a:ext cx="3024187" cy="504825"/>
          </a:xfrm>
          <a:prstGeom prst="rect">
            <a:avLst/>
          </a:prstGeom>
          <a:solidFill>
            <a:srgbClr val="FFFFFF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60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Data registry procedures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60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ISO/EN 24978:2009</a:t>
            </a:r>
          </a:p>
        </p:txBody>
      </p:sp>
      <p:sp>
        <p:nvSpPr>
          <p:cNvPr id="20497" name="Rectangle 24">
            <a:extLst>
              <a:ext uri="{FF2B5EF4-FFF2-40B4-BE49-F238E27FC236}">
                <a16:creationId xmlns:a16="http://schemas.microsoft.com/office/drawing/2014/main" id="{8AC9C242-5E37-49F2-937F-A1879FB74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626" y="2804596"/>
            <a:ext cx="1571263" cy="276999"/>
          </a:xfrm>
          <a:prstGeom prst="rect">
            <a:avLst/>
          </a:prstGeom>
          <a:solidFill>
            <a:srgbClr val="FFCC66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200" b="1">
                <a:solidFill>
                  <a:srgbClr val="260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In-band modem trx</a:t>
            </a:r>
            <a:endParaRPr lang="en-GB" altLang="en-US" sz="2400">
              <a:solidFill>
                <a:prstClr val="black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8" name="Rectangle 25">
            <a:extLst>
              <a:ext uri="{FF2B5EF4-FFF2-40B4-BE49-F238E27FC236}">
                <a16:creationId xmlns:a16="http://schemas.microsoft.com/office/drawing/2014/main" id="{257229DF-D83E-4FD2-BB9C-C2D676C0C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4701" y="3271320"/>
            <a:ext cx="1908175" cy="431800"/>
          </a:xfrm>
          <a:prstGeom prst="rect">
            <a:avLst/>
          </a:prstGeom>
          <a:solidFill>
            <a:srgbClr val="FFCC66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4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“eCall Data Transfer - General Description</a:t>
            </a:r>
          </a:p>
        </p:txBody>
      </p:sp>
      <p:sp>
        <p:nvSpPr>
          <p:cNvPr id="20499" name="Rectangle 26">
            <a:extLst>
              <a:ext uri="{FF2B5EF4-FFF2-40B4-BE49-F238E27FC236}">
                <a16:creationId xmlns:a16="http://schemas.microsoft.com/office/drawing/2014/main" id="{33DB6318-DACA-4AEC-B259-CE6E1C037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4451" y="3055421"/>
            <a:ext cx="1368425" cy="217487"/>
          </a:xfrm>
          <a:prstGeom prst="rect">
            <a:avLst/>
          </a:prstGeom>
          <a:solidFill>
            <a:srgbClr val="FFCC66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0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ETSI TS 126 267 </a:t>
            </a:r>
            <a:r>
              <a:rPr lang="en-GB" altLang="en-US" sz="12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20500" name="Line 27">
            <a:extLst>
              <a:ext uri="{FF2B5EF4-FFF2-40B4-BE49-F238E27FC236}">
                <a16:creationId xmlns:a16="http://schemas.microsoft.com/office/drawing/2014/main" id="{7DE27B1A-558E-487B-AAE4-F912A7A05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2900" y="3128445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01" name="Line 28">
            <a:extLst>
              <a:ext uri="{FF2B5EF4-FFF2-40B4-BE49-F238E27FC236}">
                <a16:creationId xmlns:a16="http://schemas.microsoft.com/office/drawing/2014/main" id="{D7C7F8E0-6AB1-4068-BDFC-D5BA5D4B0C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2900" y="348722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02" name="Rectangle 29">
            <a:extLst>
              <a:ext uri="{FF2B5EF4-FFF2-40B4-BE49-F238E27FC236}">
                <a16:creationId xmlns:a16="http://schemas.microsoft.com/office/drawing/2014/main" id="{71C4788B-BD4E-431E-8947-FBE005278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363" y="3993632"/>
            <a:ext cx="2195512" cy="431800"/>
          </a:xfrm>
          <a:prstGeom prst="rect">
            <a:avLst/>
          </a:prstGeom>
          <a:solidFill>
            <a:srgbClr val="FFCC66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4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“eCall Data Transfer. ANSI-C Reference Code</a:t>
            </a:r>
          </a:p>
        </p:txBody>
      </p:sp>
      <p:sp>
        <p:nvSpPr>
          <p:cNvPr id="20503" name="Rectangle 30">
            <a:extLst>
              <a:ext uri="{FF2B5EF4-FFF2-40B4-BE49-F238E27FC236}">
                <a16:creationId xmlns:a16="http://schemas.microsoft.com/office/drawing/2014/main" id="{0CB74036-5BA5-4254-B2D8-105D35A58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526" y="3776146"/>
            <a:ext cx="1368425" cy="217487"/>
          </a:xfrm>
          <a:prstGeom prst="rect">
            <a:avLst/>
          </a:prstGeom>
          <a:solidFill>
            <a:srgbClr val="FFCC66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0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ETSI TS 126 268</a:t>
            </a:r>
            <a:r>
              <a:rPr lang="en-GB" altLang="en-US" sz="12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20504" name="Line 31">
            <a:extLst>
              <a:ext uri="{FF2B5EF4-FFF2-40B4-BE49-F238E27FC236}">
                <a16:creationId xmlns:a16="http://schemas.microsoft.com/office/drawing/2014/main" id="{AD265993-A652-45F6-8981-E5A6A03A7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2901" y="420794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05" name="Rectangle 32">
            <a:extLst>
              <a:ext uri="{FF2B5EF4-FFF2-40B4-BE49-F238E27FC236}">
                <a16:creationId xmlns:a16="http://schemas.microsoft.com/office/drawing/2014/main" id="{433CE1C7-D1A8-46D9-9209-CB0D7BF9C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363" y="4728645"/>
            <a:ext cx="2195512" cy="431800"/>
          </a:xfrm>
          <a:prstGeom prst="rect">
            <a:avLst/>
          </a:prstGeom>
          <a:solidFill>
            <a:srgbClr val="FFCC66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4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“eCall Data Transfer. Conformance testing</a:t>
            </a:r>
          </a:p>
        </p:txBody>
      </p:sp>
      <p:sp>
        <p:nvSpPr>
          <p:cNvPr id="20506" name="Rectangle 33">
            <a:extLst>
              <a:ext uri="{FF2B5EF4-FFF2-40B4-BE49-F238E27FC236}">
                <a16:creationId xmlns:a16="http://schemas.microsoft.com/office/drawing/2014/main" id="{50417CCE-BD59-4FFC-BD90-BD287B6B7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526" y="4511157"/>
            <a:ext cx="1368425" cy="217488"/>
          </a:xfrm>
          <a:prstGeom prst="rect">
            <a:avLst/>
          </a:prstGeom>
          <a:solidFill>
            <a:srgbClr val="FFCC66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0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ETSI TS 126 269</a:t>
            </a:r>
            <a:r>
              <a:rPr lang="en-GB" altLang="en-US" sz="12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20507" name="Line 34">
            <a:extLst>
              <a:ext uri="{FF2B5EF4-FFF2-40B4-BE49-F238E27FC236}">
                <a16:creationId xmlns:a16="http://schemas.microsoft.com/office/drawing/2014/main" id="{65A21348-BEAE-4454-B255-583B5FCBA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2901" y="4942957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08" name="Rectangle 35">
            <a:extLst>
              <a:ext uri="{FF2B5EF4-FFF2-40B4-BE49-F238E27FC236}">
                <a16:creationId xmlns:a16="http://schemas.microsoft.com/office/drawing/2014/main" id="{7F8193D6-A870-41B7-8138-F9500E418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363" y="5504932"/>
            <a:ext cx="2195512" cy="431800"/>
          </a:xfrm>
          <a:prstGeom prst="rect">
            <a:avLst/>
          </a:prstGeom>
          <a:solidFill>
            <a:srgbClr val="FFCC66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4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“eCall Data Transfer. Characterisation Report</a:t>
            </a:r>
          </a:p>
        </p:txBody>
      </p:sp>
      <p:sp>
        <p:nvSpPr>
          <p:cNvPr id="20509" name="Rectangle 36">
            <a:extLst>
              <a:ext uri="{FF2B5EF4-FFF2-40B4-BE49-F238E27FC236}">
                <a16:creationId xmlns:a16="http://schemas.microsoft.com/office/drawing/2014/main" id="{B0A395B8-33E8-4E8D-A234-6DE23C2A7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500" y="5287446"/>
            <a:ext cx="1441450" cy="217487"/>
          </a:xfrm>
          <a:prstGeom prst="rect">
            <a:avLst/>
          </a:prstGeom>
          <a:solidFill>
            <a:srgbClr val="FFCC66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0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ETSI TR 126 969</a:t>
            </a:r>
            <a:r>
              <a:rPr lang="en-GB" altLang="en-US" sz="12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20510" name="Line 37">
            <a:extLst>
              <a:ext uri="{FF2B5EF4-FFF2-40B4-BE49-F238E27FC236}">
                <a16:creationId xmlns:a16="http://schemas.microsoft.com/office/drawing/2014/main" id="{6E0B0B5A-F871-40CB-BFA7-98BBC003A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2901" y="571924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1" name="Rectangle 38">
            <a:extLst>
              <a:ext uri="{FF2B5EF4-FFF2-40B4-BE49-F238E27FC236}">
                <a16:creationId xmlns:a16="http://schemas.microsoft.com/office/drawing/2014/main" id="{36F3221F-7ACC-4BCA-9D29-C444C1BDA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87" y="1280596"/>
            <a:ext cx="2981326" cy="276225"/>
          </a:xfrm>
          <a:prstGeom prst="rect">
            <a:avLst/>
          </a:prstGeom>
          <a:solidFill>
            <a:srgbClr val="FFCC66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200" b="1">
                <a:solidFill>
                  <a:srgbClr val="260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ETSI-MSG &amp; 3GPP. Chair: N. Sampson</a:t>
            </a:r>
            <a:endParaRPr lang="en-GB" altLang="en-US" sz="2400">
              <a:solidFill>
                <a:prstClr val="black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12" name="Rectangle 39">
            <a:extLst>
              <a:ext uri="{FF2B5EF4-FFF2-40B4-BE49-F238E27FC236}">
                <a16:creationId xmlns:a16="http://schemas.microsoft.com/office/drawing/2014/main" id="{8A2E98E6-F526-4C09-B6D3-D3EC07D6C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01" y="5212832"/>
            <a:ext cx="3097213" cy="215900"/>
          </a:xfrm>
          <a:prstGeom prst="rect">
            <a:avLst/>
          </a:prstGeom>
          <a:solidFill>
            <a:srgbClr val="FFFFFF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2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CEN TC 278 WG 15. Chair Bob Williams</a:t>
            </a:r>
          </a:p>
        </p:txBody>
      </p:sp>
      <p:sp>
        <p:nvSpPr>
          <p:cNvPr id="20513" name="Text Box 40">
            <a:extLst>
              <a:ext uri="{FF2B5EF4-FFF2-40B4-BE49-F238E27FC236}">
                <a16:creationId xmlns:a16="http://schemas.microsoft.com/office/drawing/2014/main" id="{7ECFC860-BA2C-44A5-9961-92311DD97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5564" y="3919021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3200" b="1">
                <a:solidFill>
                  <a:srgbClr val="006600"/>
                </a:solidFill>
                <a:latin typeface="Times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0514" name="Text Box 41">
            <a:extLst>
              <a:ext uri="{FF2B5EF4-FFF2-40B4-BE49-F238E27FC236}">
                <a16:creationId xmlns:a16="http://schemas.microsoft.com/office/drawing/2014/main" id="{82E62EAB-B938-4528-99CC-F7CC4B20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925" y="3271321"/>
            <a:ext cx="503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3200" b="1">
                <a:solidFill>
                  <a:srgbClr val="006600"/>
                </a:solidFill>
                <a:latin typeface="Times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0515" name="Text Box 42">
            <a:extLst>
              <a:ext uri="{FF2B5EF4-FFF2-40B4-BE49-F238E27FC236}">
                <a16:creationId xmlns:a16="http://schemas.microsoft.com/office/drawing/2014/main" id="{61E139D0-246D-4394-A307-0389CD32E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914" y="3703121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3200" b="1">
                <a:solidFill>
                  <a:srgbClr val="006600"/>
                </a:solidFill>
                <a:latin typeface="Times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0516" name="Text Box 43">
            <a:extLst>
              <a:ext uri="{FF2B5EF4-FFF2-40B4-BE49-F238E27FC236}">
                <a16:creationId xmlns:a16="http://schemas.microsoft.com/office/drawing/2014/main" id="{FFF4A893-6725-4A2E-B2F3-E7097C67D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439" y="3919021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3200" b="1">
                <a:solidFill>
                  <a:srgbClr val="006600"/>
                </a:solidFill>
                <a:latin typeface="Times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0517" name="Text Box 44">
            <a:extLst>
              <a:ext uri="{FF2B5EF4-FFF2-40B4-BE49-F238E27FC236}">
                <a16:creationId xmlns:a16="http://schemas.microsoft.com/office/drawing/2014/main" id="{71062286-11FB-459D-B1E2-B66031DB7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414" y="2479157"/>
            <a:ext cx="503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3200" b="1">
                <a:solidFill>
                  <a:srgbClr val="006600"/>
                </a:solidFill>
                <a:latin typeface="Times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0518" name="Text Box 45">
            <a:extLst>
              <a:ext uri="{FF2B5EF4-FFF2-40B4-BE49-F238E27FC236}">
                <a16:creationId xmlns:a16="http://schemas.microsoft.com/office/drawing/2014/main" id="{AC7FB5FB-C684-4E9A-B673-5F792B18C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200" y="2336282"/>
            <a:ext cx="503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3200" b="1">
                <a:solidFill>
                  <a:srgbClr val="006600"/>
                </a:solidFill>
                <a:latin typeface="Times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0519" name="Text Box 46">
            <a:extLst>
              <a:ext uri="{FF2B5EF4-FFF2-40B4-BE49-F238E27FC236}">
                <a16:creationId xmlns:a16="http://schemas.microsoft.com/office/drawing/2014/main" id="{603CD302-DF36-4687-B6D5-573C80617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5564" y="3919021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3200" b="1">
                <a:solidFill>
                  <a:srgbClr val="006600"/>
                </a:solidFill>
                <a:latin typeface="Times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0520" name="Text Box 47">
            <a:extLst>
              <a:ext uri="{FF2B5EF4-FFF2-40B4-BE49-F238E27FC236}">
                <a16:creationId xmlns:a16="http://schemas.microsoft.com/office/drawing/2014/main" id="{71546052-8021-40E8-B903-120BDD64F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925" y="3271321"/>
            <a:ext cx="503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3200" b="1">
                <a:solidFill>
                  <a:srgbClr val="006600"/>
                </a:solidFill>
                <a:latin typeface="Times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0521" name="Text Box 48">
            <a:extLst>
              <a:ext uri="{FF2B5EF4-FFF2-40B4-BE49-F238E27FC236}">
                <a16:creationId xmlns:a16="http://schemas.microsoft.com/office/drawing/2014/main" id="{D29B5B05-BEC4-4632-8F31-C7968A865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5564" y="4708007"/>
            <a:ext cx="503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3200" b="1">
                <a:solidFill>
                  <a:srgbClr val="006600"/>
                </a:solidFill>
                <a:latin typeface="Times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0522" name="Text Box 49">
            <a:extLst>
              <a:ext uri="{FF2B5EF4-FFF2-40B4-BE49-F238E27FC236}">
                <a16:creationId xmlns:a16="http://schemas.microsoft.com/office/drawing/2014/main" id="{648F3E76-2D61-4B40-A9E4-16BC8F70B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764" y="4352407"/>
            <a:ext cx="503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3200" b="1">
                <a:solidFill>
                  <a:srgbClr val="006600"/>
                </a:solidFill>
                <a:latin typeface="Times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0523" name="Text Box 50">
            <a:extLst>
              <a:ext uri="{FF2B5EF4-FFF2-40B4-BE49-F238E27FC236}">
                <a16:creationId xmlns:a16="http://schemas.microsoft.com/office/drawing/2014/main" id="{17FAAE53-17B6-4D28-9355-A6DD94006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5564" y="5428732"/>
            <a:ext cx="503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3200" b="1">
                <a:solidFill>
                  <a:srgbClr val="006600"/>
                </a:solidFill>
                <a:latin typeface="Times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0524" name="Rectangle 51">
            <a:extLst>
              <a:ext uri="{FF2B5EF4-FFF2-40B4-BE49-F238E27FC236}">
                <a16:creationId xmlns:a16="http://schemas.microsoft.com/office/drawing/2014/main" id="{60E1BAD1-1015-4BBC-B37F-176E5FAEF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551" y="1937820"/>
            <a:ext cx="1368425" cy="254000"/>
          </a:xfrm>
          <a:prstGeom prst="rect">
            <a:avLst/>
          </a:prstGeom>
          <a:solidFill>
            <a:srgbClr val="FFFFFF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2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16062</a:t>
            </a:r>
          </a:p>
        </p:txBody>
      </p:sp>
      <p:sp>
        <p:nvSpPr>
          <p:cNvPr id="20525" name="Text Box 53">
            <a:extLst>
              <a:ext uri="{FF2B5EF4-FFF2-40B4-BE49-F238E27FC236}">
                <a16:creationId xmlns:a16="http://schemas.microsoft.com/office/drawing/2014/main" id="{458783D3-8832-4116-827A-B083F7F5C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664" y="1471096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3200" b="1">
                <a:solidFill>
                  <a:srgbClr val="006600"/>
                </a:solidFill>
                <a:latin typeface="Times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0526" name="Text Box 54">
            <a:extLst>
              <a:ext uri="{FF2B5EF4-FFF2-40B4-BE49-F238E27FC236}">
                <a16:creationId xmlns:a16="http://schemas.microsoft.com/office/drawing/2014/main" id="{3CAAAAD8-EEC7-4317-8C96-12600C8D8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150" y="536057"/>
            <a:ext cx="503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3200" b="1">
                <a:solidFill>
                  <a:srgbClr val="006600"/>
                </a:solidFill>
                <a:latin typeface="Times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0527" name="Rectangle 55">
            <a:extLst>
              <a:ext uri="{FF2B5EF4-FFF2-40B4-BE49-F238E27FC236}">
                <a16:creationId xmlns:a16="http://schemas.microsoft.com/office/drawing/2014/main" id="{8947A93D-EC83-42A2-9F00-EE93A9CA5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00" y="3055421"/>
            <a:ext cx="2376488" cy="287337"/>
          </a:xfrm>
          <a:prstGeom prst="rect">
            <a:avLst/>
          </a:prstGeom>
          <a:solidFill>
            <a:srgbClr val="FFCC66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2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eCall NAD conformance specs:</a:t>
            </a:r>
            <a:r>
              <a:rPr lang="en-GB" altLang="en-US" sz="14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20528" name="Rectangle 56">
            <a:extLst>
              <a:ext uri="{FF2B5EF4-FFF2-40B4-BE49-F238E27FC236}">
                <a16:creationId xmlns:a16="http://schemas.microsoft.com/office/drawing/2014/main" id="{9B7794AA-C2F3-4E01-9810-F04C295F3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214" y="3342757"/>
            <a:ext cx="1368425" cy="217488"/>
          </a:xfrm>
          <a:prstGeom prst="rect">
            <a:avLst/>
          </a:prstGeom>
          <a:solidFill>
            <a:srgbClr val="FFCC66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0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ETSI TS 102 936-1</a:t>
            </a:r>
            <a:r>
              <a:rPr lang="en-GB" altLang="en-US" sz="12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20529" name="Rectangle 57">
            <a:extLst>
              <a:ext uri="{FF2B5EF4-FFF2-40B4-BE49-F238E27FC236}">
                <a16:creationId xmlns:a16="http://schemas.microsoft.com/office/drawing/2014/main" id="{876F7EE4-47FD-4230-AB51-19C42A614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213" y="3558657"/>
            <a:ext cx="2087562" cy="287338"/>
          </a:xfrm>
          <a:prstGeom prst="rect">
            <a:avLst/>
          </a:prstGeom>
          <a:solidFill>
            <a:srgbClr val="FFCC66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2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Protocol test specification</a:t>
            </a:r>
            <a:r>
              <a:rPr lang="en-GB" altLang="en-US" sz="14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20530" name="Rectangle 58">
            <a:extLst>
              <a:ext uri="{FF2B5EF4-FFF2-40B4-BE49-F238E27FC236}">
                <a16:creationId xmlns:a16="http://schemas.microsoft.com/office/drawing/2014/main" id="{D374CA69-E183-484E-8950-198B6D8F0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214" y="3847582"/>
            <a:ext cx="1368425" cy="217488"/>
          </a:xfrm>
          <a:prstGeom prst="rect">
            <a:avLst/>
          </a:prstGeom>
          <a:solidFill>
            <a:srgbClr val="FFCC66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0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ETSI TS 102 936-2</a:t>
            </a:r>
            <a:r>
              <a:rPr lang="en-GB" altLang="en-US" sz="12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20531" name="Rectangle 59">
            <a:extLst>
              <a:ext uri="{FF2B5EF4-FFF2-40B4-BE49-F238E27FC236}">
                <a16:creationId xmlns:a16="http://schemas.microsoft.com/office/drawing/2014/main" id="{04E13F5A-3E82-4112-9CFE-62AF1BBF1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213" y="4063483"/>
            <a:ext cx="2087562" cy="219075"/>
          </a:xfrm>
          <a:prstGeom prst="rect">
            <a:avLst/>
          </a:prstGeom>
          <a:solidFill>
            <a:srgbClr val="FFCC66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2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Test Suites  </a:t>
            </a:r>
            <a:r>
              <a:rPr lang="en-GB" altLang="en-US" sz="14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20532" name="Text Box 60">
            <a:extLst>
              <a:ext uri="{FF2B5EF4-FFF2-40B4-BE49-F238E27FC236}">
                <a16:creationId xmlns:a16="http://schemas.microsoft.com/office/drawing/2014/main" id="{228D4EDD-8623-4FEA-BCB5-F0ED82A0A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639" y="3123682"/>
            <a:ext cx="503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3200" b="1">
                <a:solidFill>
                  <a:srgbClr val="006600"/>
                </a:solidFill>
                <a:latin typeface="Times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0533" name="Text Box 61">
            <a:extLst>
              <a:ext uri="{FF2B5EF4-FFF2-40B4-BE49-F238E27FC236}">
                <a16:creationId xmlns:a16="http://schemas.microsoft.com/office/drawing/2014/main" id="{6E78A512-B07A-4F0F-92E4-681228534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639" y="3628507"/>
            <a:ext cx="503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3200" b="1">
                <a:solidFill>
                  <a:srgbClr val="006600"/>
                </a:solidFill>
                <a:latin typeface="Times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0534" name="Rectangle 62">
            <a:extLst>
              <a:ext uri="{FF2B5EF4-FFF2-40B4-BE49-F238E27FC236}">
                <a16:creationId xmlns:a16="http://schemas.microsoft.com/office/drawing/2014/main" id="{868A5D54-2C22-4B99-B817-108ABBDEF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313" y="-6868"/>
            <a:ext cx="1619250" cy="254000"/>
          </a:xfrm>
          <a:prstGeom prst="rect">
            <a:avLst/>
          </a:prstGeom>
          <a:solidFill>
            <a:srgbClr val="FFFFFF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2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CEN TS/prEN 16454 </a:t>
            </a:r>
          </a:p>
        </p:txBody>
      </p:sp>
      <p:sp>
        <p:nvSpPr>
          <p:cNvPr id="20535" name="Rectangle 63">
            <a:extLst>
              <a:ext uri="{FF2B5EF4-FFF2-40B4-BE49-F238E27FC236}">
                <a16:creationId xmlns:a16="http://schemas.microsoft.com/office/drawing/2014/main" id="{4DC5F153-4946-4365-B96A-4EE740F5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901" y="247133"/>
            <a:ext cx="5400675" cy="360363"/>
          </a:xfrm>
          <a:prstGeom prst="rect">
            <a:avLst/>
          </a:prstGeom>
          <a:solidFill>
            <a:srgbClr val="FFFFFF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6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eCall end to end conformance testing</a:t>
            </a:r>
            <a:r>
              <a:rPr lang="ar-SA" altLang="en-US" sz="16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‏</a:t>
            </a:r>
            <a:endParaRPr lang="en-GB" altLang="en-US" sz="1600">
              <a:solidFill>
                <a:srgbClr val="2600A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536" name="Rectangle 66">
            <a:extLst>
              <a:ext uri="{FF2B5EF4-FFF2-40B4-BE49-F238E27FC236}">
                <a16:creationId xmlns:a16="http://schemas.microsoft.com/office/drawing/2014/main" id="{5F71AB14-7E30-49C8-9C6D-FAD7E8826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426" y="5465245"/>
            <a:ext cx="1368425" cy="254000"/>
          </a:xfrm>
          <a:prstGeom prst="rect">
            <a:avLst/>
          </a:prstGeom>
          <a:solidFill>
            <a:srgbClr val="FFFFFF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16102</a:t>
            </a:r>
            <a:r>
              <a:rPr lang="en-GB" altLang="en-US" sz="12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20537" name="Rectangle 67">
            <a:extLst>
              <a:ext uri="{FF2B5EF4-FFF2-40B4-BE49-F238E27FC236}">
                <a16:creationId xmlns:a16="http://schemas.microsoft.com/office/drawing/2014/main" id="{11F276C9-DAFC-4781-8549-82383BD8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426" y="5719245"/>
            <a:ext cx="3529013" cy="360362"/>
          </a:xfrm>
          <a:prstGeom prst="rect">
            <a:avLst/>
          </a:prstGeom>
          <a:solidFill>
            <a:srgbClr val="FFFFFF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60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TPS-eCall Operating Requirements</a:t>
            </a:r>
            <a:r>
              <a:rPr lang="en-GB" altLang="en-US" sz="16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20538" name="Text Box 54">
            <a:extLst>
              <a:ext uri="{FF2B5EF4-FFF2-40B4-BE49-F238E27FC236}">
                <a16:creationId xmlns:a16="http://schemas.microsoft.com/office/drawing/2014/main" id="{7CD08684-81E0-4189-83ED-3AE938AE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3500" y="120132"/>
            <a:ext cx="503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3200" b="1">
                <a:solidFill>
                  <a:srgbClr val="006600"/>
                </a:solidFill>
                <a:latin typeface="Times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0539" name="Rectangle 58">
            <a:extLst>
              <a:ext uri="{FF2B5EF4-FFF2-40B4-BE49-F238E27FC236}">
                <a16:creationId xmlns:a16="http://schemas.microsoft.com/office/drawing/2014/main" id="{9FD1C24B-0DFE-48C3-9947-8A89E24F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214" y="4352407"/>
            <a:ext cx="1633537" cy="342900"/>
          </a:xfrm>
          <a:prstGeom prst="rect">
            <a:avLst/>
          </a:prstGeom>
          <a:solidFill>
            <a:srgbClr val="FFCC66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000" b="1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ETSI TR 102 937</a:t>
            </a:r>
            <a:endParaRPr lang="en-GB" altLang="en-US" sz="1200" b="1">
              <a:solidFill>
                <a:srgbClr val="2600A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540" name="Rectangle 59">
            <a:extLst>
              <a:ext uri="{FF2B5EF4-FFF2-40B4-BE49-F238E27FC236}">
                <a16:creationId xmlns:a16="http://schemas.microsoft.com/office/drawing/2014/main" id="{5D982718-4528-4D90-A1C0-63BC62FE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214" y="4568308"/>
            <a:ext cx="2492375" cy="428625"/>
          </a:xfrm>
          <a:prstGeom prst="rect">
            <a:avLst/>
          </a:prstGeom>
          <a:solidFill>
            <a:srgbClr val="FFCC66"/>
          </a:solidFill>
          <a:ln w="25560">
            <a:solidFill>
              <a:srgbClr val="260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defTabSz="449263">
              <a:spcBef>
                <a:spcPct val="20000"/>
              </a:spcBef>
              <a:buSzPct val="9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2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eCall Comm. equipment: 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2600A0"/>
              </a:buClr>
              <a:buSzPct val="100000"/>
              <a:buNone/>
              <a:defRPr/>
            </a:pPr>
            <a:r>
              <a:rPr lang="en-GB" altLang="en-US" sz="12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Conformance to EU regulations  </a:t>
            </a:r>
            <a:r>
              <a:rPr lang="en-GB" altLang="en-US" sz="1400">
                <a:solidFill>
                  <a:srgbClr val="260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20541" name="Text Box 61">
            <a:extLst>
              <a:ext uri="{FF2B5EF4-FFF2-40B4-BE49-F238E27FC236}">
                <a16:creationId xmlns:a16="http://schemas.microsoft.com/office/drawing/2014/main" id="{607E2003-DF43-4337-8FF1-EA13E6D1D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039" y="4131746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4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3200" b="1">
                <a:solidFill>
                  <a:srgbClr val="006600"/>
                </a:solidFill>
                <a:latin typeface="Times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pic>
        <p:nvPicPr>
          <p:cNvPr id="20542" name="Picture 4">
            <a:extLst>
              <a:ext uri="{FF2B5EF4-FFF2-40B4-BE49-F238E27FC236}">
                <a16:creationId xmlns:a16="http://schemas.microsoft.com/office/drawing/2014/main" id="{605F0655-9D40-4E6E-810D-ADCB433E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38" y="120131"/>
            <a:ext cx="1220788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83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 idx="4294967295"/>
          </p:nvPr>
        </p:nvSpPr>
        <p:spPr>
          <a:xfrm>
            <a:off x="1074738" y="0"/>
            <a:ext cx="9144000" cy="1219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91139" name="TextBox 18"/>
          <p:cNvSpPr txBox="1">
            <a:spLocks noChangeArrowheads="1"/>
          </p:cNvSpPr>
          <p:nvPr/>
        </p:nvSpPr>
        <p:spPr bwMode="auto">
          <a:xfrm>
            <a:off x="7766050" y="2971801"/>
            <a:ext cx="4174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0188" indent="-230188" eaLnBrk="0" hangingPunct="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26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Times New Roman" pitchFamily="18" charset="0"/>
              <a:buChar char="—"/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  <a:defRPr sz="23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Char char="–"/>
              <a:defRPr sz="22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altLang="en-US" sz="1200">
              <a:solidFill>
                <a:srgbClr val="FC0128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0" name="TextBox 19"/>
          <p:cNvSpPr txBox="1">
            <a:spLocks noChangeArrowheads="1"/>
          </p:cNvSpPr>
          <p:nvPr/>
        </p:nvSpPr>
        <p:spPr bwMode="auto">
          <a:xfrm>
            <a:off x="1074738" y="1047405"/>
            <a:ext cx="10319657" cy="501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26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1025525" indent="-454025" eaLnBrk="0" hangingPunct="0">
              <a:spcBef>
                <a:spcPct val="20000"/>
              </a:spcBef>
              <a:buClr>
                <a:srgbClr val="006699"/>
              </a:buClr>
              <a:buFont typeface="Times New Roman" pitchFamily="18" charset="0"/>
              <a:buChar char="—"/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  <a:defRPr sz="23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Char char="–"/>
              <a:defRPr sz="22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altLang="en-US" sz="2400" dirty="0">
                <a:latin typeface="Century Gothic" panose="020B0502020202020204" pitchFamily="34" charset="0"/>
              </a:rPr>
              <a:t>ITS Standardisation is happening at multiple places such as 3GPP, ISO, JTC1, oneM2M, ETSI etc. hence international cooperation, participation is important to get Indian requirement included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altLang="en-US" sz="2400" dirty="0">
                <a:latin typeface="Century Gothic" panose="020B0502020202020204" pitchFamily="34" charset="0"/>
              </a:rPr>
              <a:t>ITS rollout based on standards shall ensure safety services for all users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altLang="en-US" sz="2200" dirty="0">
                <a:latin typeface="Century Gothic" panose="020B0502020202020204" pitchFamily="34" charset="0"/>
              </a:rPr>
              <a:t>e-Call is important to be considered for Policy and its implementation based on standards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altLang="en-US" sz="2400" dirty="0">
                <a:latin typeface="Century Gothic" panose="020B0502020202020204" pitchFamily="34" charset="0"/>
              </a:rPr>
              <a:t>Wireless Communication will play an important role hence efficient &amp; Technology neutrality of spectrum use is must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altLang="en-US" sz="2400" dirty="0">
                <a:latin typeface="Century Gothic" panose="020B0502020202020204" pitchFamily="34" charset="0"/>
              </a:rPr>
              <a:t>In the longer-term of 5G rollout will play a key role for the further development of Connected, Cooperative and Automated Mobility (CCAM) hence active participation in its standardisation is key</a:t>
            </a:r>
          </a:p>
          <a:p>
            <a:pPr lvl="1">
              <a:spcBef>
                <a:spcPts val="600"/>
              </a:spcBef>
            </a:pPr>
            <a:endParaRPr lang="en-GB" altLang="en-US" sz="2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22" y="127467"/>
            <a:ext cx="5195765" cy="2719387"/>
          </a:xfrm>
          <a:prstGeom prst="rect">
            <a:avLst/>
          </a:prstGeom>
        </p:spPr>
      </p:pic>
      <p:sp>
        <p:nvSpPr>
          <p:cNvPr id="3" name="מציין מיקום תוכן 6">
            <a:extLst>
              <a:ext uri="{FF2B5EF4-FFF2-40B4-BE49-F238E27FC236}">
                <a16:creationId xmlns:a16="http://schemas.microsoft.com/office/drawing/2014/main" id="{3F3E7915-1997-414B-9098-2ED093378737}"/>
              </a:ext>
            </a:extLst>
          </p:cNvPr>
          <p:cNvSpPr txBox="1">
            <a:spLocks/>
          </p:cNvSpPr>
          <p:nvPr/>
        </p:nvSpPr>
        <p:spPr>
          <a:xfrm>
            <a:off x="619125" y="2773970"/>
            <a:ext cx="10729232" cy="35300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400" b="1"/>
              <a:t>Dinesh Chand Sharma 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(Seconded European Standardization Expert in India)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Director – Standardization &amp; Public Policy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SESEI C/O EBTC, DLTA Complex, Gate No 3, 1st Floor, 1,  Africa Avenue, New Delhi 110029</a:t>
            </a:r>
          </a:p>
          <a:p>
            <a:pPr algn="ctr">
              <a:buFont typeface="Wingdings" pitchFamily="2" charset="2"/>
              <a:buNone/>
            </a:pPr>
            <a:r>
              <a:rPr lang="en-US" sz="2400" b="1"/>
              <a:t>Mobile: </a:t>
            </a:r>
            <a:r>
              <a:rPr lang="en-US" sz="2400"/>
              <a:t>+91 9810079461,</a:t>
            </a:r>
            <a:r>
              <a:rPr lang="en-US" sz="2400" b="1"/>
              <a:t> Tel:</a:t>
            </a:r>
            <a:r>
              <a:rPr lang="en-US" sz="2400"/>
              <a:t> +91 11 3352 1525, </a:t>
            </a:r>
            <a:r>
              <a:rPr lang="en-US" sz="2400" b="1" u="sng">
                <a:hlinkClick r:id="rId3"/>
              </a:rPr>
              <a:t>dinesh.chand.sharma@sesei.eu</a:t>
            </a:r>
            <a:r>
              <a:rPr lang="en-US" sz="2400" b="1" u="sng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IN" sz="2400" b="1">
                <a:hlinkClick r:id="rId4"/>
              </a:rPr>
              <a:t>w</a:t>
            </a:r>
            <a:r>
              <a:rPr lang="en-US" sz="2400" b="1">
                <a:hlinkClick r:id="rId4"/>
              </a:rPr>
              <a:t>ww.sesei.eu</a:t>
            </a:r>
            <a:r>
              <a:rPr lang="en-US" sz="2400" b="1"/>
              <a:t> </a:t>
            </a:r>
            <a:r>
              <a:rPr lang="en-US" sz="2400" b="1">
                <a:sym typeface="Wingdings" panose="05000000000000000000" pitchFamily="2" charset="2"/>
              </a:rPr>
              <a:t></a:t>
            </a:r>
            <a:r>
              <a:rPr lang="en-US" sz="2400" b="1"/>
              <a:t> </a:t>
            </a:r>
            <a:r>
              <a:rPr lang="en-US" sz="2400" b="1">
                <a:hlinkClick r:id="rId5"/>
              </a:rPr>
              <a:t>www.sesei.in</a:t>
            </a:r>
            <a:r>
              <a:rPr lang="en-US" sz="2400" b="1"/>
              <a:t> </a:t>
            </a:r>
            <a:endParaRPr lang="en-US" sz="2400"/>
          </a:p>
          <a:p>
            <a:pPr algn="ctr">
              <a:buFontTx/>
              <a:buNone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35931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52090" y="0"/>
            <a:ext cx="10115910" cy="971256"/>
          </a:xfr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4000" b="1" dirty="0"/>
              <a:t>European Project SESEI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52090" y="1223230"/>
            <a:ext cx="8541993" cy="13890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/>
            <a:r>
              <a:rPr lang="en-GB" altLang="en-US" sz="2000" b="1" i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SESEI </a:t>
            </a:r>
            <a:r>
              <a:rPr lang="en-GB" altLang="en-US" sz="20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GB" altLang="en-US" sz="20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20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econded </a:t>
            </a:r>
            <a:r>
              <a:rPr lang="en-GB" altLang="en-US" sz="20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en-GB" altLang="en-US" sz="20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uropean </a:t>
            </a:r>
            <a:r>
              <a:rPr lang="en-GB" altLang="en-US" sz="20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20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tandardization </a:t>
            </a:r>
            <a:r>
              <a:rPr lang="en-GB" altLang="en-US" sz="20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en-GB" altLang="en-US" sz="20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xpert in </a:t>
            </a:r>
            <a:r>
              <a:rPr lang="en-GB" altLang="en-US" sz="20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</a:t>
            </a:r>
            <a:r>
              <a:rPr lang="en-GB" altLang="en-US" sz="20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ndia)</a:t>
            </a:r>
            <a:r>
              <a:rPr lang="en-GB" altLang="en-US" sz="2000" b="1" i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is a local face for the European standardization community </a:t>
            </a:r>
            <a:r>
              <a:rPr lang="en-GB" altLang="en-US" sz="2000" b="1" i="1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 India: Dinesh Chand Sharma</a:t>
            </a:r>
            <a:endParaRPr lang="en-GB" altLang="en-US" sz="2000" b="1" i="1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2"/>
            <a:endParaRPr lang="en-GB" altLang="en-US" sz="2000" b="1" i="1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2"/>
            <a:endParaRPr lang="en-GB" altLang="en-US" sz="2000" b="1" i="1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2091" y="3002327"/>
            <a:ext cx="11059063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en-GB" altLang="en-US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Why SESEI: </a:t>
            </a:r>
            <a:r>
              <a:rPr lang="en-GB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India is a major trade partners for Europe, Increasing role of standards to gain market access and Evolving &amp; complex nature of regulatory and standardization landscapes, Sharing best practices, work together </a:t>
            </a:r>
            <a:endParaRPr lang="en-GB" altLang="en-US" sz="10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52090" y="2107249"/>
            <a:ext cx="5752722" cy="1008111"/>
            <a:chOff x="395536" y="1412777"/>
            <a:chExt cx="8424936" cy="144016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Rounded Rectangle 9"/>
            <p:cNvSpPr/>
            <p:nvPr/>
          </p:nvSpPr>
          <p:spPr>
            <a:xfrm>
              <a:off x="395536" y="1412777"/>
              <a:ext cx="8424936" cy="1440160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roup 6"/>
            <p:cNvGrpSpPr>
              <a:grpSpLocks noChangeAspect="1"/>
            </p:cNvGrpSpPr>
            <p:nvPr/>
          </p:nvGrpSpPr>
          <p:grpSpPr bwMode="auto">
            <a:xfrm>
              <a:off x="715427" y="1565533"/>
              <a:ext cx="7572136" cy="1083258"/>
              <a:chOff x="3100" y="15403"/>
              <a:chExt cx="7095" cy="1016"/>
            </a:xfrm>
          </p:grpSpPr>
          <p:pic>
            <p:nvPicPr>
              <p:cNvPr id="12" name="Picture 11" descr="eftalogo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19"/>
              <a:stretch>
                <a:fillRect/>
              </a:stretch>
            </p:blipFill>
            <p:spPr bwMode="auto">
              <a:xfrm>
                <a:off x="9328" y="15617"/>
                <a:ext cx="867" cy="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ETSI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5" y="15714"/>
                <a:ext cx="1735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5" descr="CEN logo transparent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" y="15619"/>
                <a:ext cx="887" cy="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6" descr="LogoDefPMS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4" y="15633"/>
                <a:ext cx="1383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http://rapidis.blogactiv.eu/files/2012/09/European_Commissi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" y="15403"/>
                <a:ext cx="1373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Rounded Rectangle 16"/>
          <p:cNvSpPr/>
          <p:nvPr/>
        </p:nvSpPr>
        <p:spPr>
          <a:xfrm>
            <a:off x="552090" y="4095680"/>
            <a:ext cx="11059063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en-GB" altLang="en-US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Sector: 1. </a:t>
            </a:r>
            <a:r>
              <a:rPr lang="en-IN" b="1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ICT</a:t>
            </a:r>
            <a:r>
              <a:rPr lang="en-IN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: M2M/IoT, Security, 5G, NFV/SDN, e-</a:t>
            </a:r>
            <a:r>
              <a:rPr lang="en-IN" kern="0" dirty="0" err="1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Accesibility</a:t>
            </a:r>
            <a:r>
              <a:rPr lang="en-IN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, eHealth, </a:t>
            </a:r>
            <a:r>
              <a:rPr lang="en-IN" kern="0" dirty="0" err="1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eCALL</a:t>
            </a:r>
            <a:r>
              <a:rPr lang="en-IN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… </a:t>
            </a:r>
            <a:r>
              <a:rPr lang="en-IN" b="1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2. Electrical equipment including Consumer Electronics</a:t>
            </a:r>
            <a:r>
              <a:rPr lang="en-IN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: Smart Grid, Smart Meter, LVDC, Micro- Grid, Lift Escalator… 3</a:t>
            </a:r>
            <a:r>
              <a:rPr lang="en-IN" b="1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. Automotive</a:t>
            </a:r>
            <a:r>
              <a:rPr lang="en-IN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: Connected Cars, ITS, e-Mobility… 4</a:t>
            </a:r>
            <a:r>
              <a:rPr lang="en-IN" b="1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. Smart Cities</a:t>
            </a:r>
            <a:r>
              <a:rPr lang="en-IN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: Mobility, Waste, Energy, ICT..</a:t>
            </a:r>
          </a:p>
          <a:p>
            <a:pPr lvl="0" eaLnBrk="0" hangingPunct="0">
              <a:spcBef>
                <a:spcPct val="20000"/>
              </a:spcBef>
              <a:buClr>
                <a:srgbClr val="006699"/>
              </a:buClr>
            </a:pPr>
            <a:endParaRPr lang="en-GB" altLang="en-US" sz="10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2090" y="5173322"/>
            <a:ext cx="11059063" cy="9814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>
              <a:lnSpc>
                <a:spcPct val="8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8"/>
              </a:rPr>
              <a:t>www.sesei.eu</a:t>
            </a: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, </a:t>
            </a: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9"/>
              </a:rPr>
              <a:t>www.sesei.in</a:t>
            </a: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, </a:t>
            </a: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10"/>
              </a:rPr>
              <a:t>www.eustandards.in</a:t>
            </a: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42" y="2024752"/>
            <a:ext cx="2233124" cy="112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C:\Users\hyeulve\Downloads\DSC_1859.jpg">
            <a:extLst>
              <a:ext uri="{FF2B5EF4-FFF2-40B4-BE49-F238E27FC236}">
                <a16:creationId xmlns:a16="http://schemas.microsoft.com/office/drawing/2014/main" id="{ADFB3359-C61E-4B09-9E81-E4077969E2F0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60" y="1214967"/>
            <a:ext cx="1712047" cy="178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9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>
            <a:extLst>
              <a:ext uri="{FF2B5EF4-FFF2-40B4-BE49-F238E27FC236}">
                <a16:creationId xmlns:a16="http://schemas.microsoft.com/office/drawing/2014/main" id="{D06FEAB8-DAD8-49B1-8909-5955712AF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7" y="11631"/>
            <a:ext cx="10971469" cy="1143000"/>
          </a:xfr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4000" b="1" dirty="0"/>
              <a:t>ITS Standards and European Policies </a:t>
            </a:r>
            <a:endParaRPr lang="en-US" altLang="en-US" sz="4000" b="1" dirty="0"/>
          </a:p>
        </p:txBody>
      </p:sp>
      <p:sp>
        <p:nvSpPr>
          <p:cNvPr id="12291" name="מציין מיקום תוכן 2">
            <a:extLst>
              <a:ext uri="{FF2B5EF4-FFF2-40B4-BE49-F238E27FC236}">
                <a16:creationId xmlns:a16="http://schemas.microsoft.com/office/drawing/2014/main" id="{9ECEC236-DADE-454A-88FD-1490AC36A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8" y="1117600"/>
            <a:ext cx="9594847" cy="1106488"/>
          </a:xfrm>
        </p:spPr>
        <p:txBody>
          <a:bodyPr/>
          <a:lstStyle/>
          <a:p>
            <a:pPr marL="323850" indent="-323850">
              <a:buFontTx/>
              <a:buChar char="•"/>
            </a:pPr>
            <a:r>
              <a:rPr lang="en-GB" altLang="en-US" b="1" dirty="0"/>
              <a:t>Roadmap to a Single European Transport Area</a:t>
            </a:r>
          </a:p>
          <a:p>
            <a:pPr marL="250825" lvl="1" indent="0">
              <a:buNone/>
            </a:pPr>
            <a:r>
              <a:rPr lang="en-GB" altLang="en-US" sz="2000" i="1" dirty="0"/>
              <a:t>Towards a competitive and resource efficient transport system</a:t>
            </a:r>
            <a:endParaRPr lang="fr-BE" altLang="en-US" sz="3200" i="1" dirty="0"/>
          </a:p>
          <a:p>
            <a:pPr marL="323850" indent="-323850">
              <a:buFontTx/>
              <a:buChar char="•"/>
            </a:pPr>
            <a:endParaRPr lang="en-GB" altLang="en-US" b="1" dirty="0"/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43D41E8F-DA9A-4498-A5FE-6981B240052B}"/>
              </a:ext>
            </a:extLst>
          </p:cNvPr>
          <p:cNvGrpSpPr>
            <a:grpSpLocks/>
          </p:cNvGrpSpPr>
          <p:nvPr/>
        </p:nvGrpSpPr>
        <p:grpSpPr bwMode="auto">
          <a:xfrm>
            <a:off x="9337702" y="1317625"/>
            <a:ext cx="2668587" cy="2751137"/>
            <a:chOff x="3152" y="1060"/>
            <a:chExt cx="2550" cy="2418"/>
          </a:xfrm>
        </p:grpSpPr>
        <p:sp>
          <p:nvSpPr>
            <p:cNvPr id="12296" name="Oval 17">
              <a:extLst>
                <a:ext uri="{FF2B5EF4-FFF2-40B4-BE49-F238E27FC236}">
                  <a16:creationId xmlns:a16="http://schemas.microsoft.com/office/drawing/2014/main" id="{24B12ACC-4990-402B-9990-B3EC47D3D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056"/>
              <a:ext cx="1408" cy="1400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3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3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3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3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3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3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3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18">
              <a:extLst>
                <a:ext uri="{FF2B5EF4-FFF2-40B4-BE49-F238E27FC236}">
                  <a16:creationId xmlns:a16="http://schemas.microsoft.com/office/drawing/2014/main" id="{EF25FD17-B2FB-418F-896B-10D3397AA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064"/>
              <a:ext cx="1408" cy="1400"/>
            </a:xfrm>
            <a:prstGeom prst="ellipse">
              <a:avLst/>
            </a:prstGeom>
            <a:blipFill dpi="0" rotWithShape="0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759"/>
              </a:stretch>
            </a:blip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00" name="Oval 19">
              <a:extLst>
                <a:ext uri="{FF2B5EF4-FFF2-40B4-BE49-F238E27FC236}">
                  <a16:creationId xmlns:a16="http://schemas.microsoft.com/office/drawing/2014/main" id="{02E514D4-EB4B-41EB-BA4C-F322BAB89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071"/>
              <a:ext cx="1408" cy="1400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3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3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3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3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3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3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3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293" name="Content Placeholder 1">
            <a:extLst>
              <a:ext uri="{FF2B5EF4-FFF2-40B4-BE49-F238E27FC236}">
                <a16:creationId xmlns:a16="http://schemas.microsoft.com/office/drawing/2014/main" id="{1B32CF59-4E94-4D93-8C91-9D69002E7C07}"/>
              </a:ext>
            </a:extLst>
          </p:cNvPr>
          <p:cNvSpPr txBox="1">
            <a:spLocks/>
          </p:cNvSpPr>
          <p:nvPr/>
        </p:nvSpPr>
        <p:spPr bwMode="auto">
          <a:xfrm>
            <a:off x="358778" y="2087563"/>
            <a:ext cx="8170862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90000"/>
              <a:buBlip>
                <a:blip r:embed="rId3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03238" indent="-250825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2230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3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06475" indent="-250825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3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58888" indent="-250825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3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716088" indent="-2508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3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173288" indent="-2508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3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2630488" indent="-2508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3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087688" indent="-2508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3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Tx/>
              <a:buFontTx/>
              <a:buChar char="•"/>
            </a:pPr>
            <a:r>
              <a:rPr lang="en-GB" altLang="en-US" sz="1800" b="1" dirty="0">
                <a:solidFill>
                  <a:srgbClr val="0F5494"/>
                </a:solidFill>
                <a:latin typeface="Verdana" panose="020B0604030504040204" pitchFamily="34" charset="0"/>
              </a:rPr>
              <a:t>To meet the challenges</a:t>
            </a:r>
            <a:r>
              <a:rPr lang="en-GB" altLang="en-US" sz="1800" dirty="0">
                <a:solidFill>
                  <a:srgbClr val="0F5494"/>
                </a:solidFill>
                <a:latin typeface="Verdana" panose="020B0604030504040204" pitchFamily="34" charset="0"/>
              </a:rPr>
              <a:t>, transport has to: 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SzTx/>
              <a:buFontTx/>
              <a:buChar char="•"/>
            </a:pPr>
            <a:r>
              <a:rPr lang="en-GB" altLang="en-US" sz="1600" dirty="0">
                <a:solidFill>
                  <a:srgbClr val="0F5494"/>
                </a:solidFill>
                <a:latin typeface="Verdana" panose="020B0604030504040204" pitchFamily="34" charset="0"/>
              </a:rPr>
              <a:t>Use less energy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SzTx/>
              <a:buFontTx/>
              <a:buChar char="•"/>
            </a:pPr>
            <a:r>
              <a:rPr lang="en-GB" altLang="en-US" sz="1600" dirty="0">
                <a:solidFill>
                  <a:srgbClr val="0F5494"/>
                </a:solidFill>
                <a:latin typeface="Verdana" panose="020B0604030504040204" pitchFamily="34" charset="0"/>
              </a:rPr>
              <a:t>Use cleaner energy 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SzTx/>
              <a:buFontTx/>
              <a:buChar char="•"/>
            </a:pPr>
            <a:r>
              <a:rPr lang="en-GB" altLang="en-US" sz="1600" dirty="0">
                <a:solidFill>
                  <a:srgbClr val="0F5494"/>
                </a:solidFill>
                <a:latin typeface="Verdana" panose="020B0604030504040204" pitchFamily="34" charset="0"/>
              </a:rPr>
              <a:t>Exploit efficiently a multimodal, integrated and ‘intelligent’ network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Tx/>
              <a:buFontTx/>
              <a:buChar char="•"/>
            </a:pPr>
            <a:r>
              <a:rPr lang="en-GB" altLang="en-US" sz="1800" dirty="0">
                <a:solidFill>
                  <a:srgbClr val="0F5494"/>
                </a:solidFill>
                <a:latin typeface="Verdana" panose="020B0604030504040204" pitchFamily="34" charset="0"/>
              </a:rPr>
              <a:t>Curbing mobility is not an option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Tx/>
              <a:buFontTx/>
              <a:buChar char="•"/>
            </a:pPr>
            <a:r>
              <a:rPr lang="en-GB" altLang="en-US" sz="1800" b="1" dirty="0">
                <a:solidFill>
                  <a:srgbClr val="0F5494"/>
                </a:solidFill>
                <a:latin typeface="Verdana" panose="020B0604030504040204" pitchFamily="34" charset="0"/>
              </a:rPr>
              <a:t>By 2050 reduce emissions by 60%, </a:t>
            </a:r>
            <a:r>
              <a:rPr lang="en-GB" altLang="en-US" sz="1800" dirty="0">
                <a:solidFill>
                  <a:srgbClr val="0F5494"/>
                </a:solidFill>
                <a:latin typeface="Verdana" panose="020B0604030504040204" pitchFamily="34" charset="0"/>
              </a:rPr>
              <a:t>and 20% by 2020 (2008 level)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Tx/>
              <a:buFontTx/>
              <a:buChar char="•"/>
            </a:pPr>
            <a:r>
              <a:rPr lang="en-GB" altLang="en-US" sz="1800" b="1" dirty="0">
                <a:solidFill>
                  <a:srgbClr val="0F5494"/>
                </a:solidFill>
                <a:latin typeface="Verdana" panose="020B0604030504040204" pitchFamily="34" charset="0"/>
              </a:rPr>
              <a:t>By 2050 move close to zero fatalities </a:t>
            </a:r>
            <a:r>
              <a:rPr lang="en-GB" altLang="en-US" sz="1800" dirty="0">
                <a:solidFill>
                  <a:srgbClr val="0F5494"/>
                </a:solidFill>
                <a:latin typeface="Verdana" panose="020B0604030504040204" pitchFamily="34" charset="0"/>
              </a:rPr>
              <a:t>in road transport, halving road casualties by 2020</a:t>
            </a:r>
          </a:p>
          <a:p>
            <a:pPr>
              <a:buSzPct val="100000"/>
              <a:buFontTx/>
              <a:buChar char="•"/>
            </a:pPr>
            <a:endParaRPr lang="en-GB" altLang="en-US" dirty="0">
              <a:solidFill>
                <a:srgbClr val="004A8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1B1328-AB31-40C3-AEE0-3FFC8DE7B3DC}"/>
              </a:ext>
            </a:extLst>
          </p:cNvPr>
          <p:cNvSpPr txBox="1"/>
          <p:nvPr/>
        </p:nvSpPr>
        <p:spPr>
          <a:xfrm>
            <a:off x="2043113" y="5162550"/>
            <a:ext cx="8170862" cy="159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CC6600"/>
              </a:buClr>
              <a:defRPr/>
            </a:pPr>
            <a:r>
              <a:rPr lang="en-GB" sz="2200" b="1" dirty="0">
                <a:solidFill>
                  <a:srgbClr val="0F5494"/>
                </a:solidFill>
                <a:latin typeface="Verdana"/>
              </a:rPr>
              <a:t>DAE: "Every Car Digital, Every Car Connected"</a:t>
            </a:r>
            <a:endParaRPr lang="fr-BE" sz="2200" b="1" dirty="0">
              <a:solidFill>
                <a:srgbClr val="0F5494"/>
              </a:solidFill>
              <a:latin typeface="Verdana"/>
            </a:endParaRPr>
          </a:p>
          <a:p>
            <a:pPr eaLnBrk="1" hangingPunct="1"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12295" name="Picture 13" descr="Image result for logo european commission">
            <a:extLst>
              <a:ext uri="{FF2B5EF4-FFF2-40B4-BE49-F238E27FC236}">
                <a16:creationId xmlns:a16="http://schemas.microsoft.com/office/drawing/2014/main" id="{A9CF4F53-0381-45FA-97B7-2D08A5EB3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38" y="6199189"/>
            <a:ext cx="7937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17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9527-58BF-4FAC-8261-D16CF38B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62" y="0"/>
            <a:ext cx="10956174" cy="738188"/>
          </a:xfr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EC Support to Standardisation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BF518-D8E5-45AE-8709-70DFF502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262" y="657226"/>
            <a:ext cx="11101720" cy="5959705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C6600"/>
              </a:buClr>
              <a:buSzTx/>
              <a:defRPr/>
            </a:pPr>
            <a:r>
              <a:rPr lang="en-GB" sz="1700" kern="0" dirty="0">
                <a:solidFill>
                  <a:srgbClr val="0F5494"/>
                </a:solidFill>
                <a:latin typeface="Verdana"/>
              </a:rPr>
              <a:t>Instruments:</a:t>
            </a:r>
          </a:p>
          <a:p>
            <a:pPr marL="342900" indent="-342900">
              <a:lnSpc>
                <a:spcPct val="80000"/>
              </a:lnSpc>
              <a:buClr>
                <a:srgbClr val="CC6600"/>
              </a:buClr>
              <a:buFontTx/>
              <a:buChar char="•"/>
              <a:defRPr/>
            </a:pPr>
            <a:r>
              <a:rPr lang="en-GB" sz="1700" b="0" kern="0" dirty="0">
                <a:solidFill>
                  <a:srgbClr val="0F5494"/>
                </a:solidFill>
                <a:latin typeface="Verdana"/>
              </a:rPr>
              <a:t>Setting of the priorities </a:t>
            </a:r>
            <a:r>
              <a:rPr lang="en-GB" sz="1700" kern="0" dirty="0">
                <a:solidFill>
                  <a:srgbClr val="0F5494"/>
                </a:solidFill>
                <a:latin typeface="Verdana"/>
              </a:rPr>
              <a:t>: </a:t>
            </a:r>
            <a:r>
              <a:rPr lang="en-GB" sz="1700" b="0" i="1" kern="0" dirty="0">
                <a:solidFill>
                  <a:srgbClr val="0F5494"/>
                </a:solidFill>
                <a:latin typeface="Verdana"/>
              </a:rPr>
              <a:t>ITS Directive legal Framework (2010/40), </a:t>
            </a:r>
            <a:r>
              <a:rPr lang="en-GB" sz="1700" b="0" i="1" kern="0" dirty="0" err="1">
                <a:solidFill>
                  <a:srgbClr val="0F5494"/>
                </a:solidFill>
                <a:latin typeface="Verdana"/>
              </a:rPr>
              <a:t>Radiospectrum</a:t>
            </a:r>
            <a:r>
              <a:rPr lang="en-GB" sz="1700" b="0" i="1" kern="0" dirty="0">
                <a:solidFill>
                  <a:srgbClr val="0F5494"/>
                </a:solidFill>
                <a:latin typeface="Verdana"/>
              </a:rPr>
              <a:t> Decision 2008/671/EC; Communications (EU-C-ITS Strategy, 5G AP)</a:t>
            </a:r>
          </a:p>
          <a:p>
            <a:pPr marL="342900" lvl="1" indent="-342900">
              <a:lnSpc>
                <a:spcPct val="80000"/>
              </a:lnSpc>
              <a:buClr>
                <a:srgbClr val="CC6600"/>
              </a:buClr>
              <a:buFontTx/>
              <a:buChar char="•"/>
              <a:defRPr/>
            </a:pPr>
            <a:r>
              <a:rPr lang="en-GB" sz="1700" kern="0" dirty="0">
                <a:solidFill>
                  <a:srgbClr val="0F5494"/>
                </a:solidFill>
                <a:latin typeface="Verdana"/>
              </a:rPr>
              <a:t>Research Framework program/ H2020/ CIP / C-Roads / PPP</a:t>
            </a:r>
          </a:p>
          <a:p>
            <a:pPr marL="342900" lvl="1" indent="-342900">
              <a:lnSpc>
                <a:spcPct val="80000"/>
              </a:lnSpc>
              <a:buClr>
                <a:srgbClr val="CC6600"/>
              </a:buClr>
              <a:buFontTx/>
              <a:buChar char="•"/>
              <a:defRPr/>
            </a:pPr>
            <a:r>
              <a:rPr lang="en-GB" sz="1700" kern="0" dirty="0">
                <a:solidFill>
                  <a:srgbClr val="0F5494"/>
                </a:solidFill>
                <a:latin typeface="Verdana"/>
              </a:rPr>
              <a:t>EC Mandates for standardisation</a:t>
            </a:r>
          </a:p>
          <a:p>
            <a:pPr marL="57150">
              <a:lnSpc>
                <a:spcPct val="80000"/>
              </a:lnSpc>
              <a:buClr>
                <a:srgbClr val="CC6600"/>
              </a:buClr>
              <a:defRPr/>
            </a:pPr>
            <a:r>
              <a:rPr lang="en-GB" sz="1700" kern="0" dirty="0">
                <a:solidFill>
                  <a:srgbClr val="0F5494"/>
                </a:solidFill>
                <a:latin typeface="Verdana"/>
              </a:rPr>
              <a:t>Groups:</a:t>
            </a:r>
          </a:p>
          <a:p>
            <a:pPr marL="742950" lvl="1" indent="-285750">
              <a:lnSpc>
                <a:spcPct val="80000"/>
              </a:lnSpc>
              <a:buClr>
                <a:srgbClr val="CC6600"/>
              </a:buClr>
              <a:buFontTx/>
              <a:buChar char="•"/>
              <a:defRPr/>
            </a:pPr>
            <a:r>
              <a:rPr lang="en-GB" sz="1700" kern="0" dirty="0">
                <a:solidFill>
                  <a:srgbClr val="0F5494"/>
                </a:solidFill>
                <a:latin typeface="Verdana"/>
              </a:rPr>
              <a:t>ITS Committee; ITS Advisory group</a:t>
            </a:r>
          </a:p>
          <a:p>
            <a:pPr marL="742950" lvl="1" indent="-285750">
              <a:lnSpc>
                <a:spcPct val="80000"/>
              </a:lnSpc>
              <a:buClr>
                <a:srgbClr val="CC6600"/>
              </a:buClr>
              <a:buFontTx/>
              <a:buChar char="•"/>
              <a:defRPr/>
            </a:pPr>
            <a:r>
              <a:rPr lang="en-GB" sz="1700" kern="0" dirty="0">
                <a:solidFill>
                  <a:srgbClr val="0F5494"/>
                </a:solidFill>
                <a:latin typeface="Verdana"/>
              </a:rPr>
              <a:t>ITS Standardisation Coordination Group</a:t>
            </a:r>
          </a:p>
          <a:p>
            <a:pPr marL="742950" lvl="1" indent="-285750">
              <a:lnSpc>
                <a:spcPct val="80000"/>
              </a:lnSpc>
              <a:buClr>
                <a:srgbClr val="CC6600"/>
              </a:buClr>
              <a:buFontTx/>
              <a:buChar char="•"/>
              <a:defRPr/>
            </a:pPr>
            <a:r>
              <a:rPr lang="en-GB" sz="1700" kern="0" dirty="0" err="1">
                <a:solidFill>
                  <a:srgbClr val="0F5494"/>
                </a:solidFill>
                <a:latin typeface="Verdana"/>
              </a:rPr>
              <a:t>iMobility</a:t>
            </a:r>
            <a:r>
              <a:rPr lang="en-GB" sz="1700" kern="0" dirty="0">
                <a:solidFill>
                  <a:srgbClr val="0F5494"/>
                </a:solidFill>
                <a:latin typeface="Verdana"/>
              </a:rPr>
              <a:t> Forum</a:t>
            </a:r>
          </a:p>
          <a:p>
            <a:pPr marL="742950" lvl="1" indent="-285750">
              <a:lnSpc>
                <a:spcPct val="80000"/>
              </a:lnSpc>
              <a:buClr>
                <a:srgbClr val="CC6600"/>
              </a:buClr>
              <a:buFontTx/>
              <a:buChar char="•"/>
              <a:defRPr/>
            </a:pPr>
            <a:r>
              <a:rPr lang="en-GB" sz="1700" kern="0" dirty="0">
                <a:solidFill>
                  <a:srgbClr val="0F5494"/>
                </a:solidFill>
                <a:latin typeface="Verdana"/>
              </a:rPr>
              <a:t>C-ITS Platform</a:t>
            </a:r>
          </a:p>
          <a:p>
            <a:pPr marL="742950" lvl="1" indent="-285750">
              <a:lnSpc>
                <a:spcPct val="80000"/>
              </a:lnSpc>
              <a:buClr>
                <a:srgbClr val="CC6600"/>
              </a:buClr>
              <a:buFontTx/>
              <a:buChar char="•"/>
              <a:defRPr/>
            </a:pPr>
            <a:r>
              <a:rPr lang="en-GB" sz="1700" kern="0" dirty="0">
                <a:solidFill>
                  <a:srgbClr val="0F5494"/>
                </a:solidFill>
                <a:latin typeface="Verdana"/>
              </a:rPr>
              <a:t>EATA, 5GPPP</a:t>
            </a:r>
          </a:p>
          <a:p>
            <a:pPr>
              <a:lnSpc>
                <a:spcPct val="80000"/>
              </a:lnSpc>
              <a:buClr>
                <a:srgbClr val="CC6600"/>
              </a:buClr>
              <a:buSzTx/>
              <a:defRPr/>
            </a:pPr>
            <a:r>
              <a:rPr lang="en-GB" sz="1700" kern="0" dirty="0">
                <a:solidFill>
                  <a:srgbClr val="0F5494"/>
                </a:solidFill>
                <a:latin typeface="Verdana"/>
              </a:rPr>
              <a:t>Support to International Cooperation</a:t>
            </a:r>
          </a:p>
          <a:p>
            <a:pPr>
              <a:lnSpc>
                <a:spcPct val="80000"/>
              </a:lnSpc>
              <a:buClr>
                <a:srgbClr val="CC6600"/>
              </a:buClr>
              <a:buSzTx/>
              <a:defRPr/>
            </a:pPr>
            <a:r>
              <a:rPr lang="en-GB" sz="1700" kern="0" dirty="0">
                <a:solidFill>
                  <a:srgbClr val="0F5494"/>
                </a:solidFill>
                <a:latin typeface="Verdana"/>
              </a:rPr>
              <a:t>Funding of standardisation activities:</a:t>
            </a:r>
          </a:p>
          <a:p>
            <a:pPr marL="742950" lvl="1" indent="-285750">
              <a:lnSpc>
                <a:spcPct val="80000"/>
              </a:lnSpc>
              <a:buClr>
                <a:srgbClr val="CC6600"/>
              </a:buClr>
              <a:buFontTx/>
              <a:buChar char="•"/>
              <a:defRPr/>
            </a:pPr>
            <a:r>
              <a:rPr lang="en-GB" sz="1700" b="1" i="1" kern="0" dirty="0">
                <a:solidFill>
                  <a:srgbClr val="0F5494"/>
                </a:solidFill>
                <a:latin typeface="Verdana"/>
              </a:rPr>
              <a:t>Mandates and ICT Standardisation Rolling Plan</a:t>
            </a:r>
          </a:p>
          <a:p>
            <a:pPr marL="1143000" lvl="2" indent="-228600">
              <a:lnSpc>
                <a:spcPct val="80000"/>
              </a:lnSpc>
              <a:buClr>
                <a:srgbClr val="CC6600"/>
              </a:buClr>
              <a:buFontTx/>
              <a:buChar char="•"/>
              <a:defRPr/>
            </a:pPr>
            <a:r>
              <a:rPr lang="en-GB" sz="1700" kern="0" dirty="0">
                <a:solidFill>
                  <a:srgbClr val="0F5494"/>
                </a:solidFill>
                <a:latin typeface="Verdana"/>
              </a:rPr>
              <a:t>Specialist Task Forces on EETS</a:t>
            </a:r>
          </a:p>
          <a:p>
            <a:pPr marL="1143000" lvl="2" indent="-228600">
              <a:lnSpc>
                <a:spcPct val="80000"/>
              </a:lnSpc>
              <a:buClr>
                <a:srgbClr val="CC6600"/>
              </a:buClr>
              <a:buFontTx/>
              <a:buChar char="•"/>
              <a:defRPr/>
            </a:pPr>
            <a:r>
              <a:rPr lang="en-GB" sz="1700" kern="0" dirty="0">
                <a:solidFill>
                  <a:srgbClr val="0F5494"/>
                </a:solidFill>
                <a:latin typeface="Verdana"/>
              </a:rPr>
              <a:t>Specialist Task Forces on coop. systems</a:t>
            </a:r>
          </a:p>
          <a:p>
            <a:pPr marL="1143000" lvl="2" indent="-228600">
              <a:lnSpc>
                <a:spcPct val="80000"/>
              </a:lnSpc>
              <a:buClr>
                <a:srgbClr val="CC6600"/>
              </a:buClr>
              <a:buFontTx/>
              <a:buChar char="•"/>
              <a:defRPr/>
            </a:pPr>
            <a:r>
              <a:rPr lang="en-GB" sz="1700" kern="0" dirty="0">
                <a:solidFill>
                  <a:srgbClr val="0F5494"/>
                </a:solidFill>
                <a:latin typeface="Verdana"/>
              </a:rPr>
              <a:t>Specialist Task Forces on eCall</a:t>
            </a:r>
          </a:p>
          <a:p>
            <a:pPr marL="1143000" lvl="2" indent="-228600">
              <a:lnSpc>
                <a:spcPct val="80000"/>
              </a:lnSpc>
              <a:buClr>
                <a:srgbClr val="CC6600"/>
              </a:buClr>
              <a:buFontTx/>
              <a:buChar char="•"/>
              <a:defRPr/>
            </a:pPr>
            <a:r>
              <a:rPr lang="en-GB" sz="1700" kern="0" dirty="0">
                <a:solidFill>
                  <a:srgbClr val="0F5494"/>
                </a:solidFill>
                <a:latin typeface="Verdana"/>
              </a:rPr>
              <a:t>Specialist Task Forces on Urban ITS</a:t>
            </a:r>
          </a:p>
          <a:p>
            <a:pPr marL="742950" lvl="1" indent="-285750">
              <a:lnSpc>
                <a:spcPct val="80000"/>
              </a:lnSpc>
              <a:buClr>
                <a:srgbClr val="CC6600"/>
              </a:buClr>
              <a:buFontTx/>
              <a:buChar char="•"/>
              <a:defRPr/>
            </a:pPr>
            <a:r>
              <a:rPr lang="en-GB" sz="1700" b="1" i="1" kern="0" dirty="0">
                <a:solidFill>
                  <a:srgbClr val="0F5494"/>
                </a:solidFill>
                <a:latin typeface="Verdana"/>
              </a:rPr>
              <a:t>Results from EU funded RTF projects/FOTs/Pilots</a:t>
            </a:r>
            <a:endParaRPr lang="en-GB" sz="1700" dirty="0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824D26DF-0FD8-4CFB-AA00-FE45FDC35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44" y="2208214"/>
            <a:ext cx="4452438" cy="314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Image result for logo european commission">
            <a:extLst>
              <a:ext uri="{FF2B5EF4-FFF2-40B4-BE49-F238E27FC236}">
                <a16:creationId xmlns:a16="http://schemas.microsoft.com/office/drawing/2014/main" id="{24105D1A-1822-4AF1-9881-2483577FB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38" y="6199189"/>
            <a:ext cx="7937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97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24">
            <a:extLst>
              <a:ext uri="{FF2B5EF4-FFF2-40B4-BE49-F238E27FC236}">
                <a16:creationId xmlns:a16="http://schemas.microsoft.com/office/drawing/2014/main" id="{D513DFD0-0F2C-44E8-9747-4B3B55F46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748" y="3761500"/>
            <a:ext cx="620713" cy="252412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GB" altLang="en-US" sz="7600">
              <a:solidFill>
                <a:srgbClr val="FFD62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Title 1">
            <a:extLst>
              <a:ext uri="{FF2B5EF4-FFF2-40B4-BE49-F238E27FC236}">
                <a16:creationId xmlns:a16="http://schemas.microsoft.com/office/drawing/2014/main" id="{EA058350-9991-4252-9F30-4D5E54BAD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97" y="1"/>
            <a:ext cx="11318701" cy="936625"/>
          </a:xfr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4000" b="1" dirty="0"/>
              <a:t>CAVs: Road to Deployment</a:t>
            </a:r>
          </a:p>
        </p:txBody>
      </p:sp>
      <p:grpSp>
        <p:nvGrpSpPr>
          <p:cNvPr id="16388" name="Group 19">
            <a:extLst>
              <a:ext uri="{FF2B5EF4-FFF2-40B4-BE49-F238E27FC236}">
                <a16:creationId xmlns:a16="http://schemas.microsoft.com/office/drawing/2014/main" id="{04FD4FFB-F641-4625-A69D-835F5928A459}"/>
              </a:ext>
            </a:extLst>
          </p:cNvPr>
          <p:cNvGrpSpPr>
            <a:grpSpLocks/>
          </p:cNvGrpSpPr>
          <p:nvPr/>
        </p:nvGrpSpPr>
        <p:grpSpPr bwMode="auto">
          <a:xfrm rot="-738517">
            <a:off x="909986" y="2716925"/>
            <a:ext cx="8632825" cy="1008062"/>
            <a:chOff x="539552" y="3212976"/>
            <a:chExt cx="7848872" cy="10081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44146C-08DA-48AD-96A9-BF9005410ADB}"/>
                </a:ext>
              </a:extLst>
            </p:cNvPr>
            <p:cNvSpPr/>
            <p:nvPr/>
          </p:nvSpPr>
          <p:spPr bwMode="auto">
            <a:xfrm>
              <a:off x="539552" y="3212976"/>
              <a:ext cx="7848872" cy="100811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6483" name="Straight Connector 5">
              <a:extLst>
                <a:ext uri="{FF2B5EF4-FFF2-40B4-BE49-F238E27FC236}">
                  <a16:creationId xmlns:a16="http://schemas.microsoft.com/office/drawing/2014/main" id="{AB23052F-4DF2-4903-B523-4EA49D82BF4C}"/>
                </a:ext>
              </a:extLst>
            </p:cNvPr>
            <p:cNvCxnSpPr>
              <a:cxnSpLocks noChangeShapeType="1"/>
              <a:stCxn id="4" idx="1"/>
              <a:endCxn id="4" idx="3"/>
            </p:cNvCxnSpPr>
            <p:nvPr/>
          </p:nvCxnSpPr>
          <p:spPr bwMode="auto">
            <a:xfrm>
              <a:off x="539552" y="3717032"/>
              <a:ext cx="7848872" cy="0"/>
            </a:xfrm>
            <a:prstGeom prst="line">
              <a:avLst/>
            </a:prstGeom>
            <a:noFill/>
            <a:ln w="28575" algn="ctr">
              <a:solidFill>
                <a:srgbClr val="FFC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EC73CB-CE7F-4985-A28C-DFEBDCDC6CD3}"/>
                </a:ext>
              </a:extLst>
            </p:cNvPr>
            <p:cNvCxnSpPr/>
            <p:nvPr/>
          </p:nvCxnSpPr>
          <p:spPr bwMode="auto">
            <a:xfrm>
              <a:off x="537408" y="3206281"/>
              <a:ext cx="683997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3DB4EDF-5076-4129-9F2F-8C8FCD679EA1}"/>
                </a:ext>
              </a:extLst>
            </p:cNvPr>
            <p:cNvCxnSpPr/>
            <p:nvPr/>
          </p:nvCxnSpPr>
          <p:spPr bwMode="auto">
            <a:xfrm>
              <a:off x="537485" y="4218803"/>
              <a:ext cx="684142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2E353FF-AC71-4CA0-BCBA-95E84BD7B120}"/>
                </a:ext>
              </a:extLst>
            </p:cNvPr>
            <p:cNvCxnSpPr/>
            <p:nvPr/>
          </p:nvCxnSpPr>
          <p:spPr bwMode="auto">
            <a:xfrm>
              <a:off x="7371172" y="3204014"/>
              <a:ext cx="1007450" cy="0"/>
            </a:xfrm>
            <a:prstGeom prst="line">
              <a:avLst/>
            </a:prstGeom>
            <a:ln>
              <a:prstDash val="sysDot"/>
              <a:headEnd type="none" w="med" len="med"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DC6FB8D-5094-40D1-86CB-F460E5ED808F}"/>
                </a:ext>
              </a:extLst>
            </p:cNvPr>
            <p:cNvCxnSpPr/>
            <p:nvPr/>
          </p:nvCxnSpPr>
          <p:spPr bwMode="auto">
            <a:xfrm>
              <a:off x="7376094" y="4214449"/>
              <a:ext cx="1008894" cy="0"/>
            </a:xfrm>
            <a:prstGeom prst="line">
              <a:avLst/>
            </a:prstGeom>
            <a:ln>
              <a:prstDash val="sysDot"/>
              <a:headEnd type="none" w="med" len="med"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389" name="Straight Arrow Connector 21">
            <a:extLst>
              <a:ext uri="{FF2B5EF4-FFF2-40B4-BE49-F238E27FC236}">
                <a16:creationId xmlns:a16="http://schemas.microsoft.com/office/drawing/2014/main" id="{F496417D-6AD5-4CE9-B18E-10AA523AEBE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8885" y="5958601"/>
            <a:ext cx="8081962" cy="714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0" name="TextBox 22">
            <a:extLst>
              <a:ext uri="{FF2B5EF4-FFF2-40B4-BE49-F238E27FC236}">
                <a16:creationId xmlns:a16="http://schemas.microsoft.com/office/drawing/2014/main" id="{A0B13FB3-9307-4FFA-A4DB-B85066733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9048" y="5971333"/>
            <a:ext cx="5762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6391" name="TextBox 23">
            <a:extLst>
              <a:ext uri="{FF2B5EF4-FFF2-40B4-BE49-F238E27FC236}">
                <a16:creationId xmlns:a16="http://schemas.microsoft.com/office/drawing/2014/main" id="{0F4D62CB-1636-455F-BC46-AFDBBFC7C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611" y="5971333"/>
            <a:ext cx="574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6392" name="TextBox 24">
            <a:extLst>
              <a:ext uri="{FF2B5EF4-FFF2-40B4-BE49-F238E27FC236}">
                <a16:creationId xmlns:a16="http://schemas.microsoft.com/office/drawing/2014/main" id="{F229B104-6199-479F-99A5-EC5832399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585" y="5971333"/>
            <a:ext cx="5762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6393" name="TextBox 25">
            <a:extLst>
              <a:ext uri="{FF2B5EF4-FFF2-40B4-BE49-F238E27FC236}">
                <a16:creationId xmlns:a16="http://schemas.microsoft.com/office/drawing/2014/main" id="{9D310962-B355-41AF-9037-8733A17E2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148" y="5971333"/>
            <a:ext cx="574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16394" name="TextBox 26">
            <a:extLst>
              <a:ext uri="{FF2B5EF4-FFF2-40B4-BE49-F238E27FC236}">
                <a16:creationId xmlns:a16="http://schemas.microsoft.com/office/drawing/2014/main" id="{504D9EA5-F271-48E0-8C66-C636CB0E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123" y="5971333"/>
            <a:ext cx="5762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16395" name="TextBox 27">
            <a:extLst>
              <a:ext uri="{FF2B5EF4-FFF2-40B4-BE49-F238E27FC236}">
                <a16:creationId xmlns:a16="http://schemas.microsoft.com/office/drawing/2014/main" id="{967CDACF-0A8D-4BBA-BCEE-33C9F4DA9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686" y="5971333"/>
            <a:ext cx="574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6396" name="TextBox 28">
            <a:extLst>
              <a:ext uri="{FF2B5EF4-FFF2-40B4-BE49-F238E27FC236}">
                <a16:creationId xmlns:a16="http://schemas.microsoft.com/office/drawing/2014/main" id="{1354D9A0-93D4-4EC1-BC43-8BEDDA052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761" y="5971333"/>
            <a:ext cx="574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16397" name="TextBox 29">
            <a:extLst>
              <a:ext uri="{FF2B5EF4-FFF2-40B4-BE49-F238E27FC236}">
                <a16:creationId xmlns:a16="http://schemas.microsoft.com/office/drawing/2014/main" id="{F66342E9-0211-4841-A50E-86782E094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660" y="5971333"/>
            <a:ext cx="5762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16398" name="TextBox 30">
            <a:extLst>
              <a:ext uri="{FF2B5EF4-FFF2-40B4-BE49-F238E27FC236}">
                <a16:creationId xmlns:a16="http://schemas.microsoft.com/office/drawing/2014/main" id="{1DEA11B4-ED6E-403B-A5F8-219AFAA3D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223" y="5971333"/>
            <a:ext cx="574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16399" name="TextBox 31">
            <a:extLst>
              <a:ext uri="{FF2B5EF4-FFF2-40B4-BE49-F238E27FC236}">
                <a16:creationId xmlns:a16="http://schemas.microsoft.com/office/drawing/2014/main" id="{119AB50A-18BA-4D36-9F07-5D9A9B35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198" y="5971333"/>
            <a:ext cx="5762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2007</a:t>
            </a:r>
          </a:p>
        </p:txBody>
      </p:sp>
      <p:sp>
        <p:nvSpPr>
          <p:cNvPr id="16400" name="TextBox 32">
            <a:extLst>
              <a:ext uri="{FF2B5EF4-FFF2-40B4-BE49-F238E27FC236}">
                <a16:creationId xmlns:a16="http://schemas.microsoft.com/office/drawing/2014/main" id="{C427895F-B00F-4A03-9068-1C36DA6B6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273" y="5971333"/>
            <a:ext cx="5762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2003</a:t>
            </a:r>
          </a:p>
        </p:txBody>
      </p:sp>
      <p:sp>
        <p:nvSpPr>
          <p:cNvPr id="16401" name="TextBox 33">
            <a:extLst>
              <a:ext uri="{FF2B5EF4-FFF2-40B4-BE49-F238E27FC236}">
                <a16:creationId xmlns:a16="http://schemas.microsoft.com/office/drawing/2014/main" id="{3F433F75-945B-42FC-86E7-934C52AD5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298" y="5971333"/>
            <a:ext cx="574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2004</a:t>
            </a:r>
          </a:p>
        </p:txBody>
      </p:sp>
      <p:sp>
        <p:nvSpPr>
          <p:cNvPr id="16402" name="TextBox 34">
            <a:extLst>
              <a:ext uri="{FF2B5EF4-FFF2-40B4-BE49-F238E27FC236}">
                <a16:creationId xmlns:a16="http://schemas.microsoft.com/office/drawing/2014/main" id="{5BCE4079-F727-4C65-BDB8-F496A2297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735" y="5971333"/>
            <a:ext cx="5762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16403" name="TextBox 35">
            <a:extLst>
              <a:ext uri="{FF2B5EF4-FFF2-40B4-BE49-F238E27FC236}">
                <a16:creationId xmlns:a16="http://schemas.microsoft.com/office/drawing/2014/main" id="{5382F939-3E33-4308-9FAC-3BBF1674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836" y="5971333"/>
            <a:ext cx="574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2002</a:t>
            </a:r>
          </a:p>
        </p:txBody>
      </p:sp>
      <p:pic>
        <p:nvPicPr>
          <p:cNvPr id="16404" name="Picture 37">
            <a:extLst>
              <a:ext uri="{FF2B5EF4-FFF2-40B4-BE49-F238E27FC236}">
                <a16:creationId xmlns:a16="http://schemas.microsoft.com/office/drawing/2014/main" id="{2E15FC3C-D419-417E-B735-7026994C4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5" y="2958226"/>
            <a:ext cx="812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38">
            <a:extLst>
              <a:ext uri="{FF2B5EF4-FFF2-40B4-BE49-F238E27FC236}">
                <a16:creationId xmlns:a16="http://schemas.microsoft.com/office/drawing/2014/main" id="{E29BCE18-77AD-4C38-99D5-EA6F5A63D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72" y="2304176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6" name="Group 43">
            <a:extLst>
              <a:ext uri="{FF2B5EF4-FFF2-40B4-BE49-F238E27FC236}">
                <a16:creationId xmlns:a16="http://schemas.microsoft.com/office/drawing/2014/main" id="{B86758AD-122D-4DB3-B145-80B88CEDD27D}"/>
              </a:ext>
            </a:extLst>
          </p:cNvPr>
          <p:cNvGrpSpPr>
            <a:grpSpLocks/>
          </p:cNvGrpSpPr>
          <p:nvPr/>
        </p:nvGrpSpPr>
        <p:grpSpPr bwMode="auto">
          <a:xfrm>
            <a:off x="2697511" y="2591514"/>
            <a:ext cx="868889" cy="461665"/>
            <a:chOff x="1497882" y="3021498"/>
            <a:chExt cx="868123" cy="461367"/>
          </a:xfrm>
        </p:grpSpPr>
        <p:sp>
          <p:nvSpPr>
            <p:cNvPr id="16480" name="Rectangle 42">
              <a:extLst>
                <a:ext uri="{FF2B5EF4-FFF2-40B4-BE49-F238E27FC236}">
                  <a16:creationId xmlns:a16="http://schemas.microsoft.com/office/drawing/2014/main" id="{67D7D43A-4D9B-4AD5-BD7E-531446C5B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882" y="3021498"/>
              <a:ext cx="868123" cy="455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endParaRPr lang="en-GB" altLang="en-US" sz="7600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81" name="TextBox 41">
              <a:extLst>
                <a:ext uri="{FF2B5EF4-FFF2-40B4-BE49-F238E27FC236}">
                  <a16:creationId xmlns:a16="http://schemas.microsoft.com/office/drawing/2014/main" id="{2EE20EE9-0813-4A63-A00F-A4025D93B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7882" y="3021498"/>
              <a:ext cx="828342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200">
                  <a:solidFill>
                    <a:prstClr val="black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VSC WG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200">
                  <a:solidFill>
                    <a:prstClr val="black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Report</a:t>
              </a:r>
            </a:p>
          </p:txBody>
        </p:sp>
      </p:grpSp>
      <p:pic>
        <p:nvPicPr>
          <p:cNvPr id="16407" name="Picture 11" descr="i2010_ICI_RGB">
            <a:extLst>
              <a:ext uri="{FF2B5EF4-FFF2-40B4-BE49-F238E27FC236}">
                <a16:creationId xmlns:a16="http://schemas.microsoft.com/office/drawing/2014/main" id="{2EC8B1E7-DFDC-4D81-9331-FA10A0081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48" y="1839037"/>
            <a:ext cx="17303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4">
            <a:extLst>
              <a:ext uri="{FF2B5EF4-FFF2-40B4-BE49-F238E27FC236}">
                <a16:creationId xmlns:a16="http://schemas.microsoft.com/office/drawing/2014/main" id="{30D6C09F-5152-4A41-9358-8AB94BA3551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23" y="5283913"/>
            <a:ext cx="1006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14">
            <a:extLst>
              <a:ext uri="{FF2B5EF4-FFF2-40B4-BE49-F238E27FC236}">
                <a16:creationId xmlns:a16="http://schemas.microsoft.com/office/drawing/2014/main" id="{B42CFD24-FD3C-405C-8666-C71334A2193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48" y="4734637"/>
            <a:ext cx="8731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9">
            <a:extLst>
              <a:ext uri="{FF2B5EF4-FFF2-40B4-BE49-F238E27FC236}">
                <a16:creationId xmlns:a16="http://schemas.microsoft.com/office/drawing/2014/main" id="{7D1CC4FF-8F6F-4A6B-8042-46EF4FB28DD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172" y="5341063"/>
            <a:ext cx="819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11">
            <a:extLst>
              <a:ext uri="{FF2B5EF4-FFF2-40B4-BE49-F238E27FC236}">
                <a16:creationId xmlns:a16="http://schemas.microsoft.com/office/drawing/2014/main" id="{FF3F171B-5506-4D47-B1C3-BADDD411AB9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72" y="4929900"/>
            <a:ext cx="104933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10">
            <a:extLst>
              <a:ext uri="{FF2B5EF4-FFF2-40B4-BE49-F238E27FC236}">
                <a16:creationId xmlns:a16="http://schemas.microsoft.com/office/drawing/2014/main" id="{F438C192-B735-4559-A7FF-7894695CB9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35" y="4715588"/>
            <a:ext cx="868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13">
            <a:extLst>
              <a:ext uri="{FF2B5EF4-FFF2-40B4-BE49-F238E27FC236}">
                <a16:creationId xmlns:a16="http://schemas.microsoft.com/office/drawing/2014/main" id="{D89E732C-46B6-4430-9FC3-FBF59A18110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36" y="4309188"/>
            <a:ext cx="6508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39">
            <a:extLst>
              <a:ext uri="{FF2B5EF4-FFF2-40B4-BE49-F238E27FC236}">
                <a16:creationId xmlns:a16="http://schemas.microsoft.com/office/drawing/2014/main" id="{73876BD8-4601-4FF4-AAB8-56C97196DDA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86" y="4155200"/>
            <a:ext cx="12588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Picture 3">
            <a:extLst>
              <a:ext uri="{FF2B5EF4-FFF2-40B4-BE49-F238E27FC236}">
                <a16:creationId xmlns:a16="http://schemas.microsoft.com/office/drawing/2014/main" id="{57DA1483-6B41-4C2A-8EE7-B432A61C84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48" y="3994863"/>
            <a:ext cx="14398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Picture 36">
            <a:extLst>
              <a:ext uri="{FF2B5EF4-FFF2-40B4-BE49-F238E27FC236}">
                <a16:creationId xmlns:a16="http://schemas.microsoft.com/office/drawing/2014/main" id="{E2F3251C-0F0A-46AC-9702-503ECED3C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560" y="4493338"/>
            <a:ext cx="6286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32EE36-C16E-4731-AA2B-D78814DE967E}"/>
              </a:ext>
            </a:extLst>
          </p:cNvPr>
          <p:cNvSpPr txBox="1"/>
          <p:nvPr/>
        </p:nvSpPr>
        <p:spPr>
          <a:xfrm>
            <a:off x="4901560" y="4899737"/>
            <a:ext cx="6639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 charset="0"/>
                <a:cs typeface="Arial" charset="0"/>
              </a:rPr>
              <a:t>TC 278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 charset="0"/>
                <a:cs typeface="Arial" charset="0"/>
              </a:rPr>
              <a:t>WG16</a:t>
            </a:r>
          </a:p>
        </p:txBody>
      </p:sp>
      <p:sp>
        <p:nvSpPr>
          <p:cNvPr id="16418" name="Rectangle 7">
            <a:extLst>
              <a:ext uri="{FF2B5EF4-FFF2-40B4-BE49-F238E27FC236}">
                <a16:creationId xmlns:a16="http://schemas.microsoft.com/office/drawing/2014/main" id="{2E9949B5-2277-4A1D-9C0A-2283A945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548" y="3767850"/>
            <a:ext cx="569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M/453</a:t>
            </a:r>
          </a:p>
        </p:txBody>
      </p:sp>
      <p:pic>
        <p:nvPicPr>
          <p:cNvPr id="16419" name="Picture 37">
            <a:extLst>
              <a:ext uri="{FF2B5EF4-FFF2-40B4-BE49-F238E27FC236}">
                <a16:creationId xmlns:a16="http://schemas.microsoft.com/office/drawing/2014/main" id="{1AA7AEEC-5869-4844-9A14-0900A3279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98" y="4410787"/>
            <a:ext cx="703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20" name="Picture 16">
            <a:extLst>
              <a:ext uri="{FF2B5EF4-FFF2-40B4-BE49-F238E27FC236}">
                <a16:creationId xmlns:a16="http://schemas.microsoft.com/office/drawing/2014/main" id="{CB215599-BD2E-4AE1-BAAF-F8DBA446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98" y="1278651"/>
            <a:ext cx="13636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Picture 18">
            <a:extLst>
              <a:ext uri="{FF2B5EF4-FFF2-40B4-BE49-F238E27FC236}">
                <a16:creationId xmlns:a16="http://schemas.microsoft.com/office/drawing/2014/main" id="{E1052319-85A4-47CE-AF9A-60AE289873C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73" y="5347413"/>
            <a:ext cx="11477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2" name="Picture 50" descr="LogoSmall639518">
            <a:extLst>
              <a:ext uri="{FF2B5EF4-FFF2-40B4-BE49-F238E27FC236}">
                <a16:creationId xmlns:a16="http://schemas.microsoft.com/office/drawing/2014/main" id="{18AA19D2-9153-4BC6-877C-6024ACCA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85" y="4706062"/>
            <a:ext cx="2714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3" name="Picture 51" descr="drive C2X">
            <a:extLst>
              <a:ext uri="{FF2B5EF4-FFF2-40B4-BE49-F238E27FC236}">
                <a16:creationId xmlns:a16="http://schemas.microsoft.com/office/drawing/2014/main" id="{FBDBE61B-1841-43AE-BAA1-811EC3E30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10" y="5052137"/>
            <a:ext cx="5905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24" name="Group 54">
            <a:extLst>
              <a:ext uri="{FF2B5EF4-FFF2-40B4-BE49-F238E27FC236}">
                <a16:creationId xmlns:a16="http://schemas.microsoft.com/office/drawing/2014/main" id="{2342CFEF-9782-47BE-872C-682A02422A5A}"/>
              </a:ext>
            </a:extLst>
          </p:cNvPr>
          <p:cNvGrpSpPr>
            <a:grpSpLocks/>
          </p:cNvGrpSpPr>
          <p:nvPr/>
        </p:nvGrpSpPr>
        <p:grpSpPr bwMode="auto">
          <a:xfrm>
            <a:off x="6417544" y="5377575"/>
            <a:ext cx="702221" cy="596058"/>
            <a:chOff x="2837" y="1842"/>
            <a:chExt cx="1247" cy="1217"/>
          </a:xfrm>
        </p:grpSpPr>
        <p:pic>
          <p:nvPicPr>
            <p:cNvPr id="16478" name="Picture 55">
              <a:extLst>
                <a:ext uri="{FF2B5EF4-FFF2-40B4-BE49-F238E27FC236}">
                  <a16:creationId xmlns:a16="http://schemas.microsoft.com/office/drawing/2014/main" id="{3E267FB6-10FC-4BE3-A253-741E6B871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842"/>
              <a:ext cx="607" cy="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479" name="Text Box 56">
              <a:extLst>
                <a:ext uri="{FF2B5EF4-FFF2-40B4-BE49-F238E27FC236}">
                  <a16:creationId xmlns:a16="http://schemas.microsoft.com/office/drawing/2014/main" id="{88A13C10-129C-414E-8C76-E6BAF7501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7" y="2431"/>
              <a:ext cx="1247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400" i="1">
                  <a:solidFill>
                    <a:prstClr val="black"/>
                  </a:solidFill>
                  <a:latin typeface="Times" panose="02020603050405020304" pitchFamily="18" charset="0"/>
                  <a:cs typeface="Arial" panose="020B0604020202020204" pitchFamily="34" charset="0"/>
                </a:rPr>
                <a:t>ITSsV6</a:t>
              </a:r>
            </a:p>
          </p:txBody>
        </p:sp>
      </p:grpSp>
      <p:pic>
        <p:nvPicPr>
          <p:cNvPr id="16425" name="Picture 1" descr="simTD_positiv_color">
            <a:extLst>
              <a:ext uri="{FF2B5EF4-FFF2-40B4-BE49-F238E27FC236}">
                <a16:creationId xmlns:a16="http://schemas.microsoft.com/office/drawing/2014/main" id="{10471AE8-51CA-4A44-BEC0-77A83D10BCD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47" y="5125162"/>
            <a:ext cx="5984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6" name="Picture 32">
            <a:extLst>
              <a:ext uri="{FF2B5EF4-FFF2-40B4-BE49-F238E27FC236}">
                <a16:creationId xmlns:a16="http://schemas.microsoft.com/office/drawing/2014/main" id="{4377DEE7-5CA9-45A1-8F1F-A85F4207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48" y="5425200"/>
            <a:ext cx="80486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27" name="Picture 11">
            <a:extLst>
              <a:ext uri="{FF2B5EF4-FFF2-40B4-BE49-F238E27FC236}">
                <a16:creationId xmlns:a16="http://schemas.microsoft.com/office/drawing/2014/main" id="{7A5EFB7C-5054-4EBD-8BCF-1CB2EB657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35" y="1921587"/>
            <a:ext cx="7858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28" name="TextBox 6">
            <a:extLst>
              <a:ext uri="{FF2B5EF4-FFF2-40B4-BE49-F238E27FC236}">
                <a16:creationId xmlns:a16="http://schemas.microsoft.com/office/drawing/2014/main" id="{E741FBAE-8CAC-4A8D-94A4-0C8F8B9C9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685" y="3597988"/>
            <a:ext cx="1841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GB" altLang="en-US" sz="7600">
              <a:solidFill>
                <a:srgbClr val="FFD62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429" name="Group 11">
            <a:extLst>
              <a:ext uri="{FF2B5EF4-FFF2-40B4-BE49-F238E27FC236}">
                <a16:creationId xmlns:a16="http://schemas.microsoft.com/office/drawing/2014/main" id="{DEBB20B8-5223-453B-A48B-199BEE02F324}"/>
              </a:ext>
            </a:extLst>
          </p:cNvPr>
          <p:cNvGrpSpPr>
            <a:grpSpLocks/>
          </p:cNvGrpSpPr>
          <p:nvPr/>
        </p:nvGrpSpPr>
        <p:grpSpPr bwMode="auto">
          <a:xfrm>
            <a:off x="4569171" y="1419938"/>
            <a:ext cx="749303" cy="277813"/>
            <a:chOff x="4398962" y="1661457"/>
            <a:chExt cx="749102" cy="276999"/>
          </a:xfrm>
        </p:grpSpPr>
        <p:sp>
          <p:nvSpPr>
            <p:cNvPr id="16476" name="Rounded Rectangle 9">
              <a:extLst>
                <a:ext uri="{FF2B5EF4-FFF2-40B4-BE49-F238E27FC236}">
                  <a16:creationId xmlns:a16="http://schemas.microsoft.com/office/drawing/2014/main" id="{61B66ACB-D9C9-4B0E-A87A-20715AFF9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962" y="1661457"/>
              <a:ext cx="749102" cy="2769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endParaRPr lang="en-GB" altLang="en-US" sz="7600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77" name="TextBox 8">
              <a:extLst>
                <a:ext uri="{FF2B5EF4-FFF2-40B4-BE49-F238E27FC236}">
                  <a16:creationId xmlns:a16="http://schemas.microsoft.com/office/drawing/2014/main" id="{8FABC049-D99D-42CF-BDBF-080703DF5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962" y="1661457"/>
              <a:ext cx="701351" cy="27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200">
                  <a:solidFill>
                    <a:srgbClr val="C0504D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ITS AP</a:t>
              </a:r>
            </a:p>
          </p:txBody>
        </p:sp>
      </p:grpSp>
      <p:grpSp>
        <p:nvGrpSpPr>
          <p:cNvPr id="16430" name="Group 63">
            <a:extLst>
              <a:ext uri="{FF2B5EF4-FFF2-40B4-BE49-F238E27FC236}">
                <a16:creationId xmlns:a16="http://schemas.microsoft.com/office/drawing/2014/main" id="{DF1F2BA1-3069-40B4-AFF3-F521193E2B93}"/>
              </a:ext>
            </a:extLst>
          </p:cNvPr>
          <p:cNvGrpSpPr>
            <a:grpSpLocks/>
          </p:cNvGrpSpPr>
          <p:nvPr/>
        </p:nvGrpSpPr>
        <p:grpSpPr bwMode="auto">
          <a:xfrm>
            <a:off x="5581998" y="1408825"/>
            <a:ext cx="960437" cy="491492"/>
            <a:chOff x="4398961" y="1661457"/>
            <a:chExt cx="960519" cy="492511"/>
          </a:xfrm>
        </p:grpSpPr>
        <p:sp>
          <p:nvSpPr>
            <p:cNvPr id="16474" name="Rounded Rectangle 64">
              <a:extLst>
                <a:ext uri="{FF2B5EF4-FFF2-40B4-BE49-F238E27FC236}">
                  <a16:creationId xmlns:a16="http://schemas.microsoft.com/office/drawing/2014/main" id="{6CF04F84-2B48-4468-BB95-A1A9198A0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961" y="1661457"/>
              <a:ext cx="960519" cy="46588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endParaRPr lang="en-GB" altLang="en-US" sz="7600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75" name="TextBox 65">
              <a:extLst>
                <a:ext uri="{FF2B5EF4-FFF2-40B4-BE49-F238E27FC236}">
                  <a16:creationId xmlns:a16="http://schemas.microsoft.com/office/drawing/2014/main" id="{D9053F63-977C-4F70-B143-6397DB70A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6085" y="1691346"/>
              <a:ext cx="866273" cy="46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200">
                  <a:solidFill>
                    <a:srgbClr val="C0504D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ITS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200">
                  <a:solidFill>
                    <a:srgbClr val="C0504D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Directive</a:t>
              </a:r>
            </a:p>
          </p:txBody>
        </p:sp>
      </p:grpSp>
      <p:pic>
        <p:nvPicPr>
          <p:cNvPr id="16431" name="Picture 41" descr="FREILOT">
            <a:hlinkClick r:id="rId23" tooltip="FREILOT"/>
            <a:extLst>
              <a:ext uri="{FF2B5EF4-FFF2-40B4-BE49-F238E27FC236}">
                <a16:creationId xmlns:a16="http://schemas.microsoft.com/office/drawing/2014/main" id="{13E9D56D-2615-446C-BA3D-D04045835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36" y="5539501"/>
            <a:ext cx="3714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2" name="Picture 7" descr="http://www.comesafety.org/fileadmin/user_upload/Logos/compass4D_logo.png">
            <a:hlinkClick r:id="rId25" tooltip="Opens external link in new window"/>
            <a:extLst>
              <a:ext uri="{FF2B5EF4-FFF2-40B4-BE49-F238E27FC236}">
                <a16:creationId xmlns:a16="http://schemas.microsoft.com/office/drawing/2014/main" id="{C08D2FE0-CD13-4073-BEB7-999447E7E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60" y="5195012"/>
            <a:ext cx="8509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3" name="AutoShape 43" descr="data:image/jpeg;base64,/9j/4AAQSkZJRgABAQAAAQABAAD/2wCEAAkGBhQPDxAQDxAQEA8QDQ8UFBAQDxQQDxQQFRUWFBYXFxQYHSYeGRovGRUVIDspLycqLSw4FSAxNTAqNSYtMCkBCQoKDgwOGg8PGiwcHyApKiwsLCwsKSwsLCwpLC0pLy8pKTEsKSosKSwpKiksLCksLCksKSwpKSk0NCwpLSkpKf/AABEIAFMA3wMBIgACEQEDEQH/xAAbAAABBQEBAAAAAAAAAAAAAAAAAQIEBQYDB//EADYQAAIBBAAEBQMCBAUFAAAAAAECAwAEERIFEyExBiJBUZEUYXEygRUjUqEHM0KC8SQlQ3Kx/8QAGQEBAAMBAQAAAAAAAAAAAAAAAAECAwQF/8QAJREAAgMAAgEDBAMAAAAAAAAAAAECAxESEyEUMWEEMkHwQlGR/9oADAMBAAIRAxEAPwDzzc+5+aNz7n5ptGa9HTiHbn3PzRufc/NNopoHbn3PzRufc/NNzRmmgdufc/NG59z803NGaaB259z80bH3PzTaM00D9z7n5o3PufmmZozTQO3Pufmjc+5+abRmmgdufc/NLufc/NMopoH7n3PzRufc/NMopoHbn3PzRufc/NJSUA7c+5+aNz7n5ptGaaB259z80bn3PzTaKaMHbn3PzRufc/NNopoHbn3PzRufc/NNzRmmgSikoqpItOCGkjHWt14Z8PWk1pLNcPcIYpYVZo+WYwJWKq2CM9Ncnr+KznPia118zC60EVo+LeGmgumtyNnDhVI7OGxoR9iCPmuvijw2LV4kCTozW6M4nCZ5hJDa6dNMj896r2ou6GZbNKK0XDvBdzcR82K3kkj6+ZV6HHfA7t+2a5J4clFx9O0bCbcLy+gbbGcdTjt96t2oqqJMoiKK0vifgS21y0UazKoVCBOEEvVQeunTFTn/AMO7j6SG4SNn5olYoNQUjXBVsluoIJP2xUdqJ6WYuirOx4M88ixRKXdzhVGAScZ9enYVJ4n4YmtWVZ4miLDI2xgj7EZBqexFVTIpMUlam+8NRrYpdxTNJmcRPG0Jj0k5fMOG2Ow9M4FZeQYNTGfIidbiJS4rpbRbGthxPwRyeH213sS0rHdOmEVsmI+/UKfkVErFFkwqclpiqWr3hXhOe6LciF5dcbFcADPbJJApl94ZmgdUmieN2UEKy4YgkqDj8g/FO2JPTIpc0Vo7/wAE3NvHzJreSNMgbMBgE9s4PT98Ulh4LuZ1V4beSRW3wyganU4bzE4HU+tO2I6ZGcpcVcy+HJUn5DROJtwvL1y+x7AAd6uLvwDNBbSzzo0JjeFVRlB3DlgSGBwMajp9/SodsSVRIxuaM1o+HeC7i5UvBA0ihtSVKjzYBx1I9xVLfWLRMyOpVlJBUjBBHcEVZTTKSqlFayNmjNJRVzMWikooBKK721k0iysuuIoy7ZYA6ggdB6nqK6R8KdojMNdQrtgthyiEKzBfVQSB8+xqNJwjxHrXofhSe3+hniuLuOEzy2x11kaQJEzFuy4yQ3Tr+awj8LkWETHXQhTjbzhGJVWK+ikgj/mlmheNYixXE0e64YHy7MnX2OVNZTjyNqrOBpeO8aW6uy64jiykce2cJCgCLtjJ/SMmrLxRLA0NryrqGZoLZIWRFkDEh3YsNlA18w+9Yt+HyCfkeUyHByHBTUpzNtu2Neua6Lw+Qy8rKZ5Yk3L/AMrlEAh9v6cEelZ9RsvqDd2N9bzRWYkluYpLVOWFhi3Z/OXBR9hox2x2PYVH8Z6txW4VnSMNMAXfJRfIvU6gn+1UnCfEN7AssENw8ItxKzxiQLgq2HwPU5qr5UtwrzZDdZD53/mOyLzJNc/qIUgn81RVPTR3peUabxrcQvIksNzFMOTBGVQOGUxxqpJ2UDBIqRZXVtcWVrDNdJbmCa5Lh43dmSQqwMeoIJ8uOpFYWWFxEkx10d3QYYFgyBSQR6dHU/vXS5sZIY1d9dWKjAbLKWXdQw9CV6j8Vp1eDL1GGr8Lz2wlm55j/wAs8o3CuYd9h/mCPzfpz+9WHjLitu9vZxQPAzQm42W3SRIl3KMNRJ1PY/FYOa2eORI2KBnSNgQ4KauAwJbsOhroljK1z9L5RNzTH5nATcHXG35qOot6g2Urwfwow/WQGb6n6jl6y5xyQnLzpjfP3x96wE561L4fZSXAPL1/UijZtdnfOiL7sdTj8VHjtGeOSUa6xabAsA+GOoIXuRkj5rSEeJhZZzJHCdTIgdgil1DMRkKpIBOB7Dr+1el8R8X2k4vIApjjaBVimMjOrG3H8kCPXyZGR/u615YLVhDzvLpzRH+obblSwyvoMKfiuk8DosTHUiZCyasGOAxQg47HIPSonXyZau3isNxwniEElm1rO8kX/VCYSJFzgfIEKlcjHbOat/EN/HDd8MlJlaKO1tH/AJo/nFFldssPfA/+VjbC9vLFhHBKUaeTl4hkBzKjBSjdOjAuB/uqNxN7ie4YSyCSQx8wzNJtHysA77/04I9P2rHqenT3rNN3xfitosV41u8Je5HX+fcPIwMgfOjRhQ3+7p1qhvvECHh9pbpIdlkuzJGCQvmdTGT6Hpt+Ky0fDpWkkiOitEQHLuFQFiFXzeuSRj81wFpJrMxwOQwWRSwDgltP0+vm6VbpM/U57HoKeKIF4pDc7kxCGBWZQcq304jboe+GP9qS4u4IOHzwLeLcSSTwMERJAgClsnLAeY9M/gd6wKWMhhMw10ALY285QMELhf6QxA/4pbi1kSJJWxpJrjDZYbAsuw9MgEj8U6QvqD0XhN5ZCGBibIOqgy/Ux3Dz8wMT5NCFxjGKx/ji+Sa9uZImDxvMzKwBAIP561VraS9Ma4Kk7bjTAIBy35IH71zk4fIcZAy0hTGwzuOvUenSqwdcX9yNLI2yX2P/AAhGiulxbmMgNjqAQQQVIPYg1IXhMhIA1OwyGDgr3C4z75IH710O2CWtryccaLJNxUW2vgh0tSU4a7AFQDlwuAw2DHPRh6dj8VyuLcxnDY6gEEHKkHsQalWQbxPyVlTOK5OLSC2vDGJAADzYWjOc9FYgkj79BUiLjDLCYQqfokQSENzFjkYM6jrjBI9iep69agUVYoT5eMM0Ah1TGqKXAbcxoxdFPXGATntnoOtR57sukSEDESMoxnJBdn6/fLmuFFATv4u3PWfC7BFTXB0ZBGIiCM5wV79fX0p4403N5mkZXkiLlHfl8kAAL+rb0Bztn71XUZpiGkscTfmTSHDPOkquSD/5TliMeua6WnGGijMYVD/m6uwbdOagjk1wcdVAHUHtkYNQKSmDSQ12TEsOBqsryZ67bOqIR+MRj5NSL3jDTRqjKgwULMobZ2ROUhbJI6JkdAO5qvpaAsQWuHj8uWWOKJQoOSFGq9PU1d8V4TdWlwt5PBy3e5MqhsFTIG3I1DFgOo79aT/D+60v7QjXLXMK+ZQ3RnUHAPY/fuPSpPibiXOu5twgKzSp5I0j6LI3fUDJ+561zzm0zsrri15KPhl29uCFVG88bruCdZY86OMEdRsehyOvao9vsqSoACJVVWJznCsH6fuBXsH8Pb676b6OL+F4xzPpV05HL25n1OM5z1ztWa4BNFDZ307QQztHLZ6c1dlVmMgz9x07djgZqvay3p4/vyYF3ZYTDgamZZM/6tlVkx7Yw5+BTGu2ZYU6AQhwpGc+Z2kOf3b+1XXiTjwulizDEksYcNJEixiQFsrlFAAwMj75rPxHzVvF6tZzTilLEbbh/C7i7VLtDaQLFduQXmEINy2krt5yck4XoOnToBVbxhHtp+v0sim25fLgmM0AhxrpsrbA+UH9WexzWr8ORB+EkfSyXf8A3JvJE0ilTyF8x0BJHp+9UfCrAx8QtEuYmQG5tyUmjKZQyAHKuOq9/t3rnU3p1upOJQx8UcSyyMkb84qWRgwTKEMmNWB6aj1/Oa4iV8T5wTcEFyR1zvzMjHQeavQh4XaJOKyS2+kYSQRs6a9eepBQHrjX1HTrXFuIJacNtJEgt2mlkvBzpYlkKqsi9ApGCeo6nOMdO9T2/BX06/sw6XriHkapjRkD4bcRs4lZR11xuM9s9e9Jc3TyRJEQuE0ywzs+ilE2646KxHQDv1zWt4BPDe8VhLwxJHIwzEMCNpFjPp0A2cA47dcVZcTt3exmkvLZIJUuIBCfpltmIbbmKAANwML7496l2tfgKhP8mDN25x/LjACaagHUrkEDGfcZrkt1JnPTbnGXOP8AURqf2xXqcFlKLfh/01jBMktuoldrdZCx2cau3+gYOdun56Yqt4JwmA8VuY4hG6RrcmAODLGXUeTyjJkAOTjrnHrWKUF/E6HKx+eX6jzu5uHPsqahQijyhR6dev8Aej+NMCCEjGFC6hTrgEMvTPoRmt746sVW0iaUJ9T9Qw5kVnJao0OmQCGRQWDZ7ehrzOTvW0K65rzE57Lra3qk/JNTi7AKAqAq++2DsW9SeuD3qPc3JkIJAAVQoVRgBR2FcBS1tGqEXqRzTvsmuMn4G0UlFXMRaKSigFopKKAWikooBaKSigO0NwVIIJBBBBBwQR2INPN2SckkknJJOTmo1FRiLqTRajjsmnL5smmMacxtMf8ArnFRm4g2Cux1JGRk4JHbI9e9RKKjgiztkxzPmkDYpKSrGelnacbkiXVJZEGc4SRkGe2cA9+n9qbPxd3bZ3dyBjLuXOPbJNV1FV4I07ZFrLx2R/1SSNlceaRm8uc46ntkA4+1RZb9mABYkDOAScDPfA9KiUUUEg7ZMkxXRU5zU2Tjkj45kjvjtu7Pj8ZPSqqijgmI2Sj7Gnv/ABc8kUEa7RiG2WE6Ow5gDO2WAx/XjHX+9U8XE2Vgykgg5BBIIP2I7VAzRUKuKJd0mWV5xqSUASSyOB2DyM4B+2T0quY0lJVkkvYpKTl7jhRSClqxQbRRRUAKKKKAKKKKASloooAooooAooooAooooAooooBKWiigCiiigCiiigCiiigCiiigFooooD//2Q==">
            <a:extLst>
              <a:ext uri="{FF2B5EF4-FFF2-40B4-BE49-F238E27FC236}">
                <a16:creationId xmlns:a16="http://schemas.microsoft.com/office/drawing/2014/main" id="{C7BB3BB1-A3B5-4B43-A43D-C4592A92FE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54200" y="-817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GB" altLang="en-US" sz="7600">
              <a:solidFill>
                <a:srgbClr val="FFD62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434" name="Picture 44">
            <a:extLst>
              <a:ext uri="{FF2B5EF4-FFF2-40B4-BE49-F238E27FC236}">
                <a16:creationId xmlns:a16="http://schemas.microsoft.com/office/drawing/2014/main" id="{27C6B468-F286-404C-987F-D1C7945C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22" y="961151"/>
            <a:ext cx="11303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35" name="Picture 48">
            <a:extLst>
              <a:ext uri="{FF2B5EF4-FFF2-40B4-BE49-F238E27FC236}">
                <a16:creationId xmlns:a16="http://schemas.microsoft.com/office/drawing/2014/main" id="{0B15B3E4-E981-45FB-A12A-5D35531AB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60" y="1172287"/>
            <a:ext cx="106521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36" name="AutoShape 50" descr="data:image/jpeg;base64,/9j/4AAQSkZJRgABAQAAAQABAAD/2wCEAAkGBhQSERUTExQWExQWGBoXGBgYFx4dHxwZHxkdGhseGB8XHiogFxklGhoYIS8nJCcpLC0sGh4xNTAqNSYrLikBCQoKDgwOGg8PGjQkHyQvLDQ0NSw1LDQsLyoyMCwtMDUsLC8pNCwtNCwtLCktKSksLCwsKjIsLywvKSosLCwsKf/AABEIAE8AzAMBIgACEQEDEQH/xAAcAAACAgMBAQAAAAAAAAAAAAAABwUGAwQIAgH/xABFEAACAQIDAwcGCQsFAQAAAAABAgMAEQQSIQUGMQcTIkFRcYEyUmGRodEUFyNygpKxstIkMzRTY3OToqPB8EJDYrPCFf/EABsBAAIDAQEBAAAAAAAAAAAAAAMFAAECBgQH/8QAMxEAAQMCAwUGBgIDAQAAAAAAAQACAwQREiExBRNBUfBhcaGxwdEUIjKBkfEjJBXS4Qb/2gAMAwEAAhEDEQA/AHjRRRUURRUJt7euHCrmdrX0AAuzHsRRq3foB1mqBtDlhINljNv+Ump+jEpt9ejRwSSZtF0GSeOM2cc/FNqikkeWWTzE9c346Pjll8xPXL+Oi/By8vEIfxcXb+D7J20Ukvjml8xPXL+OpbdvlHnxc4iWNQLFmN5BZeF7lyL9mmtZNLIBc+nurFVGTYeR9k16KUu+O/mIgn5mGQAKAW0ucx6jf0WOnbUjsnaeOlw8cpnIaRJnVBGOEeULx1sTc9xpf8Q3EW2Nx1zT7/EzCBs7iA12lyb8Ty5C6ZNFJvYHKdivhMQmdTEzqrjKBodL36rXv4U5K1FM2UXahV2zpqFwbLbMXyRRVC353vkwOQqA+YvfMX0AZQLBGHna1Bbt8pkmKxCw5VUEEkhpAQAtyRmcg+qvYIHuZjAySg1DA/Bx7im1RWLDHoL3D7Ky0BHRRUBvbtNsPDJKmrIoIUkgXLquuUg8DSy+OWT9Wnrl/HR44HyC7UCSdkZs71TsopW7o8pD4vEc0QFOUsLM+ttSCHY30v6qaKtcXrEkbozZy3HI2QXavtFeJZMoJ7BellvdyjPhJzGqhgoUMWZ75yMxACsBYAr66kcbpDZqkkrYxdyaFFJI8s0n6tO68v46Z26W0GmiWRr9NFa2YkC+ul9eBHtrUkD483LMc7JDZvkVP0UUUFGRWltXFiNCWNlALMexVF29lbtVLlAmIw01usIngWufYPtrbG4nBvNDlfu2OfyCT+822ZMRKztoW0twyp/pQdgA1PaSTWXd3cWTFDOSIor2zkEliPMUWv18SBWucKSTr/hNPHdXABIlFtERVGnouT33pxUzblgaz9JHQAVDiXffvKX68k0dvz0veIwPZc2r78Usf66b+GO/rq7bQxazOrFrR58iSrmSSCY6WkDcVY2GoHEAgg3qY2LjWkjIkAEsbGOS3DMLaj0MpVh6GpSK6Yn6vL2XSSbOZGwOI79cuuOlu4glYfFLH+um/hLU5u1udHgBIwLNmsWZlA6K6gC2mp7eu1MOqbypbX5nBMoPSk6I8dPsufCqlqZSw43XCxT0jJJWsjFiSB+UtZMJBizLiHxLI2a7KsGbVnyqqHnBmNrG1tBfjarNDvmsRgAcrzSGONfgbi4OUHT4RqeiOHaar/JVs1ZdoKWFxGpkF/OFgvtN/CrXygTW2tgPQYz/AFh7qTsvg3g59uefeu8qSw1IpHXIDSR9OQwnL6ezXtVPn2Jh3M03wh4yvTKHDZfLawyAzEkBiB3U5N0trfCcHDLxJQBvnL0W9oNUbln2JdYsUOq0TdxuVt45vWK98i21iY5sOT5JEi9x0PhcD10WL+OXBbXxS6v/ALmz21IJOE6G2Q0IyAvnY35LS5XIujFbtk4fPSqryeRkY5D/AMZPuGrpyopcRd8vHvWq5uTh7YtTcHovw+Ya6eI/1M+RXzWSW1Zh7R5BO7C+QvzR9lZaxYXyF+aPsrLSdPlVOUAXws3V0F4/vFpBPCbnv9NdA79j8mm/dj/sXtpP7Owtp47kfnENvpA04oHWjJKRbQkDZwOYHmVGbBxZw+Jil6kcXt5t7N7Ca6N2TMGjFurT3ewikdvNsYw4qWMWyhja/mnVf5SPbTP5P9pF4EzccuU/OTT2rY0OuGNrZB1xCLQT/O6I6j9FWHa+JVEu3ki7N81dT/YeNc6bbxDTzMzaliWa/nMcxHhcDuApycom08sDoOMhEY16hZn/ALL40vN1Njc/i4w1ioJkYega+02HjUorRsdI5ZrpcU7Ih0T/AM81TjhyNNAP87K6D3Dv8GiuTpDF933g0lpMLrfTu8Kde5K2gQfsovu1uvN2tVbNm3jj3KyUUUUoTtFUrlHbLhZTx6UZ+33Vdaru+OzDNDLGOLx9EdrIc4Hja3jRInBr2k80GdmOJzeYKRQ2+vZ7a6B3dmDRZh/qs/HzlBFcszplYqdCCRrpprrw7qdHJVvzE0CwyMFljUIQxtnUXyMhOhOtiPRpTSubiALeC8NFDHBfDxsrLtN85xDIpAmMOHjuLZ5VdszgHXKqka/sz2CpjYnSmxTg9Fpgo70jRGP1gR9GsG0oxIwkjJSS2TnCrMUTXNzQ8kOdBf0a3tat3AyRRRrGiuFUWHQY+JJFySdSTqSaQNYcfXXErpJamMxWbqcvt8v+ot98gLKRpK8q+2OcnWMG4HS/8r9jH6VNjHbSHNMVvfhqLan/AD21z9tWQ4nFtkGYu+VAOzyV9lqHVuszCOKZf+dg3lSZTowX+5y900uR3Yxjwrzm3yx6PaFUsuveb+yoblOlttTCk6ZUjP8AVf3UxtgbNOHwsMOhKIFa3b1keN6VfKnPfaMZ10ij49XTY/3rE43cAHcvRs2b4raj5OYdbu0HhZNHeTAc/hZoiLl42Cg+dYlbekG1JTcHa3wbHxljlDExvfTjpr2dK1PoHMBp2EUhN+8A2H2jNoVBfnFPAHNZtO4kirqxhLZBwWdgOE0ctI7Rwv6eo/CuPKniwixMRcXk+8g09dVjcfbCvjEWwBZZAPBCf7GpLlDmOI2ZBiBw1zd7BWsPqN6qX26O11w2NhmfRQSGI1srKyHwAa+nZXS05D6WzdbHrohcFNSNFUXv+oEeFvVdR4XyF+aPsrLURsrb0TxKVYOLAXQ5ge7LW6dpL2P9RvdSc5apqoHfxrYaYnhkUf1FpL4Dbi89GLf7ij+YU4N/Zg2DnIuOgl7gj/dXtFc97KN8RF+9j++Kb0J/iPelVXTslmBdwA8ym5ynR5ObxFtDeNu9TofEH2GtTk03lUyvENCAJF17CFYe1fUatW9myDPgp49DoZFv2oTcejo3HjSQ3W2wcHjYp2uRG9nHWVN1YDvF6zDaamLDqOgrNO2Op3vP9FMDlH3gAnEf6sZT88jO51v2oKluTRM0bz5bBiVU+hRrb0E3+qKU+3sc8+Iv5TsST6XkbMQPRqFHhT53d2N8Hw0cQGka5PpZWZz4t6OupUkRQNj49XWaema+Y1B16A8EnMRtlVa1geHX2gGnfuPLmw8bdsUR/l9vD21zdtH84e5bX4eQvorozk9P5JB+4h+4K1X2wtU2fTsi+ZupAVqooopQmyKwYuDOthoRqD6az0VFEmOULk2eaRsThV+Ub87BoDm86O+jXPEeqldisHJC+V0eJx1MrKR1cDrXWU+FV+I8eutN9kaWzkjqDajTvr3xVz2NDXC4QHQNOi5aXaUnb/KPdVq5OsG+Kxd31jiGdujl6XBBddfK18KecOyg6hkeNlYXDKikEW0IIGo7qywbGswJIsDewUD7K1JWlzSAM0MUrAc1V9+NpcxhGAOoBA+c2nrH/k0otk7Ukw8qyxkB1vYkA2uLdenAmnttXc5cT+dYMLg2IPHt4+k+uo34rcP2L9U++kU8MkjgQbWXXbK2nTUcLmSMJLjnpa3LXv8Ayl4/Klj76SgfQX3VBbY27NipRLKQzgBb2toNRw9Jpw/Fdh+xfUffXz4rcP2L6j76CaaZwsXJjFtvZ8TsUcNj2Bvul0eVDH6ASgW7EFRO3d558YVM7BilwDlA0PdxptfFbh+xfUfxV9+KzD9i+o++oaaYixd4qots7OidijhseYDb+aqe4Lx4nBzYSbVfsB4EekNfwNqom8u4OKwjMShkhv0ZoxmUjqzWuUNuo+2nls7ciLClpEZU01NtABqSbnv9tTvwBWAZGsSAcynQjjprwNNqOaSnZhOa5TaLoqmodLGLA9HxuuUo8U6aA+tQfVesn/0JO0fw191dQYnZgUFmkUBRcl1WwA1JJbgO2vI2F15lI/drw8BTD48alvilZpGn9JU7pS5tiYpjx5zqFuDRdQ8aXWzBfExdR55P+xa6cbYZIKllIIsRlAB4dQFuqscmAVHVC8YZ75Vyrc21NtL2FwL+kdZFDZV4cXy6lb3FiCOSyRr8lm8rK7X+bexHdb2Vzpvxsc4bGyxdWY2v2aZSe9bHxNdM4bBZUKMc17307RWkdim97re1iSoN+ziOqvPTTmEnK91uSPHYjh17Ln7k32Nz+OQkXWIGU39Gi/zlfb2V0HPDkhUW1uSe8q1Yxs9RIqF0zNdguUAlVIzcB1Zl+sK3cSolBCOAyNqQblTl4G3A2YGx6jVTzGU4rWWmMwrlXaV+dOnm/cFdF8nn6JCP2EP3B4ddb+F2UjA5GQgMVsI1sGBIYeT516kMBgjHe5BvbQC3Ci1FRvgBbRYhiLGgHktyiiivGjoqF3hhkLRZVleEFucWJwrE2GQ3LLdR0rgHiVPVU1RVg2Koqk47A4203N88JcmIu3ODI1w3wcRKW6DA5NbLazXves02w5fhCErK8UWJDRnnbnI0ADHV7som1IOoGawINquFFE3h5KsKpmB2ZiwI2bnQyDBgDnBby7Yi4DWb5Mm9+wWua8R4XHWCkTDImVyJF+U/KUZubOa4YwZgCbcSNDrV2oqb08gphVMkwuMVCVWYqyYlI05xS6ZgnMmQl7aFX1uxUMo7aldlxYgYibMGKFFys54OFUZVUMQyeUb2U3uDm41PUVRkvwUwqnR4XEZIw8eJNv0jLKMzvlsGiPOC0YbNoMvFNNDXmPZeNYqZGlzA4YHLLYFbWxGgbXTr43FxVzoq952KYVSH2ZjSh1mzIlo/lQLsMS9s3S6R5jL5XUe2suIweLQSBBM62xMcfyguM6xmFiWa+UMJADxFxpVyoqb3sCmFU+TZuLzM15STKygZxl5k4K3klrfpNteN/RRhcNikjkzxyyTc0ojPO2QDmkUrZZAecz5zfrNukNLXCipvOxTCqCNiYogOyytIIsXHGc4BGYhocwMh0tddWYghb8LjenweMLvYTZryHNzi5DEYWCIFzaSCTKb2GtzmsbG4UVN6eSmFUufZuLRCF59jlge3OXzSZXEis2cMiXyElTobEBhmB3Nu7JmefnYg4YYYoCr26RkUso18opmsSLXseqrRRU3hveymFVTZuzsQcRGW59MODKwV5bkdGDIJLOSwziUgXNhx4gV72rgMYZJlhZguVpYmLac4yCMR2vfKOm+thcprppaKKreHkphVDTYGJfKzGa6x4rKbmMozCDm1B56RiCyOw6Vu2wtfbjwuL5zNMszRFrskbhWzGKAKdHHyYYT3F/KINiKuNFXvSeCrCqM+ycYJQFLxxmWRgVAYgtiHfMwEyDKYyg1D6ZuiDxsGwIplefnQ+UyEoznUgk6ZQxAVRlAIy3HFQRczNFU6S4tZWGoooooa0v/Z">
            <a:extLst>
              <a:ext uri="{FF2B5EF4-FFF2-40B4-BE49-F238E27FC236}">
                <a16:creationId xmlns:a16="http://schemas.microsoft.com/office/drawing/2014/main" id="{135B0E3A-2F9D-4772-900A-5210BBE097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06600" y="-665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GB" altLang="en-US" sz="7600">
              <a:solidFill>
                <a:srgbClr val="FFD62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437" name="Picture 51">
            <a:extLst>
              <a:ext uri="{FF2B5EF4-FFF2-40B4-BE49-F238E27FC236}">
                <a16:creationId xmlns:a16="http://schemas.microsoft.com/office/drawing/2014/main" id="{D79C9CE3-BD2A-45E9-BB17-1E6FDEF1E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7" y="4412375"/>
            <a:ext cx="9144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38" name="AutoShape 53" descr="data:image/jpeg;base64,/9j/4AAQSkZJRgABAQAAAQABAAD/2wCEAAkGBhQSERUTExQWExQWGBoXGBgYFx4dHxwZHxkdGhseGB8XHiogFxklGhoYIS8nJCcpLC0sGh4xNTAqNSYrLikBCQoKDgwOGg8PGjQkHyQvLDQ0NSw1LDQsLyoyMCwtMDUsLC8pNCwtNCwtLCktKSksLCwsKjIsLywvKSosLCwsKf/AABEIAE8AzAMBIgACEQEDEQH/xAAcAAACAgMBAQAAAAAAAAAAAAAABwUGAwQIAgH/xABFEAACAQIDAwcGCQsFAQAAAAABAgMAEQQSIQUGMQcTIkFRcYEyUmGRodEUFyNygpKxstIkMzRTY3OToqPB8EJDYrPCFf/EABsBAAIDAQEBAAAAAAAAAAAAAAMFAAECBgQH/8QAMxEAAQMCAwUGBgIDAQAAAAAAAQACAwQREiExBRNBUfBhcaGxwdEUIjKBkfEjJBXS4Qb/2gAMAwEAAhEDEQA/AHjRRRUURRUJt7euHCrmdrX0AAuzHsRRq3foB1mqBtDlhINljNv+Ump+jEpt9ejRwSSZtF0GSeOM2cc/FNqikkeWWTzE9c346Pjll8xPXL+Oi/By8vEIfxcXb+D7J20Ukvjml8xPXL+OpbdvlHnxc4iWNQLFmN5BZeF7lyL9mmtZNLIBc+nurFVGTYeR9k16KUu+O/mIgn5mGQAKAW0ucx6jf0WOnbUjsnaeOlw8cpnIaRJnVBGOEeULx1sTc9xpf8Q3EW2Nx1zT7/EzCBs7iA12lyb8Ty5C6ZNFJvYHKdivhMQmdTEzqrjKBodL36rXv4U5K1FM2UXahV2zpqFwbLbMXyRRVC353vkwOQqA+YvfMX0AZQLBGHna1Bbt8pkmKxCw5VUEEkhpAQAtyRmcg+qvYIHuZjAySg1DA/Bx7im1RWLDHoL3D7Ky0BHRRUBvbtNsPDJKmrIoIUkgXLquuUg8DSy+OWT9Wnrl/HR44HyC7UCSdkZs71TsopW7o8pD4vEc0QFOUsLM+ttSCHY30v6qaKtcXrEkbozZy3HI2QXavtFeJZMoJ7BellvdyjPhJzGqhgoUMWZ75yMxACsBYAr66kcbpDZqkkrYxdyaFFJI8s0n6tO68v46Z26W0GmiWRr9NFa2YkC+ul9eBHtrUkD483LMc7JDZvkVP0UUUFGRWltXFiNCWNlALMexVF29lbtVLlAmIw01usIngWufYPtrbG4nBvNDlfu2OfyCT+822ZMRKztoW0twyp/pQdgA1PaSTWXd3cWTFDOSIor2zkEliPMUWv18SBWucKSTr/hNPHdXABIlFtERVGnouT33pxUzblgaz9JHQAVDiXffvKX68k0dvz0veIwPZc2r78Usf66b+GO/rq7bQxazOrFrR58iSrmSSCY6WkDcVY2GoHEAgg3qY2LjWkjIkAEsbGOS3DMLaj0MpVh6GpSK6Yn6vL2XSSbOZGwOI79cuuOlu4glYfFLH+um/hLU5u1udHgBIwLNmsWZlA6K6gC2mp7eu1MOqbypbX5nBMoPSk6I8dPsufCqlqZSw43XCxT0jJJWsjFiSB+UtZMJBizLiHxLI2a7KsGbVnyqqHnBmNrG1tBfjarNDvmsRgAcrzSGONfgbi4OUHT4RqeiOHaar/JVs1ZdoKWFxGpkF/OFgvtN/CrXygTW2tgPQYz/AFh7qTsvg3g59uefeu8qSw1IpHXIDSR9OQwnL6ezXtVPn2Jh3M03wh4yvTKHDZfLawyAzEkBiB3U5N0trfCcHDLxJQBvnL0W9oNUbln2JdYsUOq0TdxuVt45vWK98i21iY5sOT5JEi9x0PhcD10WL+OXBbXxS6v/ALmz21IJOE6G2Q0IyAvnY35LS5XIujFbtk4fPSqryeRkY5D/AMZPuGrpyopcRd8vHvWq5uTh7YtTcHovw+Ya6eI/1M+RXzWSW1Zh7R5BO7C+QvzR9lZaxYXyF+aPsrLSdPlVOUAXws3V0F4/vFpBPCbnv9NdA79j8mm/dj/sXtpP7Owtp47kfnENvpA04oHWjJKRbQkDZwOYHmVGbBxZw+Jil6kcXt5t7N7Ca6N2TMGjFurT3ewikdvNsYw4qWMWyhja/mnVf5SPbTP5P9pF4EzccuU/OTT2rY0OuGNrZB1xCLQT/O6I6j9FWHa+JVEu3ki7N81dT/YeNc6bbxDTzMzaliWa/nMcxHhcDuApycom08sDoOMhEY16hZn/ALL40vN1Njc/i4w1ioJkYega+02HjUorRsdI5ZrpcU7Ih0T/AM81TjhyNNAP87K6D3Dv8GiuTpDF933g0lpMLrfTu8Kde5K2gQfsovu1uvN2tVbNm3jj3KyUUUUoTtFUrlHbLhZTx6UZ+33Vdaru+OzDNDLGOLx9EdrIc4Hja3jRInBr2k80GdmOJzeYKRQ2+vZ7a6B3dmDRZh/qs/HzlBFcszplYqdCCRrpprrw7qdHJVvzE0CwyMFljUIQxtnUXyMhOhOtiPRpTSubiALeC8NFDHBfDxsrLtN85xDIpAmMOHjuLZ5VdszgHXKqka/sz2CpjYnSmxTg9Fpgo70jRGP1gR9GsG0oxIwkjJSS2TnCrMUTXNzQ8kOdBf0a3tat3AyRRRrGiuFUWHQY+JJFySdSTqSaQNYcfXXErpJamMxWbqcvt8v+ot98gLKRpK8q+2OcnWMG4HS/8r9jH6VNjHbSHNMVvfhqLan/AD21z9tWQ4nFtkGYu+VAOzyV9lqHVuszCOKZf+dg3lSZTowX+5y900uR3Yxjwrzm3yx6PaFUsuveb+yoblOlttTCk6ZUjP8AVf3UxtgbNOHwsMOhKIFa3b1keN6VfKnPfaMZ10ij49XTY/3rE43cAHcvRs2b4raj5OYdbu0HhZNHeTAc/hZoiLl42Cg+dYlbekG1JTcHa3wbHxljlDExvfTjpr2dK1PoHMBp2EUhN+8A2H2jNoVBfnFPAHNZtO4kirqxhLZBwWdgOE0ctI7Rwv6eo/CuPKniwixMRcXk+8g09dVjcfbCvjEWwBZZAPBCf7GpLlDmOI2ZBiBw1zd7BWsPqN6qX26O11w2NhmfRQSGI1srKyHwAa+nZXS05D6WzdbHrohcFNSNFUXv+oEeFvVdR4XyF+aPsrLURsrb0TxKVYOLAXQ5ge7LW6dpL2P9RvdSc5apqoHfxrYaYnhkUf1FpL4Dbi89GLf7ij+YU4N/Zg2DnIuOgl7gj/dXtFc97KN8RF+9j++Kb0J/iPelVXTslmBdwA8ym5ynR5ObxFtDeNu9TofEH2GtTk03lUyvENCAJF17CFYe1fUatW9myDPgp49DoZFv2oTcejo3HjSQ3W2wcHjYp2uRG9nHWVN1YDvF6zDaamLDqOgrNO2Op3vP9FMDlH3gAnEf6sZT88jO51v2oKluTRM0bz5bBiVU+hRrb0E3+qKU+3sc8+Iv5TsST6XkbMQPRqFHhT53d2N8Hw0cQGka5PpZWZz4t6OupUkRQNj49XWaema+Y1B16A8EnMRtlVa1geHX2gGnfuPLmw8bdsUR/l9vD21zdtH84e5bX4eQvorozk9P5JB+4h+4K1X2wtU2fTsi+ZupAVqooopQmyKwYuDOthoRqD6az0VFEmOULk2eaRsThV+Ub87BoDm86O+jXPEeqldisHJC+V0eJx1MrKR1cDrXWU+FV+I8eutN9kaWzkjqDajTvr3xVz2NDXC4QHQNOi5aXaUnb/KPdVq5OsG+Kxd31jiGdujl6XBBddfK18KecOyg6hkeNlYXDKikEW0IIGo7qywbGswJIsDewUD7K1JWlzSAM0MUrAc1V9+NpcxhGAOoBA+c2nrH/k0otk7Ukw8qyxkB1vYkA2uLdenAmnttXc5cT+dYMLg2IPHt4+k+uo34rcP2L9U++kU8MkjgQbWXXbK2nTUcLmSMJLjnpa3LXv8Ayl4/Klj76SgfQX3VBbY27NipRLKQzgBb2toNRw9Jpw/Fdh+xfUffXz4rcP2L6j76CaaZwsXJjFtvZ8TsUcNj2Bvul0eVDH6ASgW7EFRO3d558YVM7BilwDlA0PdxptfFbh+xfUfxV9+KzD9i+o++oaaYixd4qots7OidijhseYDb+aqe4Lx4nBzYSbVfsB4EekNfwNqom8u4OKwjMShkhv0ZoxmUjqzWuUNuo+2nls7ciLClpEZU01NtABqSbnv9tTvwBWAZGsSAcynQjjprwNNqOaSnZhOa5TaLoqmodLGLA9HxuuUo8U6aA+tQfVesn/0JO0fw191dQYnZgUFmkUBRcl1WwA1JJbgO2vI2F15lI/drw8BTD48alvilZpGn9JU7pS5tiYpjx5zqFuDRdQ8aXWzBfExdR55P+xa6cbYZIKllIIsRlAB4dQFuqscmAVHVC8YZ75Vyrc21NtL2FwL+kdZFDZV4cXy6lb3FiCOSyRr8lm8rK7X+bexHdb2Vzpvxsc4bGyxdWY2v2aZSe9bHxNdM4bBZUKMc17307RWkdim97re1iSoN+ziOqvPTTmEnK91uSPHYjh17Ln7k32Nz+OQkXWIGU39Gi/zlfb2V0HPDkhUW1uSe8q1Yxs9RIqF0zNdguUAlVIzcB1Zl+sK3cSolBCOAyNqQblTl4G3A2YGx6jVTzGU4rWWmMwrlXaV+dOnm/cFdF8nn6JCP2EP3B4ddb+F2UjA5GQgMVsI1sGBIYeT516kMBgjHe5BvbQC3Ci1FRvgBbRYhiLGgHktyiiivGjoqF3hhkLRZVleEFucWJwrE2GQ3LLdR0rgHiVPVU1RVg2Koqk47A4203N88JcmIu3ODI1w3wcRKW6DA5NbLazXves02w5fhCErK8UWJDRnnbnI0ADHV7som1IOoGawINquFFE3h5KsKpmB2ZiwI2bnQyDBgDnBby7Yi4DWb5Mm9+wWua8R4XHWCkTDImVyJF+U/KUZubOa4YwZgCbcSNDrV2oqb08gphVMkwuMVCVWYqyYlI05xS6ZgnMmQl7aFX1uxUMo7aldlxYgYibMGKFFys54OFUZVUMQyeUb2U3uDm41PUVRkvwUwqnR4XEZIw8eJNv0jLKMzvlsGiPOC0YbNoMvFNNDXmPZeNYqZGlzA4YHLLYFbWxGgbXTr43FxVzoq952KYVSH2ZjSh1mzIlo/lQLsMS9s3S6R5jL5XUe2suIweLQSBBM62xMcfyguM6xmFiWa+UMJADxFxpVyoqb3sCmFU+TZuLzM15STKygZxl5k4K3klrfpNteN/RRhcNikjkzxyyTc0ojPO2QDmkUrZZAecz5zfrNukNLXCipvOxTCqCNiYogOyytIIsXHGc4BGYhocwMh0tddWYghb8LjenweMLvYTZryHNzi5DEYWCIFzaSCTKb2GtzmsbG4UVN6eSmFUufZuLRCF59jlge3OXzSZXEis2cMiXyElTobEBhmB3Nu7JmefnYg4YYYoCr26RkUso18opmsSLXseqrRRU3hveymFVTZuzsQcRGW59MODKwV5bkdGDIJLOSwziUgXNhx4gV72rgMYZJlhZguVpYmLac4yCMR2vfKOm+thcprppaKKreHkphVDTYGJfKzGa6x4rKbmMozCDm1B56RiCyOw6Vu2wtfbjwuL5zNMszRFrskbhWzGKAKdHHyYYT3F/KINiKuNFXvSeCrCqM+ycYJQFLxxmWRgVAYgtiHfMwEyDKYyg1D6ZuiDxsGwIplefnQ+UyEoznUgk6ZQxAVRlAIy3HFQRczNFU6S4tZWGoooooa0v/Z">
            <a:extLst>
              <a:ext uri="{FF2B5EF4-FFF2-40B4-BE49-F238E27FC236}">
                <a16:creationId xmlns:a16="http://schemas.microsoft.com/office/drawing/2014/main" id="{719BF53F-8688-4A31-8F9D-B793E056E5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59000" y="-5127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GB" altLang="en-US" sz="7600">
              <a:solidFill>
                <a:srgbClr val="FFD62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439" name="Picture 3">
            <a:extLst>
              <a:ext uri="{FF2B5EF4-FFF2-40B4-BE49-F238E27FC236}">
                <a16:creationId xmlns:a16="http://schemas.microsoft.com/office/drawing/2014/main" id="{641C4B79-13DA-47AD-A651-A705E2BC2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86" y="5553787"/>
            <a:ext cx="693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0" name="Picture 49" descr="SISCOGA_COLOR">
            <a:hlinkClick r:id="rId31" tooltip="SISCOGA COLOR.jpg"/>
            <a:extLst>
              <a:ext uri="{FF2B5EF4-FFF2-40B4-BE49-F238E27FC236}">
                <a16:creationId xmlns:a16="http://schemas.microsoft.com/office/drawing/2014/main" id="{14575FD1-6732-44E4-B8D2-B534DE9DA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23" y="5048962"/>
            <a:ext cx="3333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1" name="Picture 4" descr="easis">
            <a:hlinkClick r:id="rId33"/>
            <a:extLst>
              <a:ext uri="{FF2B5EF4-FFF2-40B4-BE49-F238E27FC236}">
                <a16:creationId xmlns:a16="http://schemas.microsoft.com/office/drawing/2014/main" id="{0D2D09E0-C335-466A-B467-69575D51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97" y="5723650"/>
            <a:ext cx="90805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42" name="Group 90">
            <a:extLst>
              <a:ext uri="{FF2B5EF4-FFF2-40B4-BE49-F238E27FC236}">
                <a16:creationId xmlns:a16="http://schemas.microsoft.com/office/drawing/2014/main" id="{21671BCB-F6F1-4DC6-B5E5-2B4D02A0D432}"/>
              </a:ext>
            </a:extLst>
          </p:cNvPr>
          <p:cNvGrpSpPr>
            <a:grpSpLocks/>
          </p:cNvGrpSpPr>
          <p:nvPr/>
        </p:nvGrpSpPr>
        <p:grpSpPr bwMode="auto">
          <a:xfrm>
            <a:off x="4512023" y="5314075"/>
            <a:ext cx="1211263" cy="366712"/>
            <a:chOff x="4814236" y="6484096"/>
            <a:chExt cx="1444625" cy="654082"/>
          </a:xfrm>
        </p:grpSpPr>
        <p:pic>
          <p:nvPicPr>
            <p:cNvPr id="16472" name="Picture 18">
              <a:extLst>
                <a:ext uri="{FF2B5EF4-FFF2-40B4-BE49-F238E27FC236}">
                  <a16:creationId xmlns:a16="http://schemas.microsoft.com/office/drawing/2014/main" id="{F5535F77-88B3-4D75-BED8-517706BFC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236" y="6484096"/>
              <a:ext cx="1444625" cy="44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3" name="Rectangle 59">
              <a:extLst>
                <a:ext uri="{FF2B5EF4-FFF2-40B4-BE49-F238E27FC236}">
                  <a16:creationId xmlns:a16="http://schemas.microsoft.com/office/drawing/2014/main" id="{3F67164F-A0B9-4BD8-AD2F-A8CD2DFDD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2281" y="6645395"/>
              <a:ext cx="219075" cy="492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US" altLang="en-US" sz="1200" i="1">
                  <a:solidFill>
                    <a:srgbClr val="C0504D"/>
                  </a:solidFill>
                  <a:latin typeface="Times" panose="02020603050405020304" pitchFamily="18" charset="0"/>
                  <a:cs typeface="Arial" panose="020B0604020202020204" pitchFamily="34" charset="0"/>
                </a:rPr>
                <a:t>2</a:t>
              </a:r>
              <a:endParaRPr lang="en-GB" altLang="en-US" sz="1200" i="1">
                <a:solidFill>
                  <a:srgbClr val="C0504D"/>
                </a:solidFill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6443" name="Picture 55">
            <a:extLst>
              <a:ext uri="{FF2B5EF4-FFF2-40B4-BE49-F238E27FC236}">
                <a16:creationId xmlns:a16="http://schemas.microsoft.com/office/drawing/2014/main" id="{88BF2ABB-213C-4F81-93CC-88C3BAD03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97" y="4220287"/>
            <a:ext cx="6921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44" name="Picture 56">
            <a:extLst>
              <a:ext uri="{FF2B5EF4-FFF2-40B4-BE49-F238E27FC236}">
                <a16:creationId xmlns:a16="http://schemas.microsoft.com/office/drawing/2014/main" id="{3F028508-C2E7-4495-B680-CD8840F0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761" y="3212226"/>
            <a:ext cx="1157287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45" name="Picture 58">
            <a:extLst>
              <a:ext uri="{FF2B5EF4-FFF2-40B4-BE49-F238E27FC236}">
                <a16:creationId xmlns:a16="http://schemas.microsoft.com/office/drawing/2014/main" id="{1416DC72-19CF-4E2D-92E8-DF9D9ED37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61" y="4163137"/>
            <a:ext cx="12271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46" name="Group 1">
            <a:extLst>
              <a:ext uri="{FF2B5EF4-FFF2-40B4-BE49-F238E27FC236}">
                <a16:creationId xmlns:a16="http://schemas.microsoft.com/office/drawing/2014/main" id="{43A76872-41A9-4752-AA71-07804FB44BC8}"/>
              </a:ext>
            </a:extLst>
          </p:cNvPr>
          <p:cNvGrpSpPr>
            <a:grpSpLocks/>
          </p:cNvGrpSpPr>
          <p:nvPr/>
        </p:nvGrpSpPr>
        <p:grpSpPr bwMode="auto">
          <a:xfrm>
            <a:off x="7917211" y="4806076"/>
            <a:ext cx="695325" cy="492443"/>
            <a:chOff x="7440613" y="4868863"/>
            <a:chExt cx="695325" cy="492443"/>
          </a:xfrm>
        </p:grpSpPr>
        <p:sp>
          <p:nvSpPr>
            <p:cNvPr id="16470" name="Rounded Rectangle 23">
              <a:extLst>
                <a:ext uri="{FF2B5EF4-FFF2-40B4-BE49-F238E27FC236}">
                  <a16:creationId xmlns:a16="http://schemas.microsoft.com/office/drawing/2014/main" id="{0210F764-54CB-4D3C-8343-3567A9D69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613" y="4868863"/>
              <a:ext cx="695325" cy="481012"/>
            </a:xfrm>
            <a:prstGeom prst="roundRect">
              <a:avLst>
                <a:gd name="adj" fmla="val 16667"/>
              </a:avLst>
            </a:prstGeom>
            <a:solidFill>
              <a:srgbClr val="FF99FF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endParaRPr lang="en-GB" altLang="en-US" sz="7600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71" name="Rectangle 7">
              <a:extLst>
                <a:ext uri="{FF2B5EF4-FFF2-40B4-BE49-F238E27FC236}">
                  <a16:creationId xmlns:a16="http://schemas.microsoft.com/office/drawing/2014/main" id="{37842662-6E60-4F6A-A89C-5455DDB40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6491" y="4868863"/>
              <a:ext cx="62356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Rolling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Plan</a:t>
              </a:r>
            </a:p>
          </p:txBody>
        </p:sp>
      </p:grpSp>
      <p:sp>
        <p:nvSpPr>
          <p:cNvPr id="16447" name="Rectangle 25">
            <a:extLst>
              <a:ext uri="{FF2B5EF4-FFF2-40B4-BE49-F238E27FC236}">
                <a16:creationId xmlns:a16="http://schemas.microsoft.com/office/drawing/2014/main" id="{82732A60-BF62-44D6-B129-3715B332C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860" y="4706063"/>
            <a:ext cx="531812" cy="460375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GB" altLang="en-US" sz="7600">
              <a:solidFill>
                <a:srgbClr val="FFD62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448" name="Rectangle 7">
            <a:extLst>
              <a:ext uri="{FF2B5EF4-FFF2-40B4-BE49-F238E27FC236}">
                <a16:creationId xmlns:a16="http://schemas.microsoft.com/office/drawing/2014/main" id="{D840EE5B-F435-4EF3-AE2C-3888FB6B5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022" y="4704475"/>
            <a:ext cx="4968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1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M/453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1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F.R.</a:t>
            </a:r>
          </a:p>
        </p:txBody>
      </p:sp>
      <p:sp>
        <p:nvSpPr>
          <p:cNvPr id="16449" name="AutoShape 60" descr="data:image/jpeg;base64,/9j/4AAQSkZJRgABAQAAAQABAAD/2wCEAAkGBxMTEhQUEhQUFRUWFBUUFxgYFxcdFxQXFhQYFxUVFxUYHCggGBwlHBQXIjIhJSkrLi4uGB8zODMsNygtLisBCgoKDg0OGhAQGywkHSQsLCwsLCwsLCwsLCwsLCwsLCwsLCwsLCwsLCwsLCwsLCwsLCwsLCwsLCwsLCwsLCwsLP/AABEIAEoBdwMBEQACEQEDEQH/xAAbAAACAwEBAQAAAAAAAAAAAAADBAIFBgEAB//EAEMQAAIABAMEBggFAgUCBwAAAAECAAMEEQUSIQYxQVETIlRhcZMWMoGRobHR0hQVI0JSYvAHM0NywZLhJFNVY4Ojwv/EABoBAAMBAQEBAAAAAAAAAAAAAAECAwQABQb/xAAvEQACAQMEAgICAAUEAwAAAAAAAQIDERIEITFRE0EUMiJhQlJxgZEFIzNiJKHB/9oADAMBAAIRAxEAPwD5uBH0ljxrkgIItyYEMhWFSCIw8t7RwgwjCOBcOkLYNwqRwA6KD3RwGwhJG/URwhwSr+r7uMcdcKg4HfAGQ/Syr7rkwoHKxYpRN3e+FYPIjqpY2I1gDZDkmRxicmaIK27JtLzaQFsdN3PLT84bIg4kJ1L8fnDKRKUbEVlQ3Il7Bll5jlUXa2vJe8nhCOVuR8cuC1o8PUHrHl3RCdQ10qKvuXD08sra+vjrGVSknc9Fxi42KKuw036nW7uPs5xrhV2PNqaffYOsodELa8D3HkRwMTyvK5pxxhYrqiRF4sxy2EHkxVMgwLyYYAMyI64UQMuOHjIi6A+MKVvcTnLbfDok+hZpZMMBysR/Dgb/AO/ZHCZg3PL3n6QThZlJ74I1wbJz/v2xwbsE3dBOBMI4NgLCOGBnughBlY4ZMGVgDJkCIAxAwBiBhRkRIhWEmBDihAYZCsIsEVhFXvgiNhAscLcKsAAZIAQ6mAcGRo4AVLxwrDBAe75QBRlFPEXHPjHBHKcFdVP9+EKB7jiVbd0BoTENI6xu2+EZWCDGZrAUQyqehmRCyQYTH5cq++JNmmNmMfhLi0Kp2DKldFbW0bDqpoTx/iOJ8YtGorGWVCV9hrDJIlrkRSd5bmT3nn3ndGepO5toUcUONJaatltKQC7OLGx/3fu/7RNSUX2XlDJWWyMyHeWSQxvmvnte4vbMQTqO6Nb/ACXBhipR9mlrHCDOCLgA20CtztyjGpPg9BwWzEMVqQ2Wpp9Tazp/MrvQ8msdDz8YMbo6qk1sSzrMVXQ3VgGB7jz740Qex59SO4s8iKpmfEE1NBuLiBmSbQyYBWcsMgNixUndoINjlOx2ZTC14CZSTuthSZFCAu8v+zHI64u4Hj4wRluBcExwyQu47/78YI6BEd0cMCZY45AmUQTgTRxwIwRiDCOGQMiAMDMKMiBgDIiYAQiwyFZrtkcOlTKPE3mIrPKlSDLYjVCxm5iOV8o90ZK0pKrBIvTinTk2ZlRG65jZsdjMNkzaXEHmS1ZpcpWlkjVCQ9yPcIxaicozik9jRRinCV0ZdBG0xl9spgD1k7ICFRRmmPb1F+sZ69ZU1f2Vo0c3Yva3F8Okno6ejSeF0M2aScx5i3CM8aVae8pNf0LyqUo7Rin/AFG8M/L679EyVpJx9RpZ6rHkQflCz81F5XyQYulV/G2LMxiOHPImtKmCzKbePIjmI2QmpxyRlqQcJWZ6jS7qDuLAH3iDJ2TEitzebQ1FJSzzKFFKYZQc1yN/sjz6EalWOWbN1aVKnK2KBYfiFFNYS3pRKDEAMjE2J0FxDShWgslK5ONSjN4uNhHGMN6Cc0s8NQw4g7rxejU8kcjLXp+OeJ3DZQabLDC4LqD3gkb4aq2otoSilKaTLLaKnWXOdUUKulrcNIhp5OUE5GnVxjCTURKlYBlLLmANyOY5Romm1sYoySkmy9lYhJJ0pk95jI6M/wCZm1ail6gi6w8S2BYyUVRxud/IRkqOSdkzfSwkruNiEsAnQWF9Byh7NLc5WbE589VSfOIuJYPtI0A99oGW6RRQ2KHBZ803ztfNvtpv33i0lGxGN7mjqqe8qwN7Dd4d0Si/yLyj+IPCsClOOvLPVKtmNxmJ3rb+I0gVa0k9mClSVg9bSy9Q9vCJqRRxRnWkohJXQOwXxP7Tb4RZNkZJAtmm69RI/gyzU7lm3uP+tWPth1KxnnC5rMMoUKv0gHDXlEqtRpqxSjRg08kVWJ0nREg+IPMRppTzRkr0vG7EMCp1mTSHXMMhOvOO1EnGKsJpYRnNqSKObIAJvrGqL2MUnZi734Q5NglA4xzLU2Fw2hSZNCzHEtNSSdCQOAJ4xKpUlGN4q7K06UZT/J7DVVi9GrZZdGjqDbM18zd/dEo0qrV3JmiVajF2UFYDtThUropVTTjKkzRk35W7vjB09WWTpz5Qa9KKiqkOGZSZL5mNlzGaahwynpaZamrTpGmf5MncCP5NGKdWdSeEP7s9CFKEIZz/AMAsOxWhmv0c+ilyVc5RMlkgoToCb/OOnSqwV4ybsdCpSm7OKRQ7U4I1JPaUxutsyNb1lO4+MaKFbyRuRrU8JYlTTyA7opYKGYKWbcoJtmPcIrKVk2JGN3Y1WK1+H0hEmRSy6tltnmzD1S3ELbf8oxwhWq/k5Nfo1ynSp2SVz2I4fS1tBMqqaSKebTm0yWpujDmPYd/dAjOdKqoSd0wyjCpTc4q1jAER6JjRq9jtnpLyptZWEimk6ZRvnPvy+GoGnOMeorSyVOHLNdGmms5cEk2roOks2FyBKJtcE9IBz5X7vjE5UKtr5u5RVoX3iKbdbMy6foqilJelnjMhOpRv4E8v+8Np6zleMuUCrTUfyXDMhGoiFUQbCM+g/wCGdPLelxRZszokaXTBntfKLz9bRg1baqQa5Nens4STODZjC/8A1P8A+uH89f8AkJeKj/MX+DYXSyaLEfw1V+IzSRm6tstg2Xxvc+6IVKlSdSGasWhGEYSxdz5kgj1bnlm82Z6mEVzp67OqHmFsv3NGCvvXinwbaO1GTRj1EbTEGlkqQRoQQQeRGogNJqwU2nc2/wDiQt50h/3PIUt435Ri0T2a9XNWtX5J/ozdGvXTT9y/MRsn9WY4fY+g7WbNzJ9QZitLAyqLM1joI8zTahU42aPQ1OnlUldNCNJsp0JWZUzZaoCG0Ny9tbCKS1Of4wTuSjpPG85vYSxuv6ee0wCw0CjjYbovQpunCxk1NVVJ3QTBR+tL/wB6/MR1f6M7TL80We0y3qX4bvlEtL/xltd/ysr1k/3w90aLmNJlhhWHtMew0G9jwA+sQq1VFfs0aeg5y/RbVdVmISXoi6DvPMxmhD+KXJtnUv8AjHgaolhZlqSEFpM9IVI9aZc+AfWIOW5sUboiuEKvqGxinlJ+Ow7Toy8s3Anh7OMBu4yViLz51ipDWvfMpAa3IE7hHYx5OuxbF54VQTcgDx3Dif8AmOhG7Om7GExHEWnTpEuWNemlk93WB9ugjRjZXM6d3Y1+DYdlrqh+HQS19odj/wAxFsphZGkUfpzbcoR/ZA/hYlJtOXonPWHqH/iKO8HkiCtVjhLn0AwSUyz2DCxCsLRStJSgrEtPBxqNMzsxN+nvjdF7I8yUdxaYl+ZhkxbC7IR3QQx5Bz5dxxMdFlZcbEaDDJk9wktdeJO5RzMLUqqnHcFGm6krIsNq6uWJcqllHMsr1mH7n4gfGI6aDcnUl7NWpmlFU48IyjKOUa29jNFbo0n+JRInSUHqLTrl9pN/kIx6Lhv9m3WfZL1YxUwRtMsTXbf9amw929cySD4WX+/bGLS7Tmv2btRvCLMO3hG4yM5IpnmOqS1LMxsqgXJJgSkoq7OUW3ZGyxjLh1A9GGD1NRZp1tRKXSy+4fEmMUL16qn6Rsm1Shh7Z8+ZY9ExcG52h6mB0Kr6rzWZ7cT1jr7Y8+k76iTZuntQVj58yxvZmTNyJhbZ1g37K3KvgcrH4s0ec1/5S/oa070TAkRusZrlkKeHuZ7my2Llf+BxUc5Uj5zow6j/AJoGqg/9uZllp43XMdzbbDybUeJd8lf/ANxg1L/3IGzTtYTaMnLp43GHJGs2JrpcozZE/wDyKhcrH+J1APx+UY9VSbtOPKNWmrRV4S4ZzEdh6iW36a9NLPqumtxwuOfhHQ1cJfbZnT0019d0PYJseykTav8ASlIQxDEXe2trQlXUprGnuw0tPj+VTZC+0FWame0y1l0VRyUbotp6fjhYzaiv5J3QvSUvXXT9y/MQ82sWSjL8kaPbKQTVE6+ovyjJpLYbmvXN+TYZwNxMlmmneqf8tuKNyvC14YvyRGoT8kfFP+whOwp0Yqw1B9/eI0RrKSujNUoyhKzLLCKC0xDbcwPuMQr1LxaNWmpWluNY1RFp7kcbfKEoVLQsPqaLlUuQp8NYkC0NKtZCU9Ndl41CUTo5Y36s3PujH5LyyZ6HhcY4xAS8LYcId1kTWnHaemtEpSuXhCwSlkgZlO7MT7G1+cSbNCQnijKuohonNGdm48FNrxdRIt2Aztorbt9rx2KQuZU1le0wELqBqRrr/T4QydicncstlcHlK6zifUBN+DTDuC9wjqk3aw1KCvc2FJT6ue+3t3key9oz5F3EYWR1XHMQct0JhsysmUhGo0MaFU2sZnStuh+mAY5zo4Uqe/vjPJtbei8Umr+zMTqTfHoQqbHlTpbiU2n8YspGaULCkyT3Q9xLDeH4U085VNhxPACIVKygbKNB1VYssQop0tDJpZLBT68zTM/x0EQpzhJ51H/Y0VIThHClHbsy1Zgk6WMzyyo3XNo3Qrwk7RZ506FSCvNFa9OYryIpWNTW0IxCnllCPxElchW4BZe6/h848+MnQqNPhnpNfIppr7IpKDYyc7gTEMpAbuzWAAG+3PSNFTVRS/F3I09NUb32RHbaqWfNVZf+VJTo077byPcPdHaWm4xu+WdqaycrLhGfo8JebMWXLF2Y2H1MaKk1COTI07zeKN4uBTqCVlpJDTqh1606y2lg8EBO+PN80asvzdkvR6fjlSjaCuzFV+y1aA82bJmWF3dmKnxJ1jbCvS+sWY5Uqv2kiianjRwRubTZkJWUL4fMYLNVjMkE6Anfl95OnIxgrp0qnkXHs20Wp08GyhGwlcZnR/h3BvbMbZAOefdb4xf5dO17k1p53tYtNtJsuRSycNksHyHpJzDUFzra/O5+UR06lOo6sitZqMFBGEanjfcyXZcrLXvg2MznsN0s0qrqjuqvYOAdGte1/eYRwTd2DyySsiUumXv+EEnmWFKrKrKjOocWYA6MO/3wrinyFVpLgJKw8cj8IOXYmTfA5KwvuMI5obGTLfD5U+WLS3mKOQOkQmqcuUaYOuuGMzcPmzbdIztbdc7oSM4Q4Q8qdWf2bDSsB7j8ID1A0dG/Y3KwIDn8IR6krHR2Y6cKzG7kk8zEVWtsi70yk7yZNMLQcQPaIDrSfoaOngncO8hCbs4J7yIRTklsijhB8sLKWWNzCBKUmPFQT5PNNlX1YXgWkc5QvuyaVMobj8IDU2FTguAq1qczCYMfyoKtQvMwMR1NBFYGAxk0DqVOjKLkcP5Dl48oUYoMamZ16pseFxoe48jFIis+a4zOaWbP1fEG3saLJkpI7gzCabG5Guo1t4d0M2rE8TXYTg/rHo5tjoBqLwmSCoFrIwadmDGwI0loPVT+tuduA5wkp7FYxsaikpwiBRcgDed5PEnvMRuVCMIIGBeVDKTEcUANORuh8rk3C3AtMofGHVQm6VxObh/jFVVIS04nNw3uMUVUjLTkpVMyA5Sy+Ec5KXI0YSithObOnD/Ume+KRhT6M8qlVe2I1U2Y4s7Ow32JisIRjuiE6lSSs2V7yR3xUiwctijZkLKRxB1jpRUtmCM3F3iSq8TmuMrzZjDkTpCxoQjukPLU1JKzZWsi9/wiyJZHJL5GDIzKw3EEXEBxTVmPGo07oYbGp3/nzv8Aqifx6fRX5VXsWqcWmspVp00qRYgtoQd4hlRgt0jnqajVmyqZE7/hFSeTBWUEEZgQbgi1xblHNJ8jRm/RYTNoakrlNROy2tbMN3KJfHpXvYr8irxcpmVe/wCEVshM5cgmVe/4QQ5suKbCHPCOckjF+cuC3pdnm5GJuskVjp5stqfZ7nEXXLR0m24/KwmWN7D3xPyyZZaaC5Y3KppI7/ARNzkyyp00HDy1/b77Qv5MbKnEl+YoNyr74Hjkd54LhHDi3ID3QPCzvkogcVbn8obwoD1L9EfzFv5fGO8SB8l9kTVE72g+NHeVv2Q6Yc47ATyfs8Jog4B8iCypx4XgYDKYPpdY7EXMLLmGFaHi2NySYmy8SwkRKRoiPyWMRkaIh80KOV2K0aTFIzBCeOm/vB3wVc5nzfF6CrlnqPImAfxmLr/8czd7DD3YuIfZ7FZ9yJqdHya8sD2m8M2DFm2w6rv606X4BgTE2Oti4WapGhB8DC2ZzZA1gG+DgxHUsCeoG8GGURHNCsytI5xRQJSqsWfFCOMP4iT1AM4yYbw/oT5RH88hvAB6tEvzpf6fcRA8DD8uLGBiCEbh7DCeKRTzwtuANTJO8EQ6jUJupSfJBpck/uHt0g3mgNUn7AvhaNuKn3Q6rSXInx6b4E5+BxRaglLRorqjBTFFXRCWjZXVGFsIsqqIy08kV86kYRRSRNxaEZqEQyAJTXMEKF2mwfQyiCadHDA2nQTgZnRwbMg04QA7n0sYpb1UVfExmdHsn8t/woi2Nc5gH+0QfCugfJk/Y62IyPwxnfrNZ+i1YWzZM17W3RmcaiqY7cXNSnB0s7Pmw9V0TIZ5y2lpLzI2ZCSdN4uTxO8RNVU0u77lJUJKUttrbMjtBaRf/NHWChi8vKdLnqr1h7YNBup1/gGpj41tf/JAU8sU4nEO10LE50sDcj1W1PsjnUlm47f4DGhHxqTTu/2FxajSUkwgTFyhSGbLkmFv2rpcmBSrScrOwa2mUYu1zk/DsjSBduuwSZ/SxAYAacj8IMa7al/6OlpHFxXfJ2bhOUTmLHKovKsR1xcXJ8MwHjC/Ibsvfsb4aWTfHonV0MpJqSyJoVpgQOXlkG4/iBmGvMR0K03Fv/4dPTU4yUd/8nHwrKis5OiTDM1HVZRdBu0vA+Q27IPw4pJt/wBSE6mlgzUBfpJSZiSRlYi2YAWuN8Mqs7KTtZiuhDeKvdDk/DEDW/UX9REBYi0wNvy6cIRV5NeiktNFP3yLVtKJJAOYuSSNeqFBsB3tFKc3U39EalLxWXseOHrkv179HnzXGW/8bWiLrSuafBGw02GKLgZhYqASRZr8tIn5n7LfHQeVSobhb6MAbnvP0hXUZRU4+htEQW3i5sL8T/YibkyyihGtxQq0pEWzzHKgNoQBve3Lfv5QFuUsVFVUzZlRMldKyJ0HSym9XViFXNcXtmNjBOKmXs+zLI/EzZod5jrNVXH6aiWzgbjroDx0MHIInJ2Osp6Z2zGolIuVhrKd8vSbjv1t4R2YSu2lwZJBCpLnKczavNluGVTa4Car7YKZxatszLAlBRPBmCSOk6WVkDTLE/p2z84GRw1hlIjTCJMyoTo56ynzOpzK2cArZRY3TjffHXYo9X4s8lEJ6RCzMvRzspYhf9QZQLDhBgSmti2mMAl7Oo6NZme4yEsL5R36wVN3JyhZE6oBWCksFLWzFltu5DUe2Gi29yU7J2FTRKXsVmDqs3rL1rWtZt0UVRpEnSi5WYrKoFacVs6qq3bUE+wqLcRFHUko3M6oxnUtwkRp8LHXDLMYrMCWQgaH9xuIadd7WaWwsNOru93vYFNo5MuxdnYNMZFKkWCqQCTpr7OUFVak9kJKjTh9r822CLhBbosuYoxOY5lBsGsCAdd3cYHyLXvyP8VvFLgqaKTnn9Hc5QzFjxCLe58bfONFSpjTy9malRcquPosJWGXaemYgoF6O50bP6gPju8Yg6+0Xb+pqjpN5JvjglNp5cpGd+l6suUxAKg3csCNRwywvllN4qw/x4wWTuRl1BFUkkO2V8hGuoDrmA5Q3NJyfKAk41lFPZlxJuei1zBr5xpcDrBSNN11tGdySua1lsckqjiUbXDrdrb1uGKnwOUj2QG2mwrGVtuRXoKZ2WWcwdpfSDlYi/LkIfKok5Lgn/sykovlgJ+zslsxUmxCdHqNS/q+O4wy1M1ZAelpv+4pVbHSBNRW6RkcBQVIBDXs28boZaubi2B6KEZWKp9i5MwuJfSplmypYLMp9ZmDtoo4AWEP8uas3YX4sW9vQtT7I0s6YBL/ABCKs8SpmZlJZWV7MhC9U3TjeDLVVILe3AY6enJ7GW2kwA01tSwaZNytwaUFlNLYd/6jA94jVRr+QhUo4Gfa8aCWIImCMkaXpmO8wmaMq036Oq/OBmux/Bb0PpipFOZGUWM3pc3G+TLa3siTSc87+rF1FqGFvdx2ftIzTJ8zIoM6X0ZF/V3ag213RJUUopX4K5O7duSeMbRS5+Zvw6JMYgmYHYnTuOkClSdN/bYarJTX1EqvFekSUpFujQoD/LrFrnlvikYJNu/JNpysrcFlM2uLO7PLVlYy2CFjZWl2swNuIFiIi9Olwy3lk+Uep9s5gZy46QNMWYoLH9Mqxay91jaOlpoWVtjlUnfcBI2kYdJe7B1ZQCTaWGcOcvtEO6MHYRVJq+wziW0SziXWnVJhYNnDsTcdxFuELTouKs5bAq1Mt1HcPV7TTJvTiwAnZL6nqhOA53090COnhG2/As9RNpq3IzMx8urfpqJjqFeYL3cDfpuF7DWOWnin9tvSFlqG1tHf2xtMcZnZmQG8xZigk9Rh/E94gPTxSsn6sctTPJtoKK4spUqPXLqf45jcgdxjlSUXdMR1ZSTVvY9NqC4W+mVQtuduMSwSbNDqOSQ2cTJJNt5BH9JHERN0lsWWod+AdXjhHqKAb3J33ML4l2P5+kU1ftYVdSksXD52GY9Y2IGp3bzugeFdlPO2UtPtBMCi6hpipMRJtyHRX4Dnbge+O8SD5mSl41MMrI6526OZK6RicxV2DfC2njHYIZVGN4bik1QARnImNMLMTclpXR2PshHFFoyuToKuZLFiC/WkkZidBJYlVHdrCYlLkcTCTdVkLLYsWZgzHNffcHTfrBSsdc9Od2mJNAysiywLf+2AAfhHWQLjszFSrK0uQifqdK4BP6jC9rk7gLk6c4KiJKRS1k9pktUZblWYq59YK3+n3i+usUUUtyEqjLEYy5vdQVMpZZS5tdBZXHIwPGluc6l0WP5wrnOslQ97sbk35gg6aiHjT/Zmqz/6hVxfcBKUIAwyXNjm3m8OqF1zuReo/wCuwvMxKwYSk6LNluVJvpf6xWNK7WTuZ56hpNQVrkZuMudws10YsDqSotcjjeGWnivYktXUtwN0mIIRrKUgOXUG9kJ325i+sTnSae0jRSrKSd4lfW4w/SS2yj9Mk/7rm/sisaEcWr8kqmok5p24K+RibJ0pUWaZpmBN0u1zaKypxkld8E4VZxbaXJKfjzlCpXrFEQvc5jkYsG8dfhE1Qjfkuq83G1tyc3afPm6WSswMktWBYi5lliG0HHNCfGS+srFlqG/srla2NN+JWoKi6kWXcAqiwW/hFfFHx4XE8kvJlYLL2qmLMlzFUdRGllb6OCzHXTm3whPjxaaKeZ3Tsco9qZiPLcBbJJEkrc2cAsbnTQ9aC9PFpq/u5PzSi00uFY4Np2EsDo1M0S+iE65zBd3q7r2J1g/HV/tt0T88rfXfs5SbXzEWSpUESixFydSQQpOn7bmDLTwbbvyJGvNJJLgnTbXTFChiXKzRMDFje1gCnhpBlpabvboVamtFb77h6fbF1zdVTmcOD/GxJt374D0cXbfg5f6hVi90PSdrJOZSJYl9fOwFzmaxAJPtMSekdvtcvH/UU39bFbXS0noiBwQhcrrqA+UlfC6/GKRWDuc6uasUFbs4eAi8aqB+XRR1WDuvAxTNAv8Ao+0+i9D2Ol8iV9sfO5y7PcxXR70Xoex0vkSvtjs5dhxXR30Xoex0vkSvtjs5dnYro56LUPY6XyJX2x2cu2diujvotQ9jpfIlfbHZy7YcV0c9FqHsdL5Er7Y7OXbOxXR30Woex0vkSvtjs5dnYro56LUPY6XyJX2x2cu2diujo2Xoex0vkSvtjs5dsGK6PejNF2Sl8iV9sdnLsGEej3o1RdkpvJl/bBzl2DCPR30co+y03ky/tgZy7Owj0d9H6TstP5Mv7Y7KXZ2EejowGl7NI8qX9I7J9hUY9EhgdL2eR5SfSBkxlFdHvyOl7PI8pPpHXZyijn5DS9mp/Kl/SOuwYoj6N0fZKbyZf2x12GyPejdH2Sm8mX9sC7Osj3o5R9lpvJl/bHXYUkSGz9J2an8qX9sdcJL8gpOzU/lS/pACc/IaTs1P5Uv6R1zjv5DS9mp/Kl/SOucc/IKTs1P5Uv6QbnETs9Sdlp/Jl/bHXYjSPej1J2Wn8mX9sddhsj35BSDdTU/lS/tg3YrSOnAaXs0jypf0jsmc4ro4cBpezU/lS/pByfYMI9HPyCk7NT+VL+2Oyl2DCPRL8ipezSPKT6QMn2HFdETs/SHfTU/lS/tg5S7A4R6Oej1H2Wn8mX9sdnLs7CPR30co+y03ky/tjs5dhwj0cOzdH2Sm8mX9sdnLs7GPRz0bouyU3ky/tjs5dnYro76MUXZKXyJX2x2cu2dhHo56MUXZKXyJX2x2cuw4Rvwe9GKLslL5Er7Y7OXYMI9HvRii7JS+RK+2Ozl2dhHo8NmKHsdL5Er7Y7OXZyjHo96M0XZKbyZf2wc5dgwj0e9GqLslN5Mv7Y7OXYMI9Hhs3RdkpvJl/bHOcuzlCPQT8hpOzU/lS/pC5PsfFdEDs5RnfS03ky/tg5y7A4x6P//Z">
            <a:extLst>
              <a:ext uri="{FF2B5EF4-FFF2-40B4-BE49-F238E27FC236}">
                <a16:creationId xmlns:a16="http://schemas.microsoft.com/office/drawing/2014/main" id="{440ED272-7204-445F-8CB3-C06C9AEFC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11400" y="-3603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GB" altLang="en-US" sz="7600">
              <a:solidFill>
                <a:srgbClr val="FFD62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450" name="Picture 61">
            <a:extLst>
              <a:ext uri="{FF2B5EF4-FFF2-40B4-BE49-F238E27FC236}">
                <a16:creationId xmlns:a16="http://schemas.microsoft.com/office/drawing/2014/main" id="{3A2E4B78-07C3-4F5C-8E32-54DF73C70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661" y="5609979"/>
            <a:ext cx="16589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51" name="Picture 63">
            <a:extLst>
              <a:ext uri="{FF2B5EF4-FFF2-40B4-BE49-F238E27FC236}">
                <a16:creationId xmlns:a16="http://schemas.microsoft.com/office/drawing/2014/main" id="{1A825789-131D-49FF-B2DD-5D835D771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2171">
            <a:off x="7044085" y="2104150"/>
            <a:ext cx="2239962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52" name="Picture 62">
            <a:extLst>
              <a:ext uri="{FF2B5EF4-FFF2-40B4-BE49-F238E27FC236}">
                <a16:creationId xmlns:a16="http://schemas.microsoft.com/office/drawing/2014/main" id="{A3574FA8-8771-4496-9C08-2709A4790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22" y="2297826"/>
            <a:ext cx="28384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53" name="Group 15">
            <a:extLst>
              <a:ext uri="{FF2B5EF4-FFF2-40B4-BE49-F238E27FC236}">
                <a16:creationId xmlns:a16="http://schemas.microsoft.com/office/drawing/2014/main" id="{D9C99FBE-3391-402D-853E-BA4BD072219A}"/>
              </a:ext>
            </a:extLst>
          </p:cNvPr>
          <p:cNvGrpSpPr>
            <a:grpSpLocks/>
          </p:cNvGrpSpPr>
          <p:nvPr/>
        </p:nvGrpSpPr>
        <p:grpSpPr bwMode="auto">
          <a:xfrm>
            <a:off x="6242398" y="1967625"/>
            <a:ext cx="695325" cy="449262"/>
            <a:chOff x="68" y="164"/>
            <a:chExt cx="1134" cy="816"/>
          </a:xfrm>
        </p:grpSpPr>
        <p:pic>
          <p:nvPicPr>
            <p:cNvPr id="16466" name="Picture 16" descr="ANd9GcQcsdl3LWF27AVFtQmpg17OaajbIzlCXhbobODgDDxvqmZtjPZz7Q">
              <a:extLst>
                <a:ext uri="{FF2B5EF4-FFF2-40B4-BE49-F238E27FC236}">
                  <a16:creationId xmlns:a16="http://schemas.microsoft.com/office/drawing/2014/main" id="{12146A8D-3D3B-4287-9E66-EE6AB142F0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0"/>
              <a:ext cx="671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67" name="Picture 30" descr="http://www.britclub.org/">
              <a:hlinkClick r:id="rId42"/>
              <a:extLst>
                <a:ext uri="{FF2B5EF4-FFF2-40B4-BE49-F238E27FC236}">
                  <a16:creationId xmlns:a16="http://schemas.microsoft.com/office/drawing/2014/main" id="{6CC0231B-7B10-455C-BDD2-36F947E64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754"/>
              <a:ext cx="2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68" name="Picture 32" descr="http://library.thinkquest.org/05aug/01746/hyperlink.htm">
              <a:hlinkClick r:id="rId44"/>
              <a:extLst>
                <a:ext uri="{FF2B5EF4-FFF2-40B4-BE49-F238E27FC236}">
                  <a16:creationId xmlns:a16="http://schemas.microsoft.com/office/drawing/2014/main" id="{16E1AB6C-476B-43B5-BB2F-789606F69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754"/>
              <a:ext cx="318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69" name="Picture 19" descr="ANd9GcSEeypEqeKdBDRNqjlMe83Tm1dvnVjv9WuC5yQxXPZ_Ql8g5ymM">
              <a:extLst>
                <a:ext uri="{FF2B5EF4-FFF2-40B4-BE49-F238E27FC236}">
                  <a16:creationId xmlns:a16="http://schemas.microsoft.com/office/drawing/2014/main" id="{10291309-3C99-40EF-8690-8ED14CBF2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64"/>
              <a:ext cx="27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54" name="Group 20">
            <a:extLst>
              <a:ext uri="{FF2B5EF4-FFF2-40B4-BE49-F238E27FC236}">
                <a16:creationId xmlns:a16="http://schemas.microsoft.com/office/drawing/2014/main" id="{6EB09C66-1613-4C2E-9732-C69D4F12A8DB}"/>
              </a:ext>
            </a:extLst>
          </p:cNvPr>
          <p:cNvGrpSpPr>
            <a:grpSpLocks/>
          </p:cNvGrpSpPr>
          <p:nvPr/>
        </p:nvGrpSpPr>
        <p:grpSpPr bwMode="auto">
          <a:xfrm>
            <a:off x="6726585" y="1880312"/>
            <a:ext cx="1287897" cy="406400"/>
            <a:chOff x="6250697" y="1902333"/>
            <a:chExt cx="1286433" cy="405782"/>
          </a:xfrm>
        </p:grpSpPr>
        <p:sp>
          <p:nvSpPr>
            <p:cNvPr id="16464" name="Rectangle 19">
              <a:extLst>
                <a:ext uri="{FF2B5EF4-FFF2-40B4-BE49-F238E27FC236}">
                  <a16:creationId xmlns:a16="http://schemas.microsoft.com/office/drawing/2014/main" id="{A5D3A615-1FDF-48E5-813D-11542F1E4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697" y="1902333"/>
              <a:ext cx="1286433" cy="405782"/>
            </a:xfrm>
            <a:prstGeom prst="rect">
              <a:avLst/>
            </a:prstGeom>
            <a:solidFill>
              <a:srgbClr val="FF9966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endParaRPr lang="en-GB" altLang="en-US" sz="7600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65" name="TextBox 18">
              <a:extLst>
                <a:ext uri="{FF2B5EF4-FFF2-40B4-BE49-F238E27FC236}">
                  <a16:creationId xmlns:a16="http://schemas.microsoft.com/office/drawing/2014/main" id="{32689BBC-9B6F-4847-8E44-97F025DCF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0697" y="1908005"/>
              <a:ext cx="1177188" cy="399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000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European ITS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000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Advisory Group</a:t>
              </a:r>
            </a:p>
          </p:txBody>
        </p:sp>
      </p:grpSp>
      <p:grpSp>
        <p:nvGrpSpPr>
          <p:cNvPr id="16455" name="Group 94">
            <a:extLst>
              <a:ext uri="{FF2B5EF4-FFF2-40B4-BE49-F238E27FC236}">
                <a16:creationId xmlns:a16="http://schemas.microsoft.com/office/drawing/2014/main" id="{89939808-7547-466A-A231-3C0C562A7F4E}"/>
              </a:ext>
            </a:extLst>
          </p:cNvPr>
          <p:cNvGrpSpPr>
            <a:grpSpLocks/>
          </p:cNvGrpSpPr>
          <p:nvPr/>
        </p:nvGrpSpPr>
        <p:grpSpPr bwMode="auto">
          <a:xfrm>
            <a:off x="8087073" y="1164350"/>
            <a:ext cx="1357313" cy="914400"/>
            <a:chOff x="3032124" y="1700213"/>
            <a:chExt cx="1357205" cy="913605"/>
          </a:xfrm>
        </p:grpSpPr>
        <p:pic>
          <p:nvPicPr>
            <p:cNvPr id="96" name="Picture 13" descr="http://morewhat.com/wordpress/?cat=140">
              <a:hlinkClick r:id="rId47"/>
              <a:extLst>
                <a:ext uri="{FF2B5EF4-FFF2-40B4-BE49-F238E27FC236}">
                  <a16:creationId xmlns:a16="http://schemas.microsoft.com/office/drawing/2014/main" id="{F2079009-37EE-4DF8-989B-170C49E56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3032124" y="1700213"/>
              <a:ext cx="1357205" cy="913605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</p:pic>
        <p:sp>
          <p:nvSpPr>
            <p:cNvPr id="16463" name="TextBox 96">
              <a:extLst>
                <a:ext uri="{FF2B5EF4-FFF2-40B4-BE49-F238E27FC236}">
                  <a16:creationId xmlns:a16="http://schemas.microsoft.com/office/drawing/2014/main" id="{456F2C23-710C-4E6E-9EB6-44CEE96BA1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9168" y="1930106"/>
              <a:ext cx="782524" cy="43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100">
                  <a:solidFill>
                    <a:srgbClr val="FFFF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C-ITS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100">
                  <a:solidFill>
                    <a:srgbClr val="FFFF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Platform</a:t>
              </a:r>
            </a:p>
          </p:txBody>
        </p:sp>
      </p:grpSp>
      <p:sp>
        <p:nvSpPr>
          <p:cNvPr id="16456" name="Rectangle 107">
            <a:extLst>
              <a:ext uri="{FF2B5EF4-FFF2-40B4-BE49-F238E27FC236}">
                <a16:creationId xmlns:a16="http://schemas.microsoft.com/office/drawing/2014/main" id="{8D0FD6FF-06A1-4EF0-B8A8-4CCBA9917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847" y="3967875"/>
            <a:ext cx="901700" cy="228600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0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Release 1</a:t>
            </a:r>
          </a:p>
        </p:txBody>
      </p:sp>
      <p:grpSp>
        <p:nvGrpSpPr>
          <p:cNvPr id="16457" name="Group 102">
            <a:extLst>
              <a:ext uri="{FF2B5EF4-FFF2-40B4-BE49-F238E27FC236}">
                <a16:creationId xmlns:a16="http://schemas.microsoft.com/office/drawing/2014/main" id="{572AD02E-178C-4F0D-B27F-62DA861F9A49}"/>
              </a:ext>
            </a:extLst>
          </p:cNvPr>
          <p:cNvGrpSpPr>
            <a:grpSpLocks/>
          </p:cNvGrpSpPr>
          <p:nvPr/>
        </p:nvGrpSpPr>
        <p:grpSpPr bwMode="auto">
          <a:xfrm>
            <a:off x="8720486" y="4958476"/>
            <a:ext cx="695325" cy="492443"/>
            <a:chOff x="7440613" y="4868863"/>
            <a:chExt cx="695325" cy="492443"/>
          </a:xfrm>
        </p:grpSpPr>
        <p:sp>
          <p:nvSpPr>
            <p:cNvPr id="16460" name="Rounded Rectangle 23">
              <a:extLst>
                <a:ext uri="{FF2B5EF4-FFF2-40B4-BE49-F238E27FC236}">
                  <a16:creationId xmlns:a16="http://schemas.microsoft.com/office/drawing/2014/main" id="{D930CDBB-E9E8-4E93-AC6E-D16F7D343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613" y="4868863"/>
              <a:ext cx="695325" cy="481012"/>
            </a:xfrm>
            <a:prstGeom prst="roundRect">
              <a:avLst>
                <a:gd name="adj" fmla="val 16667"/>
              </a:avLst>
            </a:prstGeom>
            <a:solidFill>
              <a:srgbClr val="FF99FF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endParaRPr lang="en-GB" altLang="en-US" sz="7600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61" name="Rectangle 7">
              <a:extLst>
                <a:ext uri="{FF2B5EF4-FFF2-40B4-BE49-F238E27FC236}">
                  <a16:creationId xmlns:a16="http://schemas.microsoft.com/office/drawing/2014/main" id="{3E26D072-A28C-4A37-87F0-888633D24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6491" y="4868863"/>
              <a:ext cx="62356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2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Rolling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24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Straight Arrow Connector 21">
            <a:extLst>
              <a:ext uri="{FF2B5EF4-FFF2-40B4-BE49-F238E27FC236}">
                <a16:creationId xmlns:a16="http://schemas.microsoft.com/office/drawing/2014/main" id="{B305873C-9E9E-4D7E-AEBD-D2E6B50DAFC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76358" y="5506190"/>
            <a:ext cx="8081963" cy="714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411" name="Picture 4">
            <a:extLst>
              <a:ext uri="{FF2B5EF4-FFF2-40B4-BE49-F238E27FC236}">
                <a16:creationId xmlns:a16="http://schemas.microsoft.com/office/drawing/2014/main" id="{FCAF326D-1BAF-4E2B-B931-10AC3EBE4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8" y="3661516"/>
            <a:ext cx="10525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105">
            <a:extLst>
              <a:ext uri="{FF2B5EF4-FFF2-40B4-BE49-F238E27FC236}">
                <a16:creationId xmlns:a16="http://schemas.microsoft.com/office/drawing/2014/main" id="{C3FF31BA-F9E4-40AD-8393-494AAC14027D}"/>
              </a:ext>
            </a:extLst>
          </p:cNvPr>
          <p:cNvGrpSpPr>
            <a:grpSpLocks/>
          </p:cNvGrpSpPr>
          <p:nvPr/>
        </p:nvGrpSpPr>
        <p:grpSpPr bwMode="auto">
          <a:xfrm>
            <a:off x="3981458" y="4831504"/>
            <a:ext cx="866775" cy="563909"/>
            <a:chOff x="3032124" y="1700213"/>
            <a:chExt cx="1357205" cy="974563"/>
          </a:xfrm>
        </p:grpSpPr>
        <p:pic>
          <p:nvPicPr>
            <p:cNvPr id="107" name="Picture 13" descr="http://morewhat.com/wordpress/?cat=140">
              <a:hlinkClick r:id="rId3"/>
              <a:extLst>
                <a:ext uri="{FF2B5EF4-FFF2-40B4-BE49-F238E27FC236}">
                  <a16:creationId xmlns:a16="http://schemas.microsoft.com/office/drawing/2014/main" id="{B6CCA171-7D39-4E6A-89F7-92F9F4327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32124" y="1700213"/>
              <a:ext cx="1357205" cy="913605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</p:pic>
        <p:sp>
          <p:nvSpPr>
            <p:cNvPr id="17472" name="TextBox 107">
              <a:extLst>
                <a:ext uri="{FF2B5EF4-FFF2-40B4-BE49-F238E27FC236}">
                  <a16:creationId xmlns:a16="http://schemas.microsoft.com/office/drawing/2014/main" id="{335F1B25-B854-417C-9213-C13DD185D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7739" y="1930105"/>
              <a:ext cx="1225383" cy="744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5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100">
                  <a:solidFill>
                    <a:srgbClr val="FFFF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C-ITS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100">
                  <a:solidFill>
                    <a:srgbClr val="FFFF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Platform</a:t>
              </a:r>
            </a:p>
          </p:txBody>
        </p:sp>
      </p:grpSp>
      <p:sp>
        <p:nvSpPr>
          <p:cNvPr id="17413" name="TextBox 115">
            <a:extLst>
              <a:ext uri="{FF2B5EF4-FFF2-40B4-BE49-F238E27FC236}">
                <a16:creationId xmlns:a16="http://schemas.microsoft.com/office/drawing/2014/main" id="{C4834096-B840-43C3-AB71-5FCE97874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45" y="4364779"/>
            <a:ext cx="10727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5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FR Phase II</a:t>
            </a:r>
          </a:p>
        </p:txBody>
      </p:sp>
      <p:sp>
        <p:nvSpPr>
          <p:cNvPr id="17414" name="Title 1">
            <a:extLst>
              <a:ext uri="{FF2B5EF4-FFF2-40B4-BE49-F238E27FC236}">
                <a16:creationId xmlns:a16="http://schemas.microsoft.com/office/drawing/2014/main" id="{1DA767F2-8DF4-49AE-B0C4-7E64DC22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7" y="-64907"/>
            <a:ext cx="10504625" cy="901773"/>
          </a:xfr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4000" b="1" dirty="0"/>
              <a:t>CAVs: Road to Deployment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DB0B3C-674A-4050-B554-CC5843FB2858}"/>
              </a:ext>
            </a:extLst>
          </p:cNvPr>
          <p:cNvSpPr/>
          <p:nvPr/>
        </p:nvSpPr>
        <p:spPr bwMode="auto">
          <a:xfrm rot="20861483">
            <a:off x="1042996" y="2796328"/>
            <a:ext cx="8632825" cy="10080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17416" name="Straight Connector 5">
            <a:extLst>
              <a:ext uri="{FF2B5EF4-FFF2-40B4-BE49-F238E27FC236}">
                <a16:creationId xmlns:a16="http://schemas.microsoft.com/office/drawing/2014/main" id="{7660B400-2C7D-446E-B6DC-2F0EB79E812B}"/>
              </a:ext>
            </a:extLst>
          </p:cNvPr>
          <p:cNvCxnSpPr>
            <a:cxnSpLocks noChangeShapeType="1"/>
            <a:stCxn id="4" idx="1"/>
            <a:endCxn id="4" idx="3"/>
          </p:cNvCxnSpPr>
          <p:nvPr/>
        </p:nvCxnSpPr>
        <p:spPr bwMode="auto">
          <a:xfrm rot="-738517">
            <a:off x="1042996" y="3301153"/>
            <a:ext cx="8632825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F46414-29A1-4F44-9B99-1212B829D7A5}"/>
              </a:ext>
            </a:extLst>
          </p:cNvPr>
          <p:cNvCxnSpPr/>
          <p:nvPr/>
        </p:nvCxnSpPr>
        <p:spPr bwMode="auto">
          <a:xfrm flipV="1">
            <a:off x="1030296" y="3016990"/>
            <a:ext cx="3146425" cy="70485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ECE776-A38E-4CC9-9442-3743C250122F}"/>
              </a:ext>
            </a:extLst>
          </p:cNvPr>
          <p:cNvCxnSpPr/>
          <p:nvPr/>
        </p:nvCxnSpPr>
        <p:spPr bwMode="auto">
          <a:xfrm flipV="1">
            <a:off x="1246196" y="3972665"/>
            <a:ext cx="3165475" cy="738188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3D0DAB-3ED1-45CE-A8BA-52255A2A3560}"/>
              </a:ext>
            </a:extLst>
          </p:cNvPr>
          <p:cNvCxnSpPr/>
          <p:nvPr/>
        </p:nvCxnSpPr>
        <p:spPr bwMode="auto">
          <a:xfrm flipV="1">
            <a:off x="4187833" y="1885103"/>
            <a:ext cx="5275263" cy="1130300"/>
          </a:xfrm>
          <a:prstGeom prst="line">
            <a:avLst/>
          </a:prstGeom>
          <a:ln>
            <a:prstDash val="sysDot"/>
            <a:headEnd type="none" w="med" len="med"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A4395-BF29-48DE-A63F-F1DFBC976129}"/>
              </a:ext>
            </a:extLst>
          </p:cNvPr>
          <p:cNvCxnSpPr/>
          <p:nvPr/>
        </p:nvCxnSpPr>
        <p:spPr bwMode="auto">
          <a:xfrm flipV="1">
            <a:off x="4411670" y="2867765"/>
            <a:ext cx="5268912" cy="1104900"/>
          </a:xfrm>
          <a:prstGeom prst="line">
            <a:avLst/>
          </a:prstGeom>
          <a:ln>
            <a:prstDash val="sysDot"/>
            <a:headEnd type="none" w="med" len="med"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21" name="TextBox 28">
            <a:extLst>
              <a:ext uri="{FF2B5EF4-FFF2-40B4-BE49-F238E27FC236}">
                <a16:creationId xmlns:a16="http://schemas.microsoft.com/office/drawing/2014/main" id="{19C7B10A-7A0F-4626-B1E6-7EA34DB87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696" y="6027552"/>
            <a:ext cx="57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5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7422" name="TextBox 32">
            <a:extLst>
              <a:ext uri="{FF2B5EF4-FFF2-40B4-BE49-F238E27FC236}">
                <a16:creationId xmlns:a16="http://schemas.microsoft.com/office/drawing/2014/main" id="{D6090299-ACC2-48D1-B575-6E3439E69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833" y="6072002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5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7423" name="TextBox 33">
            <a:extLst>
              <a:ext uri="{FF2B5EF4-FFF2-40B4-BE49-F238E27FC236}">
                <a16:creationId xmlns:a16="http://schemas.microsoft.com/office/drawing/2014/main" id="{AC6FE66C-2247-4A59-9AC0-28D05CD79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795" y="6027552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5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7424" name="TextBox 34">
            <a:extLst>
              <a:ext uri="{FF2B5EF4-FFF2-40B4-BE49-F238E27FC236}">
                <a16:creationId xmlns:a16="http://schemas.microsoft.com/office/drawing/2014/main" id="{9AC4E643-7AB2-4165-8180-DC839A4A1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45" y="6027552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5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7425" name="TextBox 35">
            <a:extLst>
              <a:ext uri="{FF2B5EF4-FFF2-40B4-BE49-F238E27FC236}">
                <a16:creationId xmlns:a16="http://schemas.microsoft.com/office/drawing/2014/main" id="{E8DE5648-F013-4F3F-B01D-7AB25F68C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45" y="6072002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5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7426" name="AutoShape 43" descr="data:image/jpeg;base64,/9j/4AAQSkZJRgABAQAAAQABAAD/2wCEAAkGBhQPDxAQDxAQEA8QDQ8UFBAQDxQQDxQQFRUWFBYXFxQYHSYeGRovGRUVIDspLycqLSw4FSAxNTAqNSYtMCkBCQoKDgwOGg8PGiwcHyApKiwsLCwsKSwsLCwpLC0pLy8pKTEsKSosKSwpKiksLCksLCksKSwpKSk0NCwpLSkpKf/AABEIAFMA3wMBIgACEQEDEQH/xAAbAAABBQEBAAAAAAAAAAAAAAAAAQIEBQYDB//EADYQAAIBBAAEBQMCBAUFAAAAAAECAwAEERIFEyExBiJBUZEUYXEygRUjUqEHM0KC8SQlQ3Kx/8QAGQEBAAMBAQAAAAAAAAAAAAAAAAECAwQF/8QAJREAAgMAAgEDBAMAAAAAAAAAAAECAxESEyEUMWEEMkHwQlGR/9oADAMBAAIRAxEAPwDzzc+5+aNz7n5ptGa9HTiHbn3PzRufc/NNopoHbn3PzRufc/NNzRmmgdufc/NG59z803NGaaB259z80bH3PzTaM00D9z7n5o3PufmmZozTQO3Pufmjc+5+abRmmgdufc/NLufc/NMopoH7n3PzRufc/NMopoHbn3PzRufc/NJSUA7c+5+aNz7n5ptGaaB259z80bn3PzTaKaMHbn3PzRufc/NNopoHbn3PzRufc/NNzRmmgSikoqpItOCGkjHWt14Z8PWk1pLNcPcIYpYVZo+WYwJWKq2CM9Ncnr+KznPia118zC60EVo+LeGmgumtyNnDhVI7OGxoR9iCPmuvijw2LV4kCTozW6M4nCZ5hJDa6dNMj896r2ou6GZbNKK0XDvBdzcR82K3kkj6+ZV6HHfA7t+2a5J4clFx9O0bCbcLy+gbbGcdTjt96t2oqqJMoiKK0vifgS21y0UazKoVCBOEEvVQeunTFTn/AMO7j6SG4SNn5olYoNQUjXBVsluoIJP2xUdqJ6WYuirOx4M88ixRKXdzhVGAScZ9enYVJ4n4YmtWVZ4miLDI2xgj7EZBqexFVTIpMUlam+8NRrYpdxTNJmcRPG0Jj0k5fMOG2Ow9M4FZeQYNTGfIidbiJS4rpbRbGthxPwRyeH213sS0rHdOmEVsmI+/UKfkVErFFkwqclpiqWr3hXhOe6LciF5dcbFcADPbJJApl94ZmgdUmieN2UEKy4YgkqDj8g/FO2JPTIpc0Vo7/wAE3NvHzJreSNMgbMBgE9s4PT98Ulh4LuZ1V4beSRW3wyganU4bzE4HU+tO2I6ZGcpcVcy+HJUn5DROJtwvL1y+x7AAd6uLvwDNBbSzzo0JjeFVRlB3DlgSGBwMajp9/SodsSVRIxuaM1o+HeC7i5UvBA0ihtSVKjzYBx1I9xVLfWLRMyOpVlJBUjBBHcEVZTTKSqlFayNmjNJRVzMWikooBKK721k0iysuuIoy7ZYA6ggdB6nqK6R8KdojMNdQrtgthyiEKzBfVQSB8+xqNJwjxHrXofhSe3+hniuLuOEzy2x11kaQJEzFuy4yQ3Tr+awj8LkWETHXQhTjbzhGJVWK+ikgj/mlmheNYixXE0e64YHy7MnX2OVNZTjyNqrOBpeO8aW6uy64jiykce2cJCgCLtjJ/SMmrLxRLA0NryrqGZoLZIWRFkDEh3YsNlA18w+9Yt+HyCfkeUyHByHBTUpzNtu2Neua6Lw+Qy8rKZ5Yk3L/AMrlEAh9v6cEelZ9RsvqDd2N9bzRWYkluYpLVOWFhi3Z/OXBR9hox2x2PYVH8Z6txW4VnSMNMAXfJRfIvU6gn+1UnCfEN7AssENw8ItxKzxiQLgq2HwPU5qr5UtwrzZDdZD53/mOyLzJNc/qIUgn81RVPTR3peUabxrcQvIksNzFMOTBGVQOGUxxqpJ2UDBIqRZXVtcWVrDNdJbmCa5Lh43dmSQqwMeoIJ8uOpFYWWFxEkx10d3QYYFgyBSQR6dHU/vXS5sZIY1d9dWKjAbLKWXdQw9CV6j8Vp1eDL1GGr8Lz2wlm55j/wAs8o3CuYd9h/mCPzfpz+9WHjLitu9vZxQPAzQm42W3SRIl3KMNRJ1PY/FYOa2eORI2KBnSNgQ4KauAwJbsOhroljK1z9L5RNzTH5nATcHXG35qOot6g2Urwfwow/WQGb6n6jl6y5xyQnLzpjfP3x96wE561L4fZSXAPL1/UijZtdnfOiL7sdTj8VHjtGeOSUa6xabAsA+GOoIXuRkj5rSEeJhZZzJHCdTIgdgil1DMRkKpIBOB7Dr+1el8R8X2k4vIApjjaBVimMjOrG3H8kCPXyZGR/u615YLVhDzvLpzRH+obblSwyvoMKfiuk8DosTHUiZCyasGOAxQg47HIPSonXyZau3isNxwniEElm1rO8kX/VCYSJFzgfIEKlcjHbOat/EN/HDd8MlJlaKO1tH/AJo/nFFldssPfA/+VjbC9vLFhHBKUaeTl4hkBzKjBSjdOjAuB/uqNxN7ie4YSyCSQx8wzNJtHysA77/04I9P2rHqenT3rNN3xfitosV41u8Je5HX+fcPIwMgfOjRhQ3+7p1qhvvECHh9pbpIdlkuzJGCQvmdTGT6Hpt+Ky0fDpWkkiOitEQHLuFQFiFXzeuSRj81wFpJrMxwOQwWRSwDgltP0+vm6VbpM/U57HoKeKIF4pDc7kxCGBWZQcq304jboe+GP9qS4u4IOHzwLeLcSSTwMERJAgClsnLAeY9M/gd6wKWMhhMw10ALY285QMELhf6QxA/4pbi1kSJJWxpJrjDZYbAsuw9MgEj8U6QvqD0XhN5ZCGBibIOqgy/Ux3Dz8wMT5NCFxjGKx/ji+Sa9uZImDxvMzKwBAIP561VraS9Ma4Kk7bjTAIBy35IH71zk4fIcZAy0hTGwzuOvUenSqwdcX9yNLI2yX2P/AAhGiulxbmMgNjqAQQQVIPYg1IXhMhIA1OwyGDgr3C4z75IH710O2CWtryccaLJNxUW2vgh0tSU4a7AFQDlwuAw2DHPRh6dj8VyuLcxnDY6gEEHKkHsQalWQbxPyVlTOK5OLSC2vDGJAADzYWjOc9FYgkj79BUiLjDLCYQqfokQSENzFjkYM6jrjBI9iep69agUVYoT5eMM0Ah1TGqKXAbcxoxdFPXGATntnoOtR57sukSEDESMoxnJBdn6/fLmuFFATv4u3PWfC7BFTXB0ZBGIiCM5wV79fX0p4403N5mkZXkiLlHfl8kAAL+rb0Bztn71XUZpiGkscTfmTSHDPOkquSD/5TliMeua6WnGGijMYVD/m6uwbdOagjk1wcdVAHUHtkYNQKSmDSQ12TEsOBqsryZ67bOqIR+MRj5NSL3jDTRqjKgwULMobZ2ROUhbJI6JkdAO5qvpaAsQWuHj8uWWOKJQoOSFGq9PU1d8V4TdWlwt5PBy3e5MqhsFTIG3I1DFgOo79aT/D+60v7QjXLXMK+ZQ3RnUHAPY/fuPSpPibiXOu5twgKzSp5I0j6LI3fUDJ+561zzm0zsrri15KPhl29uCFVG88bruCdZY86OMEdRsehyOvao9vsqSoACJVVWJznCsH6fuBXsH8Pb676b6OL+F4xzPpV05HL25n1OM5z1ztWa4BNFDZ307QQztHLZ6c1dlVmMgz9x07djgZqvay3p4/vyYF3ZYTDgamZZM/6tlVkx7Yw5+BTGu2ZYU6AQhwpGc+Z2kOf3b+1XXiTjwulizDEksYcNJEixiQFsrlFAAwMj75rPxHzVvF6tZzTilLEbbh/C7i7VLtDaQLFduQXmEINy2krt5yck4XoOnToBVbxhHtp+v0sim25fLgmM0AhxrpsrbA+UH9WexzWr8ORB+EkfSyXf8A3JvJE0ilTyF8x0BJHp+9UfCrAx8QtEuYmQG5tyUmjKZQyAHKuOq9/t3rnU3p1upOJQx8UcSyyMkb84qWRgwTKEMmNWB6aj1/Oa4iV8T5wTcEFyR1zvzMjHQeavQh4XaJOKyS2+kYSQRs6a9eepBQHrjX1HTrXFuIJacNtJEgt2mlkvBzpYlkKqsi9ApGCeo6nOMdO9T2/BX06/sw6XriHkapjRkD4bcRs4lZR11xuM9s9e9Jc3TyRJEQuE0ywzs+ilE2646KxHQDv1zWt4BPDe8VhLwxJHIwzEMCNpFjPp0A2cA47dcVZcTt3exmkvLZIJUuIBCfpltmIbbmKAANwML7496l2tfgKhP8mDN25x/LjACaagHUrkEDGfcZrkt1JnPTbnGXOP8AURqf2xXqcFlKLfh/01jBMktuoldrdZCx2cau3+gYOdun56Yqt4JwmA8VuY4hG6RrcmAODLGXUeTyjJkAOTjrnHrWKUF/E6HKx+eX6jzu5uHPsqahQijyhR6dev8Aej+NMCCEjGFC6hTrgEMvTPoRmt746sVW0iaUJ9T9Qw5kVnJao0OmQCGRQWDZ7ehrzOTvW0K65rzE57Lra3qk/JNTi7AKAqAq++2DsW9SeuD3qPc3JkIJAAVQoVRgBR2FcBS1tGqEXqRzTvsmuMn4G0UlFXMRaKSigFopKKAWikooBaKSigO0NwVIIJBBBBBwQR2INPN2SckkknJJOTmo1FRiLqTRajjsmnL5smmMacxtMf8ArnFRm4g2Cux1JGRk4JHbI9e9RKKjgiztkxzPmkDYpKSrGelnacbkiXVJZEGc4SRkGe2cA9+n9qbPxd3bZ3dyBjLuXOPbJNV1FV4I07ZFrLx2R/1SSNlceaRm8uc46ntkA4+1RZb9mABYkDOAScDPfA9KiUUUEg7ZMkxXRU5zU2Tjkj45kjvjtu7Pj8ZPSqqijgmI2Sj7Gnv/ABc8kUEa7RiG2WE6Ow5gDO2WAx/XjHX+9U8XE2Vgykgg5BBIIP2I7VAzRUKuKJd0mWV5xqSUASSyOB2DyM4B+2T0quY0lJVkkvYpKTl7jhRSClqxQbRRRUAKKKKAKKKKASloooAooooAooooAooooAooooBKWiigCiiigCiiigCiiigCiiigFooooD//2Q==">
            <a:extLst>
              <a:ext uri="{FF2B5EF4-FFF2-40B4-BE49-F238E27FC236}">
                <a16:creationId xmlns:a16="http://schemas.microsoft.com/office/drawing/2014/main" id="{5BEE3F08-1361-4180-A7A0-6274859AC4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9807" y="-91732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5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GB" altLang="en-US" sz="7600">
              <a:solidFill>
                <a:srgbClr val="FFD62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427" name="AutoShape 50" descr="data:image/jpeg;base64,/9j/4AAQSkZJRgABAQAAAQABAAD/2wCEAAkGBhQSERUTExQWExQWGBoXGBgYFx4dHxwZHxkdGhseGB8XHiogFxklGhoYIS8nJCcpLC0sGh4xNTAqNSYrLikBCQoKDgwOGg8PGjQkHyQvLDQ0NSw1LDQsLyoyMCwtMDUsLC8pNCwtNCwtLCktKSksLCwsKjIsLywvKSosLCwsKf/AABEIAE8AzAMBIgACEQEDEQH/xAAcAAACAgMBAQAAAAAAAAAAAAAABwUGAwQIAgH/xABFEAACAQIDAwcGCQsFAQAAAAABAgMAEQQSIQUGMQcTIkFRcYEyUmGRodEUFyNygpKxstIkMzRTY3OToqPB8EJDYrPCFf/EABsBAAIDAQEBAAAAAAAAAAAAAAMFAAECBgQH/8QAMxEAAQMCAwUGBgIDAQAAAAAAAQACAwQREiExBRNBUfBhcaGxwdEUIjKBkfEjJBXS4Qb/2gAMAwEAAhEDEQA/AHjRRRUURRUJt7euHCrmdrX0AAuzHsRRq3foB1mqBtDlhINljNv+Ump+jEpt9ejRwSSZtF0GSeOM2cc/FNqikkeWWTzE9c346Pjll8xPXL+Oi/By8vEIfxcXb+D7J20Ukvjml8xPXL+OpbdvlHnxc4iWNQLFmN5BZeF7lyL9mmtZNLIBc+nurFVGTYeR9k16KUu+O/mIgn5mGQAKAW0ucx6jf0WOnbUjsnaeOlw8cpnIaRJnVBGOEeULx1sTc9xpf8Q3EW2Nx1zT7/EzCBs7iA12lyb8Ty5C6ZNFJvYHKdivhMQmdTEzqrjKBodL36rXv4U5K1FM2UXahV2zpqFwbLbMXyRRVC353vkwOQqA+YvfMX0AZQLBGHna1Bbt8pkmKxCw5VUEEkhpAQAtyRmcg+qvYIHuZjAySg1DA/Bx7im1RWLDHoL3D7Ky0BHRRUBvbtNsPDJKmrIoIUkgXLquuUg8DSy+OWT9Wnrl/HR44HyC7UCSdkZs71TsopW7o8pD4vEc0QFOUsLM+ttSCHY30v6qaKtcXrEkbozZy3HI2QXavtFeJZMoJ7BellvdyjPhJzGqhgoUMWZ75yMxACsBYAr66kcbpDZqkkrYxdyaFFJI8s0n6tO68v46Z26W0GmiWRr9NFa2YkC+ul9eBHtrUkD483LMc7JDZvkVP0UUUFGRWltXFiNCWNlALMexVF29lbtVLlAmIw01usIngWufYPtrbG4nBvNDlfu2OfyCT+822ZMRKztoW0twyp/pQdgA1PaSTWXd3cWTFDOSIor2zkEliPMUWv18SBWucKSTr/hNPHdXABIlFtERVGnouT33pxUzblgaz9JHQAVDiXffvKX68k0dvz0veIwPZc2r78Usf66b+GO/rq7bQxazOrFrR58iSrmSSCY6WkDcVY2GoHEAgg3qY2LjWkjIkAEsbGOS3DMLaj0MpVh6GpSK6Yn6vL2XSSbOZGwOI79cuuOlu4glYfFLH+um/hLU5u1udHgBIwLNmsWZlA6K6gC2mp7eu1MOqbypbX5nBMoPSk6I8dPsufCqlqZSw43XCxT0jJJWsjFiSB+UtZMJBizLiHxLI2a7KsGbVnyqqHnBmNrG1tBfjarNDvmsRgAcrzSGONfgbi4OUHT4RqeiOHaar/JVs1ZdoKWFxGpkF/OFgvtN/CrXygTW2tgPQYz/AFh7qTsvg3g59uefeu8qSw1IpHXIDSR9OQwnL6ezXtVPn2Jh3M03wh4yvTKHDZfLawyAzEkBiB3U5N0trfCcHDLxJQBvnL0W9oNUbln2JdYsUOq0TdxuVt45vWK98i21iY5sOT5JEi9x0PhcD10WL+OXBbXxS6v/ALmz21IJOE6G2Q0IyAvnY35LS5XIujFbtk4fPSqryeRkY5D/AMZPuGrpyopcRd8vHvWq5uTh7YtTcHovw+Ya6eI/1M+RXzWSW1Zh7R5BO7C+QvzR9lZaxYXyF+aPsrLSdPlVOUAXws3V0F4/vFpBPCbnv9NdA79j8mm/dj/sXtpP7Owtp47kfnENvpA04oHWjJKRbQkDZwOYHmVGbBxZw+Jil6kcXt5t7N7Ca6N2TMGjFurT3ewikdvNsYw4qWMWyhja/mnVf5SPbTP5P9pF4EzccuU/OTT2rY0OuGNrZB1xCLQT/O6I6j9FWHa+JVEu3ki7N81dT/YeNc6bbxDTzMzaliWa/nMcxHhcDuApycom08sDoOMhEY16hZn/ALL40vN1Njc/i4w1ioJkYega+02HjUorRsdI5ZrpcU7Ih0T/AM81TjhyNNAP87K6D3Dv8GiuTpDF933g0lpMLrfTu8Kde5K2gQfsovu1uvN2tVbNm3jj3KyUUUUoTtFUrlHbLhZTx6UZ+33Vdaru+OzDNDLGOLx9EdrIc4Hja3jRInBr2k80GdmOJzeYKRQ2+vZ7a6B3dmDRZh/qs/HzlBFcszplYqdCCRrpprrw7qdHJVvzE0CwyMFljUIQxtnUXyMhOhOtiPRpTSubiALeC8NFDHBfDxsrLtN85xDIpAmMOHjuLZ5VdszgHXKqka/sz2CpjYnSmxTg9Fpgo70jRGP1gR9GsG0oxIwkjJSS2TnCrMUTXNzQ8kOdBf0a3tat3AyRRRrGiuFUWHQY+JJFySdSTqSaQNYcfXXErpJamMxWbqcvt8v+ot98gLKRpK8q+2OcnWMG4HS/8r9jH6VNjHbSHNMVvfhqLan/AD21z9tWQ4nFtkGYu+VAOzyV9lqHVuszCOKZf+dg3lSZTowX+5y900uR3Yxjwrzm3yx6PaFUsuveb+yoblOlttTCk6ZUjP8AVf3UxtgbNOHwsMOhKIFa3b1keN6VfKnPfaMZ10ij49XTY/3rE43cAHcvRs2b4raj5OYdbu0HhZNHeTAc/hZoiLl42Cg+dYlbekG1JTcHa3wbHxljlDExvfTjpr2dK1PoHMBp2EUhN+8A2H2jNoVBfnFPAHNZtO4kirqxhLZBwWdgOE0ctI7Rwv6eo/CuPKniwixMRcXk+8g09dVjcfbCvjEWwBZZAPBCf7GpLlDmOI2ZBiBw1zd7BWsPqN6qX26O11w2NhmfRQSGI1srKyHwAa+nZXS05D6WzdbHrohcFNSNFUXv+oEeFvVdR4XyF+aPsrLURsrb0TxKVYOLAXQ5ge7LW6dpL2P9RvdSc5apqoHfxrYaYnhkUf1FpL4Dbi89GLf7ij+YU4N/Zg2DnIuOgl7gj/dXtFc97KN8RF+9j++Kb0J/iPelVXTslmBdwA8ym5ynR5ObxFtDeNu9TofEH2GtTk03lUyvENCAJF17CFYe1fUatW9myDPgp49DoZFv2oTcejo3HjSQ3W2wcHjYp2uRG9nHWVN1YDvF6zDaamLDqOgrNO2Op3vP9FMDlH3gAnEf6sZT88jO51v2oKluTRM0bz5bBiVU+hRrb0E3+qKU+3sc8+Iv5TsST6XkbMQPRqFHhT53d2N8Hw0cQGka5PpZWZz4t6OupUkRQNj49XWaema+Y1B16A8EnMRtlVa1geHX2gGnfuPLmw8bdsUR/l9vD21zdtH84e5bX4eQvorozk9P5JB+4h+4K1X2wtU2fTsi+ZupAVqooopQmyKwYuDOthoRqD6az0VFEmOULk2eaRsThV+Ub87BoDm86O+jXPEeqldisHJC+V0eJx1MrKR1cDrXWU+FV+I8eutN9kaWzkjqDajTvr3xVz2NDXC4QHQNOi5aXaUnb/KPdVq5OsG+Kxd31jiGdujl6XBBddfK18KecOyg6hkeNlYXDKikEW0IIGo7qywbGswJIsDewUD7K1JWlzSAM0MUrAc1V9+NpcxhGAOoBA+c2nrH/k0otk7Ukw8qyxkB1vYkA2uLdenAmnttXc5cT+dYMLg2IPHt4+k+uo34rcP2L9U++kU8MkjgQbWXXbK2nTUcLmSMJLjnpa3LXv8Ayl4/Klj76SgfQX3VBbY27NipRLKQzgBb2toNRw9Jpw/Fdh+xfUffXz4rcP2L6j76CaaZwsXJjFtvZ8TsUcNj2Bvul0eVDH6ASgW7EFRO3d558YVM7BilwDlA0PdxptfFbh+xfUfxV9+KzD9i+o++oaaYixd4qots7OidijhseYDb+aqe4Lx4nBzYSbVfsB4EekNfwNqom8u4OKwjMShkhv0ZoxmUjqzWuUNuo+2nls7ciLClpEZU01NtABqSbnv9tTvwBWAZGsSAcynQjjprwNNqOaSnZhOa5TaLoqmodLGLA9HxuuUo8U6aA+tQfVesn/0JO0fw191dQYnZgUFmkUBRcl1WwA1JJbgO2vI2F15lI/drw8BTD48alvilZpGn9JU7pS5tiYpjx5zqFuDRdQ8aXWzBfExdR55P+xa6cbYZIKllIIsRlAB4dQFuqscmAVHVC8YZ75Vyrc21NtL2FwL+kdZFDZV4cXy6lb3FiCOSyRr8lm8rK7X+bexHdb2Vzpvxsc4bGyxdWY2v2aZSe9bHxNdM4bBZUKMc17307RWkdim97re1iSoN+ziOqvPTTmEnK91uSPHYjh17Ln7k32Nz+OQkXWIGU39Gi/zlfb2V0HPDkhUW1uSe8q1Yxs9RIqF0zNdguUAlVIzcB1Zl+sK3cSolBCOAyNqQblTl4G3A2YGx6jVTzGU4rWWmMwrlXaV+dOnm/cFdF8nn6JCP2EP3B4ddb+F2UjA5GQgMVsI1sGBIYeT516kMBgjHe5BvbQC3Ci1FRvgBbRYhiLGgHktyiiivGjoqF3hhkLRZVleEFucWJwrE2GQ3LLdR0rgHiVPVU1RVg2Koqk47A4203N88JcmIu3ODI1w3wcRKW6DA5NbLazXves02w5fhCErK8UWJDRnnbnI0ADHV7som1IOoGawINquFFE3h5KsKpmB2ZiwI2bnQyDBgDnBby7Yi4DWb5Mm9+wWua8R4XHWCkTDImVyJF+U/KUZubOa4YwZgCbcSNDrV2oqb08gphVMkwuMVCVWYqyYlI05xS6ZgnMmQl7aFX1uxUMo7aldlxYgYibMGKFFys54OFUZVUMQyeUb2U3uDm41PUVRkvwUwqnR4XEZIw8eJNv0jLKMzvlsGiPOC0YbNoMvFNNDXmPZeNYqZGlzA4YHLLYFbWxGgbXTr43FxVzoq952KYVSH2ZjSh1mzIlo/lQLsMS9s3S6R5jL5XUe2suIweLQSBBM62xMcfyguM6xmFiWa+UMJADxFxpVyoqb3sCmFU+TZuLzM15STKygZxl5k4K3klrfpNteN/RRhcNikjkzxyyTc0ojPO2QDmkUrZZAecz5zfrNukNLXCipvOxTCqCNiYogOyytIIsXHGc4BGYhocwMh0tddWYghb8LjenweMLvYTZryHNzi5DEYWCIFzaSCTKb2GtzmsbG4UVN6eSmFUufZuLRCF59jlge3OXzSZXEis2cMiXyElTobEBhmB3Nu7JmefnYg4YYYoCr26RkUso18opmsSLXseqrRRU3hveymFVTZuzsQcRGW59MODKwV5bkdGDIJLOSwziUgXNhx4gV72rgMYZJlhZguVpYmLac4yCMR2vfKOm+thcprppaKKreHkphVDTYGJfKzGa6x4rKbmMozCDm1B56RiCyOw6Vu2wtfbjwuL5zNMszRFrskbhWzGKAKdHHyYYT3F/KINiKuNFXvSeCrCqM+ycYJQFLxxmWRgVAYgtiHfMwEyDKYyg1D6ZuiDxsGwIplefnQ+UyEoznUgk6ZQxAVRlAIy3HFQRczNFU6S4tZWGoooooa0v/Z">
            <a:extLst>
              <a:ext uri="{FF2B5EF4-FFF2-40B4-BE49-F238E27FC236}">
                <a16:creationId xmlns:a16="http://schemas.microsoft.com/office/drawing/2014/main" id="{1B7A44EF-4505-4B03-9288-66C7E28CAB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2207" y="-76492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5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GB" altLang="en-US" sz="7600">
              <a:solidFill>
                <a:srgbClr val="FFD62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428" name="AutoShape 53" descr="data:image/jpeg;base64,/9j/4AAQSkZJRgABAQAAAQABAAD/2wCEAAkGBhQSERUTExQWExQWGBoXGBgYFx4dHxwZHxkdGhseGB8XHiogFxklGhoYIS8nJCcpLC0sGh4xNTAqNSYrLikBCQoKDgwOGg8PGjQkHyQvLDQ0NSw1LDQsLyoyMCwtMDUsLC8pNCwtNCwtLCktKSksLCwsKjIsLywvKSosLCwsKf/AABEIAE8AzAMBIgACEQEDEQH/xAAcAAACAgMBAQAAAAAAAAAAAAAABwUGAwQIAgH/xABFEAACAQIDAwcGCQsFAQAAAAABAgMAEQQSIQUGMQcTIkFRcYEyUmGRodEUFyNygpKxstIkMzRTY3OToqPB8EJDYrPCFf/EABsBAAIDAQEBAAAAAAAAAAAAAAMFAAECBgQH/8QAMxEAAQMCAwUGBgIDAQAAAAAAAQACAwQREiExBRNBUfBhcaGxwdEUIjKBkfEjJBXS4Qb/2gAMAwEAAhEDEQA/AHjRRRUURRUJt7euHCrmdrX0AAuzHsRRq3foB1mqBtDlhINljNv+Ump+jEpt9ejRwSSZtF0GSeOM2cc/FNqikkeWWTzE9c346Pjll8xPXL+Oi/By8vEIfxcXb+D7J20Ukvjml8xPXL+OpbdvlHnxc4iWNQLFmN5BZeF7lyL9mmtZNLIBc+nurFVGTYeR9k16KUu+O/mIgn5mGQAKAW0ucx6jf0WOnbUjsnaeOlw8cpnIaRJnVBGOEeULx1sTc9xpf8Q3EW2Nx1zT7/EzCBs7iA12lyb8Ty5C6ZNFJvYHKdivhMQmdTEzqrjKBodL36rXv4U5K1FM2UXahV2zpqFwbLbMXyRRVC353vkwOQqA+YvfMX0AZQLBGHna1Bbt8pkmKxCw5VUEEkhpAQAtyRmcg+qvYIHuZjAySg1DA/Bx7im1RWLDHoL3D7Ky0BHRRUBvbtNsPDJKmrIoIUkgXLquuUg8DSy+OWT9Wnrl/HR44HyC7UCSdkZs71TsopW7o8pD4vEc0QFOUsLM+ttSCHY30v6qaKtcXrEkbozZy3HI2QXavtFeJZMoJ7BellvdyjPhJzGqhgoUMWZ75yMxACsBYAr66kcbpDZqkkrYxdyaFFJI8s0n6tO68v46Z26W0GmiWRr9NFa2YkC+ul9eBHtrUkD483LMc7JDZvkVP0UUUFGRWltXFiNCWNlALMexVF29lbtVLlAmIw01usIngWufYPtrbG4nBvNDlfu2OfyCT+822ZMRKztoW0twyp/pQdgA1PaSTWXd3cWTFDOSIor2zkEliPMUWv18SBWucKSTr/hNPHdXABIlFtERVGnouT33pxUzblgaz9JHQAVDiXffvKX68k0dvz0veIwPZc2r78Usf66b+GO/rq7bQxazOrFrR58iSrmSSCY6WkDcVY2GoHEAgg3qY2LjWkjIkAEsbGOS3DMLaj0MpVh6GpSK6Yn6vL2XSSbOZGwOI79cuuOlu4glYfFLH+um/hLU5u1udHgBIwLNmsWZlA6K6gC2mp7eu1MOqbypbX5nBMoPSk6I8dPsufCqlqZSw43XCxT0jJJWsjFiSB+UtZMJBizLiHxLI2a7KsGbVnyqqHnBmNrG1tBfjarNDvmsRgAcrzSGONfgbi4OUHT4RqeiOHaar/JVs1ZdoKWFxGpkF/OFgvtN/CrXygTW2tgPQYz/AFh7qTsvg3g59uefeu8qSw1IpHXIDSR9OQwnL6ezXtVPn2Jh3M03wh4yvTKHDZfLawyAzEkBiB3U5N0trfCcHDLxJQBvnL0W9oNUbln2JdYsUOq0TdxuVt45vWK98i21iY5sOT5JEi9x0PhcD10WL+OXBbXxS6v/ALmz21IJOE6G2Q0IyAvnY35LS5XIujFbtk4fPSqryeRkY5D/AMZPuGrpyopcRd8vHvWq5uTh7YtTcHovw+Ya6eI/1M+RXzWSW1Zh7R5BO7C+QvzR9lZaxYXyF+aPsrLSdPlVOUAXws3V0F4/vFpBPCbnv9NdA79j8mm/dj/sXtpP7Owtp47kfnENvpA04oHWjJKRbQkDZwOYHmVGbBxZw+Jil6kcXt5t7N7Ca6N2TMGjFurT3ewikdvNsYw4qWMWyhja/mnVf5SPbTP5P9pF4EzccuU/OTT2rY0OuGNrZB1xCLQT/O6I6j9FWHa+JVEu3ki7N81dT/YeNc6bbxDTzMzaliWa/nMcxHhcDuApycom08sDoOMhEY16hZn/ALL40vN1Njc/i4w1ioJkYega+02HjUorRsdI5ZrpcU7Ih0T/AM81TjhyNNAP87K6D3Dv8GiuTpDF933g0lpMLrfTu8Kde5K2gQfsovu1uvN2tVbNm3jj3KyUUUUoTtFUrlHbLhZTx6UZ+33Vdaru+OzDNDLGOLx9EdrIc4Hja3jRInBr2k80GdmOJzeYKRQ2+vZ7a6B3dmDRZh/qs/HzlBFcszplYqdCCRrpprrw7qdHJVvzE0CwyMFljUIQxtnUXyMhOhOtiPRpTSubiALeC8NFDHBfDxsrLtN85xDIpAmMOHjuLZ5VdszgHXKqka/sz2CpjYnSmxTg9Fpgo70jRGP1gR9GsG0oxIwkjJSS2TnCrMUTXNzQ8kOdBf0a3tat3AyRRRrGiuFUWHQY+JJFySdSTqSaQNYcfXXErpJamMxWbqcvt8v+ot98gLKRpK8q+2OcnWMG4HS/8r9jH6VNjHbSHNMVvfhqLan/AD21z9tWQ4nFtkGYu+VAOzyV9lqHVuszCOKZf+dg3lSZTowX+5y900uR3Yxjwrzm3yx6PaFUsuveb+yoblOlttTCk6ZUjP8AVf3UxtgbNOHwsMOhKIFa3b1keN6VfKnPfaMZ10ij49XTY/3rE43cAHcvRs2b4raj5OYdbu0HhZNHeTAc/hZoiLl42Cg+dYlbekG1JTcHa3wbHxljlDExvfTjpr2dK1PoHMBp2EUhN+8A2H2jNoVBfnFPAHNZtO4kirqxhLZBwWdgOE0ctI7Rwv6eo/CuPKniwixMRcXk+8g09dVjcfbCvjEWwBZZAPBCf7GpLlDmOI2ZBiBw1zd7BWsPqN6qX26O11w2NhmfRQSGI1srKyHwAa+nZXS05D6WzdbHrohcFNSNFUXv+oEeFvVdR4XyF+aPsrLURsrb0TxKVYOLAXQ5ge7LW6dpL2P9RvdSc5apqoHfxrYaYnhkUf1FpL4Dbi89GLf7ij+YU4N/Zg2DnIuOgl7gj/dXtFc97KN8RF+9j++Kb0J/iPelVXTslmBdwA8ym5ynR5ObxFtDeNu9TofEH2GtTk03lUyvENCAJF17CFYe1fUatW9myDPgp49DoZFv2oTcejo3HjSQ3W2wcHjYp2uRG9nHWVN1YDvF6zDaamLDqOgrNO2Op3vP9FMDlH3gAnEf6sZT88jO51v2oKluTRM0bz5bBiVU+hRrb0E3+qKU+3sc8+Iv5TsST6XkbMQPRqFHhT53d2N8Hw0cQGka5PpZWZz4t6OupUkRQNj49XWaema+Y1B16A8EnMRtlVa1geHX2gGnfuPLmw8bdsUR/l9vD21zdtH84e5bX4eQvorozk9P5JB+4h+4K1X2wtU2fTsi+ZupAVqooopQmyKwYuDOthoRqD6az0VFEmOULk2eaRsThV+Ub87BoDm86O+jXPEeqldisHJC+V0eJx1MrKR1cDrXWU+FV+I8eutN9kaWzkjqDajTvr3xVz2NDXC4QHQNOi5aXaUnb/KPdVq5OsG+Kxd31jiGdujl6XBBddfK18KecOyg6hkeNlYXDKikEW0IIGo7qywbGswJIsDewUD7K1JWlzSAM0MUrAc1V9+NpcxhGAOoBA+c2nrH/k0otk7Ukw8qyxkB1vYkA2uLdenAmnttXc5cT+dYMLg2IPHt4+k+uo34rcP2L9U++kU8MkjgQbWXXbK2nTUcLmSMJLjnpa3LXv8Ayl4/Klj76SgfQX3VBbY27NipRLKQzgBb2toNRw9Jpw/Fdh+xfUffXz4rcP2L6j76CaaZwsXJjFtvZ8TsUcNj2Bvul0eVDH6ASgW7EFRO3d558YVM7BilwDlA0PdxptfFbh+xfUfxV9+KzD9i+o++oaaYixd4qots7OidijhseYDb+aqe4Lx4nBzYSbVfsB4EekNfwNqom8u4OKwjMShkhv0ZoxmUjqzWuUNuo+2nls7ciLClpEZU01NtABqSbnv9tTvwBWAZGsSAcynQjjprwNNqOaSnZhOa5TaLoqmodLGLA9HxuuUo8U6aA+tQfVesn/0JO0fw191dQYnZgUFmkUBRcl1WwA1JJbgO2vI2F15lI/drw8BTD48alvilZpGn9JU7pS5tiYpjx5zqFuDRdQ8aXWzBfExdR55P+xa6cbYZIKllIIsRlAB4dQFuqscmAVHVC8YZ75Vyrc21NtL2FwL+kdZFDZV4cXy6lb3FiCOSyRr8lm8rK7X+bexHdb2Vzpvxsc4bGyxdWY2v2aZSe9bHxNdM4bBZUKMc17307RWkdim97re1iSoN+ziOqvPTTmEnK91uSPHYjh17Ln7k32Nz+OQkXWIGU39Gi/zlfb2V0HPDkhUW1uSe8q1Yxs9RIqF0zNdguUAlVIzcB1Zl+sK3cSolBCOAyNqQblTl4G3A2YGx6jVTzGU4rWWmMwrlXaV+dOnm/cFdF8nn6JCP2EP3B4ddb+F2UjA5GQgMVsI1sGBIYeT516kMBgjHe5BvbQC3Ci1FRvgBbRYhiLGgHktyiiivGjoqF3hhkLRZVleEFucWJwrE2GQ3LLdR0rgHiVPVU1RVg2Koqk47A4203N88JcmIu3ODI1w3wcRKW6DA5NbLazXves02w5fhCErK8UWJDRnnbnI0ADHV7som1IOoGawINquFFE3h5KsKpmB2ZiwI2bnQyDBgDnBby7Yi4DWb5Mm9+wWua8R4XHWCkTDImVyJF+U/KUZubOa4YwZgCbcSNDrV2oqb08gphVMkwuMVCVWYqyYlI05xS6ZgnMmQl7aFX1uxUMo7aldlxYgYibMGKFFys54OFUZVUMQyeUb2U3uDm41PUVRkvwUwqnR4XEZIw8eJNv0jLKMzvlsGiPOC0YbNoMvFNNDXmPZeNYqZGlzA4YHLLYFbWxGgbXTr43FxVzoq952KYVSH2ZjSh1mzIlo/lQLsMS9s3S6R5jL5XUe2suIweLQSBBM62xMcfyguM6xmFiWa+UMJADxFxpVyoqb3sCmFU+TZuLzM15STKygZxl5k4K3klrfpNteN/RRhcNikjkzxyyTc0ojPO2QDmkUrZZAecz5zfrNukNLXCipvOxTCqCNiYogOyytIIsXHGc4BGYhocwMh0tddWYghb8LjenweMLvYTZryHNzi5DEYWCIFzaSCTKb2GtzmsbG4UVN6eSmFUufZuLRCF59jlge3OXzSZXEis2cMiXyElTobEBhmB3Nu7JmefnYg4YYYoCr26RkUso18opmsSLXseqrRRU3hveymFVTZuzsQcRGW59MODKwV5bkdGDIJLOSwziUgXNhx4gV72rgMYZJlhZguVpYmLac4yCMR2vfKOm+thcprppaKKreHkphVDTYGJfKzGa6x4rKbmMozCDm1B56RiCyOw6Vu2wtfbjwuL5zNMszRFrskbhWzGKAKdHHyYYT3F/KINiKuNFXvSeCrCqM+ycYJQFLxxmWRgVAYgtiHfMwEyDKYyg1D6ZuiDxsGwIplefnQ+UyEoznUgk6ZQxAVRlAIy3HFQRczNFU6S4tZWGoooooa0v/Z">
            <a:extLst>
              <a:ext uri="{FF2B5EF4-FFF2-40B4-BE49-F238E27FC236}">
                <a16:creationId xmlns:a16="http://schemas.microsoft.com/office/drawing/2014/main" id="{355035C5-0054-4DDB-9E01-78EE280040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4607" y="-61252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5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GB" altLang="en-US" sz="7600">
              <a:solidFill>
                <a:srgbClr val="FFD62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429" name="AutoShape 60" descr="data:image/jpeg;base64,/9j/4AAQSkZJRgABAQAAAQABAAD/2wCEAAkGBxMTEhQUEhQUFRUWFBUUFxgYFxcdFxQXFhQYFxUVFxUYHCggGBwlHBQXIjIhJSkrLi4uGB8zODMsNygtLisBCgoKDg0OGhAQGywkHSQsLCwsLCwsLCwsLCwsLCwsLCwsLCwsLCwsLCwsLCwsLCwsLCwsLCwsLCwsLCwsLCwsLP/AABEIAEoBdwMBEQACEQEDEQH/xAAbAAACAwEBAQAAAAAAAAAAAAADBAIFBgEAB//EAEMQAAIABAMEBggFAgUCBwAAAAECAAMEEQUSIQYxQVETIlRhcZMWMoGRobHR0hQVI0JSYvAHM0NywZLhJFNVY4Ojwv/EABoBAAMBAQEBAAAAAAAAAAAAAAECAwQABQb/xAAvEQACAQMEAgICAAUEAwAAAAAAAQIDERIEITFRE0EUMiJhQlJxgZEFIzNiJKHB/9oADAMBAAIRAxEAPwD5uBH0ljxrkgIItyYEMhWFSCIw8t7RwgwjCOBcOkLYNwqRwA6KD3RwGwhJG/URwhwSr+r7uMcdcKg4HfAGQ/Syr7rkwoHKxYpRN3e+FYPIjqpY2I1gDZDkmRxicmaIK27JtLzaQFsdN3PLT84bIg4kJ1L8fnDKRKUbEVlQ3Il7Bll5jlUXa2vJe8nhCOVuR8cuC1o8PUHrHl3RCdQ10qKvuXD08sra+vjrGVSknc9Fxi42KKuw036nW7uPs5xrhV2PNqaffYOsodELa8D3HkRwMTyvK5pxxhYrqiRF4sxy2EHkxVMgwLyYYAMyI64UQMuOHjIi6A+MKVvcTnLbfDok+hZpZMMBysR/Dgb/AO/ZHCZg3PL3n6QThZlJ74I1wbJz/v2xwbsE3dBOBMI4NgLCOGBnughBlY4ZMGVgDJkCIAxAwBiBhRkRIhWEmBDihAYZCsIsEVhFXvgiNhAscLcKsAAZIAQ6mAcGRo4AVLxwrDBAe75QBRlFPEXHPjHBHKcFdVP9+EKB7jiVbd0BoTENI6xu2+EZWCDGZrAUQyqehmRCyQYTH5cq++JNmmNmMfhLi0Kp2DKldFbW0bDqpoTx/iOJ8YtGorGWVCV9hrDJIlrkRSd5bmT3nn3ndGepO5toUcUONJaatltKQC7OLGx/3fu/7RNSUX2XlDJWWyMyHeWSQxvmvnte4vbMQTqO6Nb/ACXBhipR9mlrHCDOCLgA20CtztyjGpPg9BwWzEMVqQ2Wpp9Tazp/MrvQ8msdDz8YMbo6qk1sSzrMVXQ3VgGB7jz740Qex59SO4s8iKpmfEE1NBuLiBmSbQyYBWcsMgNixUndoINjlOx2ZTC14CZSTuthSZFCAu8v+zHI64u4Hj4wRluBcExwyQu47/78YI6BEd0cMCZY45AmUQTgTRxwIwRiDCOGQMiAMDMKMiBgDIiYAQiwyFZrtkcOlTKPE3mIrPKlSDLYjVCxm5iOV8o90ZK0pKrBIvTinTk2ZlRG65jZsdjMNkzaXEHmS1ZpcpWlkjVCQ9yPcIxaicozik9jRRinCV0ZdBG0xl9spgD1k7ICFRRmmPb1F+sZ69ZU1f2Vo0c3Yva3F8Okno6ejSeF0M2aScx5i3CM8aVae8pNf0LyqUo7Rin/AFG8M/L679EyVpJx9RpZ6rHkQflCz81F5XyQYulV/G2LMxiOHPImtKmCzKbePIjmI2QmpxyRlqQcJWZ6jS7qDuLAH3iDJ2TEitzebQ1FJSzzKFFKYZQc1yN/sjz6EalWOWbN1aVKnK2KBYfiFFNYS3pRKDEAMjE2J0FxDShWgslK5ONSjN4uNhHGMN6Cc0s8NQw4g7rxejU8kcjLXp+OeJ3DZQabLDC4LqD3gkb4aq2otoSilKaTLLaKnWXOdUUKulrcNIhp5OUE5GnVxjCTURKlYBlLLmANyOY5Romm1sYoySkmy9lYhJJ0pk95jI6M/wCZm1ail6gi6w8S2BYyUVRxud/IRkqOSdkzfSwkruNiEsAnQWF9Byh7NLc5WbE589VSfOIuJYPtI0A99oGW6RRQ2KHBZ803ztfNvtpv33i0lGxGN7mjqqe8qwN7Dd4d0Si/yLyj+IPCsClOOvLPVKtmNxmJ3rb+I0gVa0k9mClSVg9bSy9Q9vCJqRRxRnWkohJXQOwXxP7Tb4RZNkZJAtmm69RI/gyzU7lm3uP+tWPth1KxnnC5rMMoUKv0gHDXlEqtRpqxSjRg08kVWJ0nREg+IPMRppTzRkr0vG7EMCp1mTSHXMMhOvOO1EnGKsJpYRnNqSKObIAJvrGqL2MUnZi734Q5NglA4xzLU2Fw2hSZNCzHEtNSSdCQOAJ4xKpUlGN4q7K06UZT/J7DVVi9GrZZdGjqDbM18zd/dEo0qrV3JmiVajF2UFYDtThUropVTTjKkzRk35W7vjB09WWTpz5Qa9KKiqkOGZSZL5mNlzGaahwynpaZamrTpGmf5MncCP5NGKdWdSeEP7s9CFKEIZz/AMAsOxWhmv0c+ilyVc5RMlkgoToCb/OOnSqwV4ybsdCpSm7OKRQ7U4I1JPaUxutsyNb1lO4+MaKFbyRuRrU8JYlTTyA7opYKGYKWbcoJtmPcIrKVk2JGN3Y1WK1+H0hEmRSy6tltnmzD1S3ELbf8oxwhWq/k5Nfo1ynSp2SVz2I4fS1tBMqqaSKebTm0yWpujDmPYd/dAjOdKqoSd0wyjCpTc4q1jAER6JjRq9jtnpLyptZWEimk6ZRvnPvy+GoGnOMeorSyVOHLNdGmms5cEk2roOks2FyBKJtcE9IBz5X7vjE5UKtr5u5RVoX3iKbdbMy6foqilJelnjMhOpRv4E8v+8Np6zleMuUCrTUfyXDMhGoiFUQbCM+g/wCGdPLelxRZszokaXTBntfKLz9bRg1baqQa5Nens4STODZjC/8A1P8A+uH89f8AkJeKj/MX+DYXSyaLEfw1V+IzSRm6tstg2Xxvc+6IVKlSdSGasWhGEYSxdz5kgj1bnlm82Z6mEVzp67OqHmFsv3NGCvvXinwbaO1GTRj1EbTEGlkqQRoQQQeRGogNJqwU2nc2/wDiQt50h/3PIUt435Ri0T2a9XNWtX5J/ozdGvXTT9y/MRsn9WY4fY+g7WbNzJ9QZitLAyqLM1joI8zTahU42aPQ1OnlUldNCNJsp0JWZUzZaoCG0Ny9tbCKS1Of4wTuSjpPG85vYSxuv6ee0wCw0CjjYbovQpunCxk1NVVJ3QTBR+tL/wB6/MR1f6M7TL80We0y3qX4bvlEtL/xltd/ysr1k/3w90aLmNJlhhWHtMew0G9jwA+sQq1VFfs0aeg5y/RbVdVmISXoi6DvPMxmhD+KXJtnUv8AjHgaolhZlqSEFpM9IVI9aZc+AfWIOW5sUboiuEKvqGxinlJ+Ow7Toy8s3Anh7OMBu4yViLz51ipDWvfMpAa3IE7hHYx5OuxbF54VQTcgDx3Dif8AmOhG7Om7GExHEWnTpEuWNemlk93WB9ugjRjZXM6d3Y1+DYdlrqh+HQS19odj/wAxFsphZGkUfpzbcoR/ZA/hYlJtOXonPWHqH/iKO8HkiCtVjhLn0AwSUyz2DCxCsLRStJSgrEtPBxqNMzsxN+nvjdF7I8yUdxaYl+ZhkxbC7IR3QQx5Bz5dxxMdFlZcbEaDDJk9wktdeJO5RzMLUqqnHcFGm6krIsNq6uWJcqllHMsr1mH7n4gfGI6aDcnUl7NWpmlFU48IyjKOUa29jNFbo0n+JRInSUHqLTrl9pN/kIx6Lhv9m3WfZL1YxUwRtMsTXbf9amw929cySD4WX+/bGLS7Tmv2btRvCLMO3hG4yM5IpnmOqS1LMxsqgXJJgSkoq7OUW3ZGyxjLh1A9GGD1NRZp1tRKXSy+4fEmMUL16qn6Rsm1Shh7Z8+ZY9ExcG52h6mB0Kr6rzWZ7cT1jr7Y8+k76iTZuntQVj58yxvZmTNyJhbZ1g37K3KvgcrH4s0ec1/5S/oa070TAkRusZrlkKeHuZ7my2Llf+BxUc5Uj5zow6j/AJoGqg/9uZllp43XMdzbbDybUeJd8lf/ANxg1L/3IGzTtYTaMnLp43GHJGs2JrpcozZE/wDyKhcrH+J1APx+UY9VSbtOPKNWmrRV4S4ZzEdh6iW36a9NLPqumtxwuOfhHQ1cJfbZnT0019d0PYJseykTav8ASlIQxDEXe2trQlXUprGnuw0tPj+VTZC+0FWame0y1l0VRyUbotp6fjhYzaiv5J3QvSUvXXT9y/MQ82sWSjL8kaPbKQTVE6+ovyjJpLYbmvXN+TYZwNxMlmmneqf8tuKNyvC14YvyRGoT8kfFP+whOwp0Yqw1B9/eI0RrKSujNUoyhKzLLCKC0xDbcwPuMQr1LxaNWmpWluNY1RFp7kcbfKEoVLQsPqaLlUuQp8NYkC0NKtZCU9Ndl41CUTo5Y36s3PujH5LyyZ6HhcY4xAS8LYcId1kTWnHaemtEpSuXhCwSlkgZlO7MT7G1+cSbNCQnijKuohonNGdm48FNrxdRIt2Aztorbt9rx2KQuZU1le0wELqBqRrr/T4QydicncstlcHlK6zifUBN+DTDuC9wjqk3aw1KCvc2FJT6ue+3t3key9oz5F3EYWR1XHMQct0JhsysmUhGo0MaFU2sZnStuh+mAY5zo4Uqe/vjPJtbei8Umr+zMTqTfHoQqbHlTpbiU2n8YspGaULCkyT3Q9xLDeH4U085VNhxPACIVKygbKNB1VYssQop0tDJpZLBT68zTM/x0EQpzhJ51H/Y0VIThHClHbsy1Zgk6WMzyyo3XNo3Qrwk7RZ506FSCvNFa9OYryIpWNTW0IxCnllCPxElchW4BZe6/h848+MnQqNPhnpNfIppr7IpKDYyc7gTEMpAbuzWAAG+3PSNFTVRS/F3I09NUb32RHbaqWfNVZf+VJTo077byPcPdHaWm4xu+WdqaycrLhGfo8JebMWXLF2Y2H1MaKk1COTI07zeKN4uBTqCVlpJDTqh1606y2lg8EBO+PN80asvzdkvR6fjlSjaCuzFV+y1aA82bJmWF3dmKnxJ1jbCvS+sWY5Uqv2kiianjRwRubTZkJWUL4fMYLNVjMkE6Anfl95OnIxgrp0qnkXHs20Wp08GyhGwlcZnR/h3BvbMbZAOefdb4xf5dO17k1p53tYtNtJsuRSycNksHyHpJzDUFzra/O5+UR06lOo6sitZqMFBGEanjfcyXZcrLXvg2MznsN0s0qrqjuqvYOAdGte1/eYRwTd2DyySsiUumXv+EEnmWFKrKrKjOocWYA6MO/3wrinyFVpLgJKw8cj8IOXYmTfA5KwvuMI5obGTLfD5U+WLS3mKOQOkQmqcuUaYOuuGMzcPmzbdIztbdc7oSM4Q4Q8qdWf2bDSsB7j8ID1A0dG/Y3KwIDn8IR6krHR2Y6cKzG7kk8zEVWtsi70yk7yZNMLQcQPaIDrSfoaOngncO8hCbs4J7yIRTklsijhB8sLKWWNzCBKUmPFQT5PNNlX1YXgWkc5QvuyaVMobj8IDU2FTguAq1qczCYMfyoKtQvMwMR1NBFYGAxk0DqVOjKLkcP5Dl48oUYoMamZ16pseFxoe48jFIis+a4zOaWbP1fEG3saLJkpI7gzCabG5Guo1t4d0M2rE8TXYTg/rHo5tjoBqLwmSCoFrIwadmDGwI0loPVT+tuduA5wkp7FYxsaikpwiBRcgDed5PEnvMRuVCMIIGBeVDKTEcUANORuh8rk3C3AtMofGHVQm6VxObh/jFVVIS04nNw3uMUVUjLTkpVMyA5Sy+Ec5KXI0YSithObOnD/Ume+KRhT6M8qlVe2I1U2Y4s7Ow32JisIRjuiE6lSSs2V7yR3xUiwctijZkLKRxB1jpRUtmCM3F3iSq8TmuMrzZjDkTpCxoQjukPLU1JKzZWsi9/wiyJZHJL5GDIzKw3EEXEBxTVmPGo07oYbGp3/nzv8Aqifx6fRX5VXsWqcWmspVp00qRYgtoQd4hlRgt0jnqajVmyqZE7/hFSeTBWUEEZgQbgi1xblHNJ8jRm/RYTNoakrlNROy2tbMN3KJfHpXvYr8irxcpmVe/wCEVshM5cgmVe/4QQ5suKbCHPCOckjF+cuC3pdnm5GJuskVjp5stqfZ7nEXXLR0m24/KwmWN7D3xPyyZZaaC5Y3KppI7/ARNzkyyp00HDy1/b77Qv5MbKnEl+YoNyr74Hjkd54LhHDi3ID3QPCzvkogcVbn8obwoD1L9EfzFv5fGO8SB8l9kTVE72g+NHeVv2Q6Yc47ATyfs8Jog4B8iCypx4XgYDKYPpdY7EXMLLmGFaHi2NySYmy8SwkRKRoiPyWMRkaIh80KOV2K0aTFIzBCeOm/vB3wVc5nzfF6CrlnqPImAfxmLr/8czd7DD3YuIfZ7FZ9yJqdHya8sD2m8M2DFm2w6rv606X4BgTE2Oti4WapGhB8DC2ZzZA1gG+DgxHUsCeoG8GGURHNCsytI5xRQJSqsWfFCOMP4iT1AM4yYbw/oT5RH88hvAB6tEvzpf6fcRA8DD8uLGBiCEbh7DCeKRTzwtuANTJO8EQ6jUJupSfJBpck/uHt0g3mgNUn7AvhaNuKn3Q6rSXInx6b4E5+BxRaglLRorqjBTFFXRCWjZXVGFsIsqqIy08kV86kYRRSRNxaEZqEQyAJTXMEKF2mwfQyiCadHDA2nQTgZnRwbMg04QA7n0sYpb1UVfExmdHsn8t/woi2Nc5gH+0QfCugfJk/Y62IyPwxnfrNZ+i1YWzZM17W3RmcaiqY7cXNSnB0s7Pmw9V0TIZ5y2lpLzI2ZCSdN4uTxO8RNVU0u77lJUJKUttrbMjtBaRf/NHWChi8vKdLnqr1h7YNBup1/gGpj41tf/JAU8sU4nEO10LE50sDcj1W1PsjnUlm47f4DGhHxqTTu/2FxajSUkwgTFyhSGbLkmFv2rpcmBSrScrOwa2mUYu1zk/DsjSBduuwSZ/SxAYAacj8IMa7al/6OlpHFxXfJ2bhOUTmLHKovKsR1xcXJ8MwHjC/Ibsvfsb4aWTfHonV0MpJqSyJoVpgQOXlkG4/iBmGvMR0K03Fv/4dPTU4yUd/8nHwrKis5OiTDM1HVZRdBu0vA+Q27IPw4pJt/wBSE6mlgzUBfpJSZiSRlYi2YAWuN8Mqs7KTtZiuhDeKvdDk/DEDW/UX9REBYi0wNvy6cIRV5NeiktNFP3yLVtKJJAOYuSSNeqFBsB3tFKc3U39EalLxWXseOHrkv179HnzXGW/8bWiLrSuafBGw02GKLgZhYqASRZr8tIn5n7LfHQeVSobhb6MAbnvP0hXUZRU4+htEQW3i5sL8T/YibkyyihGtxQq0pEWzzHKgNoQBve3Lfv5QFuUsVFVUzZlRMldKyJ0HSym9XViFXNcXtmNjBOKmXs+zLI/EzZod5jrNVXH6aiWzgbjroDx0MHIInJ2Osp6Z2zGolIuVhrKd8vSbjv1t4R2YSu2lwZJBCpLnKczavNluGVTa4Car7YKZxatszLAlBRPBmCSOk6WVkDTLE/p2z84GRw1hlIjTCJMyoTo56ynzOpzK2cArZRY3TjffHXYo9X4s8lEJ6RCzMvRzspYhf9QZQLDhBgSmti2mMAl7Oo6NZme4yEsL5R36wVN3JyhZE6oBWCksFLWzFltu5DUe2Gi29yU7J2FTRKXsVmDqs3rL1rWtZt0UVRpEnSi5WYrKoFacVs6qq3bUE+wqLcRFHUko3M6oxnUtwkRp8LHXDLMYrMCWQgaH9xuIadd7WaWwsNOru93vYFNo5MuxdnYNMZFKkWCqQCTpr7OUFVak9kJKjTh9r822CLhBbosuYoxOY5lBsGsCAdd3cYHyLXvyP8VvFLgqaKTnn9Hc5QzFjxCLe58bfONFSpjTy9malRcquPosJWGXaemYgoF6O50bP6gPju8Yg6+0Xb+pqjpN5JvjglNp5cpGd+l6suUxAKg3csCNRwywvllN4qw/x4wWTuRl1BFUkkO2V8hGuoDrmA5Q3NJyfKAk41lFPZlxJuei1zBr5xpcDrBSNN11tGdySua1lsckqjiUbXDrdrb1uGKnwOUj2QG2mwrGVtuRXoKZ2WWcwdpfSDlYi/LkIfKok5Lgn/sykovlgJ+zslsxUmxCdHqNS/q+O4wy1M1ZAelpv+4pVbHSBNRW6RkcBQVIBDXs28boZaubi2B6KEZWKp9i5MwuJfSplmypYLMp9ZmDtoo4AWEP8uas3YX4sW9vQtT7I0s6YBL/ABCKs8SpmZlJZWV7MhC9U3TjeDLVVILe3AY6enJ7GW2kwA01tSwaZNytwaUFlNLYd/6jA94jVRr+QhUo4Gfa8aCWIImCMkaXpmO8wmaMq036Oq/OBmux/Bb0PpipFOZGUWM3pc3G+TLa3siTSc87+rF1FqGFvdx2ftIzTJ8zIoM6X0ZF/V3ag213RJUUopX4K5O7duSeMbRS5+Zvw6JMYgmYHYnTuOkClSdN/bYarJTX1EqvFekSUpFujQoD/LrFrnlvikYJNu/JNpysrcFlM2uLO7PLVlYy2CFjZWl2swNuIFiIi9Olwy3lk+Uep9s5gZy46QNMWYoLH9Mqxay91jaOlpoWVtjlUnfcBI2kYdJe7B1ZQCTaWGcOcvtEO6MHYRVJq+wziW0SziXWnVJhYNnDsTcdxFuELTouKs5bAq1Mt1HcPV7TTJvTiwAnZL6nqhOA53090COnhG2/As9RNpq3IzMx8urfpqJjqFeYL3cDfpuF7DWOWnin9tvSFlqG1tHf2xtMcZnZmQG8xZigk9Rh/E94gPTxSsn6sctTPJtoKK4spUqPXLqf45jcgdxjlSUXdMR1ZSTVvY9NqC4W+mVQtuduMSwSbNDqOSQ2cTJJNt5BH9JHERN0lsWWod+AdXjhHqKAb3J33ML4l2P5+kU1ftYVdSksXD52GY9Y2IGp3bzugeFdlPO2UtPtBMCi6hpipMRJtyHRX4Dnbge+O8SD5mSl41MMrI6526OZK6RicxV2DfC2njHYIZVGN4bik1QARnImNMLMTclpXR2PshHFFoyuToKuZLFiC/WkkZidBJYlVHdrCYlLkcTCTdVkLLYsWZgzHNffcHTfrBSsdc9Od2mJNAysiywLf+2AAfhHWQLjszFSrK0uQifqdK4BP6jC9rk7gLk6c4KiJKRS1k9pktUZblWYq59YK3+n3i+usUUUtyEqjLEYy5vdQVMpZZS5tdBZXHIwPGluc6l0WP5wrnOslQ97sbk35gg6aiHjT/Zmqz/6hVxfcBKUIAwyXNjm3m8OqF1zuReo/wCuwvMxKwYSk6LNluVJvpf6xWNK7WTuZ56hpNQVrkZuMudws10YsDqSotcjjeGWnivYktXUtwN0mIIRrKUgOXUG9kJ325i+sTnSae0jRSrKSd4lfW4w/SS2yj9Mk/7rm/sisaEcWr8kqmok5p24K+RibJ0pUWaZpmBN0u1zaKypxkld8E4VZxbaXJKfjzlCpXrFEQvc5jkYsG8dfhE1Qjfkuq83G1tyc3afPm6WSswMktWBYi5lliG0HHNCfGS+srFlqG/srla2NN+JWoKi6kWXcAqiwW/hFfFHx4XE8kvJlYLL2qmLMlzFUdRGllb6OCzHXTm3whPjxaaKeZ3Tsco9qZiPLcBbJJEkrc2cAsbnTQ9aC9PFpq/u5PzSi00uFY4Np2EsDo1M0S+iE65zBd3q7r2J1g/HV/tt0T88rfXfs5SbXzEWSpUESixFydSQQpOn7bmDLTwbbvyJGvNJJLgnTbXTFChiXKzRMDFje1gCnhpBlpabvboVamtFb77h6fbF1zdVTmcOD/GxJt374D0cXbfg5f6hVi90PSdrJOZSJYl9fOwFzmaxAJPtMSekdvtcvH/UU39bFbXS0noiBwQhcrrqA+UlfC6/GKRWDuc6uasUFbs4eAi8aqB+XRR1WDuvAxTNAv8Ao+0+i9D2Ol8iV9sfO5y7PcxXR70Xoex0vkSvtjs5dhxXR30Xoex0vkSvtjs5dnYro56LUPY6XyJX2x2cu2diujvotQ9jpfIlfbHZy7YcV0c9FqHsdL5Er7Y7OXbOxXR30Woex0vkSvtjs5dnYro56LUPY6XyJX2x2cu2diujo2Xoex0vkSvtjs5dsGK6PejNF2Sl8iV9sdnLsGEej3o1RdkpvJl/bBzl2DCPR30co+y03ky/tgZy7Owj0d9H6TstP5Mv7Y7KXZ2EejowGl7NI8qX9I7J9hUY9EhgdL2eR5SfSBkxlFdHvyOl7PI8pPpHXZyijn5DS9mp/Kl/SOuwYoj6N0fZKbyZf2x12GyPejdH2Sm8mX9sC7Osj3o5R9lpvJl/bHXYUkSGz9J2an8qX9sdcJL8gpOzU/lS/pACc/IaTs1P5Uv6R1zjv5DS9mp/Kl/SOucc/IKTs1P5Uv6QbnETs9Sdlp/Jl/bHXYjSPej1J2Wn8mX9sddhsj35BSDdTU/lS/tg3YrSOnAaXs0jypf0jsmc4ro4cBpezU/lS/pByfYMI9HPyCk7NT+VL+2Oyl2DCPRL8ipezSPKT6QMn2HFdETs/SHfTU/lS/tg5S7A4R6Oej1H2Wn8mX9sdnLs7CPR30co+y03ky/tjs5dhwj0cOzdH2Sm8mX9sdnLs7GPRz0bouyU3ky/tjs5dnYro76MUXZKXyJX2x2cu2dhHo56MUXZKXyJX2x2cuw4Rvwe9GKLslL5Er7Y7OXYMI9HvRii7JS+RK+2Ozl2dhHo8NmKHsdL5Er7Y7OXZyjHo96M0XZKbyZf2wc5dgwj0e9GqLslN5Mv7Y7OXYMI9Hhs3RdkpvJl/bHOcuzlCPQT8hpOzU/lS/pC5PsfFdEDs5RnfS03ky/tg5y7A4x6P//Z">
            <a:extLst>
              <a:ext uri="{FF2B5EF4-FFF2-40B4-BE49-F238E27FC236}">
                <a16:creationId xmlns:a16="http://schemas.microsoft.com/office/drawing/2014/main" id="{6098E921-5D9D-469E-B675-4748E42394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97007" y="-46012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5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GB" altLang="en-US" sz="7600">
              <a:solidFill>
                <a:srgbClr val="FFD62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7430" name="Picture 63">
            <a:extLst>
              <a:ext uri="{FF2B5EF4-FFF2-40B4-BE49-F238E27FC236}">
                <a16:creationId xmlns:a16="http://schemas.microsoft.com/office/drawing/2014/main" id="{CDCBBE74-8F29-44BB-ACE3-FAFA18253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2171">
            <a:off x="6918333" y="2343890"/>
            <a:ext cx="223996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1" name="Picture 83">
            <a:extLst>
              <a:ext uri="{FF2B5EF4-FFF2-40B4-BE49-F238E27FC236}">
                <a16:creationId xmlns:a16="http://schemas.microsoft.com/office/drawing/2014/main" id="{8B93B2A0-5031-4871-90D9-AE9554E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7" y="3658341"/>
            <a:ext cx="1308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3">
            <a:extLst>
              <a:ext uri="{FF2B5EF4-FFF2-40B4-BE49-F238E27FC236}">
                <a16:creationId xmlns:a16="http://schemas.microsoft.com/office/drawing/2014/main" id="{99639D93-C1CB-4965-A002-D7AA700F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21" y="4104429"/>
            <a:ext cx="1133475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3" name="Group 6">
            <a:extLst>
              <a:ext uri="{FF2B5EF4-FFF2-40B4-BE49-F238E27FC236}">
                <a16:creationId xmlns:a16="http://schemas.microsoft.com/office/drawing/2014/main" id="{B870E114-2F7C-404E-8A5E-EB065CDFB958}"/>
              </a:ext>
            </a:extLst>
          </p:cNvPr>
          <p:cNvGrpSpPr>
            <a:grpSpLocks/>
          </p:cNvGrpSpPr>
          <p:nvPr/>
        </p:nvGrpSpPr>
        <p:grpSpPr bwMode="auto">
          <a:xfrm>
            <a:off x="2660657" y="924665"/>
            <a:ext cx="941388" cy="1119188"/>
            <a:chOff x="2123728" y="1591781"/>
            <a:chExt cx="1163637" cy="1378432"/>
          </a:xfrm>
        </p:grpSpPr>
        <p:pic>
          <p:nvPicPr>
            <p:cNvPr id="17469" name="Picture 2">
              <a:extLst>
                <a:ext uri="{FF2B5EF4-FFF2-40B4-BE49-F238E27FC236}">
                  <a16:creationId xmlns:a16="http://schemas.microsoft.com/office/drawing/2014/main" id="{1741EE92-AEEC-484B-8C29-4303C5294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450" y="1591781"/>
              <a:ext cx="861690" cy="137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0" name="Rectangle 7">
              <a:extLst>
                <a:ext uri="{FF2B5EF4-FFF2-40B4-BE49-F238E27FC236}">
                  <a16:creationId xmlns:a16="http://schemas.microsoft.com/office/drawing/2014/main" id="{033A603F-947A-455B-90BA-EA1D25F81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728" y="1772815"/>
              <a:ext cx="1163637" cy="227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5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Rolling Plan</a:t>
              </a:r>
            </a:p>
          </p:txBody>
        </p:sp>
      </p:grpSp>
      <p:pic>
        <p:nvPicPr>
          <p:cNvPr id="17434" name="Picture 4">
            <a:extLst>
              <a:ext uri="{FF2B5EF4-FFF2-40B4-BE49-F238E27FC236}">
                <a16:creationId xmlns:a16="http://schemas.microsoft.com/office/drawing/2014/main" id="{04D5B3CC-4BF7-47D6-B79A-8242437B5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21" y="1081828"/>
            <a:ext cx="1349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5" name="Group 101">
            <a:extLst>
              <a:ext uri="{FF2B5EF4-FFF2-40B4-BE49-F238E27FC236}">
                <a16:creationId xmlns:a16="http://schemas.microsoft.com/office/drawing/2014/main" id="{DBD43A16-491A-4C53-B6D1-596DF04EC379}"/>
              </a:ext>
            </a:extLst>
          </p:cNvPr>
          <p:cNvGrpSpPr>
            <a:grpSpLocks/>
          </p:cNvGrpSpPr>
          <p:nvPr/>
        </p:nvGrpSpPr>
        <p:grpSpPr bwMode="auto">
          <a:xfrm>
            <a:off x="860432" y="2437553"/>
            <a:ext cx="1112838" cy="800100"/>
            <a:chOff x="3032124" y="1700213"/>
            <a:chExt cx="1357205" cy="913605"/>
          </a:xfrm>
        </p:grpSpPr>
        <p:pic>
          <p:nvPicPr>
            <p:cNvPr id="103" name="Picture 13" descr="http://morewhat.com/wordpress/?cat=140">
              <a:hlinkClick r:id="rId3"/>
              <a:extLst>
                <a:ext uri="{FF2B5EF4-FFF2-40B4-BE49-F238E27FC236}">
                  <a16:creationId xmlns:a16="http://schemas.microsoft.com/office/drawing/2014/main" id="{C582D54E-C306-41CD-A2F6-4E3F31416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32124" y="1700213"/>
              <a:ext cx="1357205" cy="913605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</p:pic>
        <p:sp>
          <p:nvSpPr>
            <p:cNvPr id="17468" name="TextBox 103">
              <a:extLst>
                <a:ext uri="{FF2B5EF4-FFF2-40B4-BE49-F238E27FC236}">
                  <a16:creationId xmlns:a16="http://schemas.microsoft.com/office/drawing/2014/main" id="{B5D3F646-7881-4DE3-95A9-6DF7CFA40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213" y="1930106"/>
              <a:ext cx="954435" cy="492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5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100">
                  <a:solidFill>
                    <a:srgbClr val="FFFF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C-ITS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100">
                  <a:solidFill>
                    <a:srgbClr val="FFFF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Platform</a:t>
              </a:r>
            </a:p>
          </p:txBody>
        </p:sp>
      </p:grpSp>
      <p:pic>
        <p:nvPicPr>
          <p:cNvPr id="17436" name="Picture 5">
            <a:extLst>
              <a:ext uri="{FF2B5EF4-FFF2-40B4-BE49-F238E27FC236}">
                <a16:creationId xmlns:a16="http://schemas.microsoft.com/office/drawing/2014/main" id="{48ED0F57-4BEF-4985-B441-042EADAF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83" y="3678979"/>
            <a:ext cx="6905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6">
            <a:extLst>
              <a:ext uri="{FF2B5EF4-FFF2-40B4-BE49-F238E27FC236}">
                <a16:creationId xmlns:a16="http://schemas.microsoft.com/office/drawing/2014/main" id="{DA5A0694-CFF3-43CB-9C3C-D768046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70" y="4969615"/>
            <a:ext cx="6540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7">
            <a:extLst>
              <a:ext uri="{FF2B5EF4-FFF2-40B4-BE49-F238E27FC236}">
                <a16:creationId xmlns:a16="http://schemas.microsoft.com/office/drawing/2014/main" id="{1C0E62B5-2CA5-41C6-9136-E033CC5C8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71" y="1362815"/>
            <a:ext cx="8016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9" name="Group 4">
            <a:extLst>
              <a:ext uri="{FF2B5EF4-FFF2-40B4-BE49-F238E27FC236}">
                <a16:creationId xmlns:a16="http://schemas.microsoft.com/office/drawing/2014/main" id="{FBE00131-D6C1-4C6A-8C5D-3042357289A8}"/>
              </a:ext>
            </a:extLst>
          </p:cNvPr>
          <p:cNvGrpSpPr>
            <a:grpSpLocks/>
          </p:cNvGrpSpPr>
          <p:nvPr/>
        </p:nvGrpSpPr>
        <p:grpSpPr bwMode="auto">
          <a:xfrm>
            <a:off x="3940184" y="1285030"/>
            <a:ext cx="847312" cy="571807"/>
            <a:chOff x="3186867" y="2280997"/>
            <a:chExt cx="846948" cy="572246"/>
          </a:xfrm>
        </p:grpSpPr>
        <p:pic>
          <p:nvPicPr>
            <p:cNvPr id="17465" name="Picture 8">
              <a:extLst>
                <a:ext uri="{FF2B5EF4-FFF2-40B4-BE49-F238E27FC236}">
                  <a16:creationId xmlns:a16="http://schemas.microsoft.com/office/drawing/2014/main" id="{49A22995-4F9B-4989-8D71-A02BF89B9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867" y="2280997"/>
              <a:ext cx="493866" cy="52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6" name="TextBox 1">
              <a:extLst>
                <a:ext uri="{FF2B5EF4-FFF2-40B4-BE49-F238E27FC236}">
                  <a16:creationId xmlns:a16="http://schemas.microsoft.com/office/drawing/2014/main" id="{274BB8B9-CE39-43C7-B40B-94EC9484F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888" y="2452826"/>
              <a:ext cx="469927" cy="400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5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2000">
                  <a:solidFill>
                    <a:prstClr val="black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-V</a:t>
              </a:r>
            </a:p>
          </p:txBody>
        </p:sp>
      </p:grpSp>
      <p:sp>
        <p:nvSpPr>
          <p:cNvPr id="17440" name="TextBox 114">
            <a:extLst>
              <a:ext uri="{FF2B5EF4-FFF2-40B4-BE49-F238E27FC236}">
                <a16:creationId xmlns:a16="http://schemas.microsoft.com/office/drawing/2014/main" id="{C45964D6-45E7-4F0B-BAE8-A401A8498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33" y="2005754"/>
            <a:ext cx="100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5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2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FR Phase I</a:t>
            </a:r>
          </a:p>
        </p:txBody>
      </p:sp>
      <p:pic>
        <p:nvPicPr>
          <p:cNvPr id="17441" name="Picture 9">
            <a:extLst>
              <a:ext uri="{FF2B5EF4-FFF2-40B4-BE49-F238E27FC236}">
                <a16:creationId xmlns:a16="http://schemas.microsoft.com/office/drawing/2014/main" id="{389883EB-7CAD-4849-B0BE-276FECE85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71" y="1664440"/>
            <a:ext cx="10572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10">
            <a:extLst>
              <a:ext uri="{FF2B5EF4-FFF2-40B4-BE49-F238E27FC236}">
                <a16:creationId xmlns:a16="http://schemas.microsoft.com/office/drawing/2014/main" id="{46368ECE-4123-452A-BE57-0324ED156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21" y="5069629"/>
            <a:ext cx="7381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11">
            <a:extLst>
              <a:ext uri="{FF2B5EF4-FFF2-40B4-BE49-F238E27FC236}">
                <a16:creationId xmlns:a16="http://schemas.microsoft.com/office/drawing/2014/main" id="{E5BE0A11-0CFD-42EB-AB5C-34EA71D7B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71" y="2135928"/>
            <a:ext cx="153828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44" name="Group 124">
            <a:extLst>
              <a:ext uri="{FF2B5EF4-FFF2-40B4-BE49-F238E27FC236}">
                <a16:creationId xmlns:a16="http://schemas.microsoft.com/office/drawing/2014/main" id="{F6102D10-1F16-431D-82D1-E061FC84633E}"/>
              </a:ext>
            </a:extLst>
          </p:cNvPr>
          <p:cNvGrpSpPr>
            <a:grpSpLocks/>
          </p:cNvGrpSpPr>
          <p:nvPr/>
        </p:nvGrpSpPr>
        <p:grpSpPr bwMode="auto">
          <a:xfrm>
            <a:off x="4749808" y="1500929"/>
            <a:ext cx="804863" cy="1076325"/>
            <a:chOff x="2123728" y="1591781"/>
            <a:chExt cx="1163637" cy="1378432"/>
          </a:xfrm>
        </p:grpSpPr>
        <p:pic>
          <p:nvPicPr>
            <p:cNvPr id="17463" name="Picture 2">
              <a:extLst>
                <a:ext uri="{FF2B5EF4-FFF2-40B4-BE49-F238E27FC236}">
                  <a16:creationId xmlns:a16="http://schemas.microsoft.com/office/drawing/2014/main" id="{4B5A4C7E-3C3E-4F95-AA0A-1B53E484B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450" y="1591781"/>
              <a:ext cx="861690" cy="137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4" name="Rectangle 7">
              <a:extLst>
                <a:ext uri="{FF2B5EF4-FFF2-40B4-BE49-F238E27FC236}">
                  <a16:creationId xmlns:a16="http://schemas.microsoft.com/office/drawing/2014/main" id="{AC6F09EC-631B-4C20-981F-50B5FBB8A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728" y="1772816"/>
              <a:ext cx="1163637" cy="472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5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Rolling Plan</a:t>
              </a:r>
            </a:p>
          </p:txBody>
        </p:sp>
      </p:grpSp>
      <p:pic>
        <p:nvPicPr>
          <p:cNvPr id="17445" name="Picture 9">
            <a:extLst>
              <a:ext uri="{FF2B5EF4-FFF2-40B4-BE49-F238E27FC236}">
                <a16:creationId xmlns:a16="http://schemas.microsoft.com/office/drawing/2014/main" id="{A7BCBF63-C96F-450C-BD74-D9890C67E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71" y="2724890"/>
            <a:ext cx="10572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6" name="Picture 12">
            <a:extLst>
              <a:ext uri="{FF2B5EF4-FFF2-40B4-BE49-F238E27FC236}">
                <a16:creationId xmlns:a16="http://schemas.microsoft.com/office/drawing/2014/main" id="{1ACBE97C-9BE6-47EF-8156-0E6672D8F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83" y="2816966"/>
            <a:ext cx="447675" cy="2063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7448" name="Group 135">
            <a:extLst>
              <a:ext uri="{FF2B5EF4-FFF2-40B4-BE49-F238E27FC236}">
                <a16:creationId xmlns:a16="http://schemas.microsoft.com/office/drawing/2014/main" id="{E5BCE8FE-8D3A-4B85-80AC-AA0F885CC7FB}"/>
              </a:ext>
            </a:extLst>
          </p:cNvPr>
          <p:cNvGrpSpPr>
            <a:grpSpLocks/>
          </p:cNvGrpSpPr>
          <p:nvPr/>
        </p:nvGrpSpPr>
        <p:grpSpPr bwMode="auto">
          <a:xfrm>
            <a:off x="5816608" y="1142154"/>
            <a:ext cx="804863" cy="1076325"/>
            <a:chOff x="2123728" y="1591781"/>
            <a:chExt cx="1163637" cy="1378432"/>
          </a:xfrm>
        </p:grpSpPr>
        <p:pic>
          <p:nvPicPr>
            <p:cNvPr id="17461" name="Picture 2">
              <a:extLst>
                <a:ext uri="{FF2B5EF4-FFF2-40B4-BE49-F238E27FC236}">
                  <a16:creationId xmlns:a16="http://schemas.microsoft.com/office/drawing/2014/main" id="{1F57807B-1007-4434-9014-F8EE4C8FA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450" y="1591781"/>
              <a:ext cx="861690" cy="137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2" name="Rectangle 7">
              <a:extLst>
                <a:ext uri="{FF2B5EF4-FFF2-40B4-BE49-F238E27FC236}">
                  <a16:creationId xmlns:a16="http://schemas.microsoft.com/office/drawing/2014/main" id="{675AFA5E-3A10-4C8D-833F-C936FCA16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728" y="1772816"/>
              <a:ext cx="1163637" cy="472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5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Rolling Plan</a:t>
              </a:r>
            </a:p>
          </p:txBody>
        </p:sp>
      </p:grpSp>
      <p:pic>
        <p:nvPicPr>
          <p:cNvPr id="17449" name="Immagine 8">
            <a:extLst>
              <a:ext uri="{FF2B5EF4-FFF2-40B4-BE49-F238E27FC236}">
                <a16:creationId xmlns:a16="http://schemas.microsoft.com/office/drawing/2014/main" id="{4CB18406-6420-4FD6-9889-A8433CD2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8" y="1048490"/>
            <a:ext cx="10001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50" name="Group 20">
            <a:extLst>
              <a:ext uri="{FF2B5EF4-FFF2-40B4-BE49-F238E27FC236}">
                <a16:creationId xmlns:a16="http://schemas.microsoft.com/office/drawing/2014/main" id="{422E5B6C-3EDA-4032-8B70-F9AF1BAB931B}"/>
              </a:ext>
            </a:extLst>
          </p:cNvPr>
          <p:cNvGrpSpPr>
            <a:grpSpLocks/>
          </p:cNvGrpSpPr>
          <p:nvPr/>
        </p:nvGrpSpPr>
        <p:grpSpPr bwMode="auto">
          <a:xfrm>
            <a:off x="5327657" y="4694978"/>
            <a:ext cx="2101850" cy="406400"/>
            <a:chOff x="6250697" y="1902333"/>
            <a:chExt cx="1293306" cy="405782"/>
          </a:xfrm>
        </p:grpSpPr>
        <p:sp>
          <p:nvSpPr>
            <p:cNvPr id="17459" name="Rectangle 19">
              <a:extLst>
                <a:ext uri="{FF2B5EF4-FFF2-40B4-BE49-F238E27FC236}">
                  <a16:creationId xmlns:a16="http://schemas.microsoft.com/office/drawing/2014/main" id="{F8E57D20-FCC7-4FD2-B0B1-B4FA6BD72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697" y="1902333"/>
              <a:ext cx="1286433" cy="405782"/>
            </a:xfrm>
            <a:prstGeom prst="rect">
              <a:avLst/>
            </a:prstGeom>
            <a:solidFill>
              <a:srgbClr val="FF9966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>
                <a:spcBef>
                  <a:spcPct val="20000"/>
                </a:spcBef>
                <a:buSzPct val="90000"/>
                <a:buBlip>
                  <a:blip r:embed="rId5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endParaRPr lang="en-GB" altLang="en-US" sz="7600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60" name="TextBox 18">
              <a:extLst>
                <a:ext uri="{FF2B5EF4-FFF2-40B4-BE49-F238E27FC236}">
                  <a16:creationId xmlns:a16="http://schemas.microsoft.com/office/drawing/2014/main" id="{E941AA9E-4991-4CAC-A22D-2EB460EB5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3779" y="1948623"/>
              <a:ext cx="1100224" cy="307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5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400" b="1">
                  <a:solidFill>
                    <a:prstClr val="black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5G EU Corridors</a:t>
              </a:r>
            </a:p>
          </p:txBody>
        </p:sp>
      </p:grpSp>
      <p:grpSp>
        <p:nvGrpSpPr>
          <p:cNvPr id="17451" name="Group 20">
            <a:extLst>
              <a:ext uri="{FF2B5EF4-FFF2-40B4-BE49-F238E27FC236}">
                <a16:creationId xmlns:a16="http://schemas.microsoft.com/office/drawing/2014/main" id="{C86583A7-CF9C-4F21-BB86-00A1F651D6C2}"/>
              </a:ext>
            </a:extLst>
          </p:cNvPr>
          <p:cNvGrpSpPr>
            <a:grpSpLocks/>
          </p:cNvGrpSpPr>
          <p:nvPr/>
        </p:nvGrpSpPr>
        <p:grpSpPr bwMode="auto">
          <a:xfrm>
            <a:off x="1941520" y="5560165"/>
            <a:ext cx="3700462" cy="406400"/>
            <a:chOff x="6250697" y="1902333"/>
            <a:chExt cx="1286433" cy="405782"/>
          </a:xfrm>
        </p:grpSpPr>
        <p:sp>
          <p:nvSpPr>
            <p:cNvPr id="17457" name="Rectangle 19">
              <a:extLst>
                <a:ext uri="{FF2B5EF4-FFF2-40B4-BE49-F238E27FC236}">
                  <a16:creationId xmlns:a16="http://schemas.microsoft.com/office/drawing/2014/main" id="{D3EC330E-208C-40B5-AFF7-CFE3A3900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697" y="1902333"/>
              <a:ext cx="1286433" cy="405782"/>
            </a:xfrm>
            <a:prstGeom prst="rect">
              <a:avLst/>
            </a:prstGeom>
            <a:solidFill>
              <a:srgbClr val="FF9966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>
                <a:spcBef>
                  <a:spcPct val="20000"/>
                </a:spcBef>
                <a:buSzPct val="90000"/>
                <a:buBlip>
                  <a:blip r:embed="rId5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endParaRPr lang="en-GB" altLang="en-US" sz="7600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58" name="TextBox 18">
              <a:extLst>
                <a:ext uri="{FF2B5EF4-FFF2-40B4-BE49-F238E27FC236}">
                  <a16:creationId xmlns:a16="http://schemas.microsoft.com/office/drawing/2014/main" id="{DD8E8391-E78F-44CA-8514-38011E2EF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8110" y="1948623"/>
              <a:ext cx="538991" cy="307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5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5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400" b="1">
                  <a:solidFill>
                    <a:prstClr val="black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CEFs Projects</a:t>
              </a:r>
            </a:p>
          </p:txBody>
        </p:sp>
      </p:grpSp>
      <p:sp>
        <p:nvSpPr>
          <p:cNvPr id="17453" name="Rectangle 7">
            <a:extLst>
              <a:ext uri="{FF2B5EF4-FFF2-40B4-BE49-F238E27FC236}">
                <a16:creationId xmlns:a16="http://schemas.microsoft.com/office/drawing/2014/main" id="{DF15614E-895C-47F4-86C9-C5AD2A250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33" y="4820391"/>
            <a:ext cx="627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5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M/ 546</a:t>
            </a:r>
          </a:p>
        </p:txBody>
      </p:sp>
      <p:pic>
        <p:nvPicPr>
          <p:cNvPr id="17455" name="Picture 115">
            <a:extLst>
              <a:ext uri="{FF2B5EF4-FFF2-40B4-BE49-F238E27FC236}">
                <a16:creationId xmlns:a16="http://schemas.microsoft.com/office/drawing/2014/main" id="{66F6CACC-3038-4253-83EE-C820318E354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8" y="4493365"/>
            <a:ext cx="7016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6" name="Rectangle 7">
            <a:extLst>
              <a:ext uri="{FF2B5EF4-FFF2-40B4-BE49-F238E27FC236}">
                <a16:creationId xmlns:a16="http://schemas.microsoft.com/office/drawing/2014/main" id="{2DFA4FD9-66F3-4269-8D63-C7CD53534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95" y="837354"/>
            <a:ext cx="831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5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5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IN" altLang="en-US" sz="16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SCOM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IN" altLang="en-US" sz="16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andate</a:t>
            </a:r>
          </a:p>
        </p:txBody>
      </p:sp>
    </p:spTree>
    <p:extLst>
      <p:ext uri="{BB962C8B-B14F-4D97-AF65-F5344CB8AC3E}">
        <p14:creationId xmlns:p14="http://schemas.microsoft.com/office/powerpoint/2010/main" val="190985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5">
            <a:extLst>
              <a:ext uri="{FF2B5EF4-FFF2-40B4-BE49-F238E27FC236}">
                <a16:creationId xmlns:a16="http://schemas.microsoft.com/office/drawing/2014/main" id="{34C0B37F-F268-4E68-BAEB-6DC8A94CF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13" y="3611619"/>
            <a:ext cx="8620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70" descr="logo_easyway.png">
            <a:extLst>
              <a:ext uri="{FF2B5EF4-FFF2-40B4-BE49-F238E27FC236}">
                <a16:creationId xmlns:a16="http://schemas.microsoft.com/office/drawing/2014/main" id="{CF608C9E-AF67-4628-8B0C-C879FDFDC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75" y="3762432"/>
            <a:ext cx="909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gstforum">
            <a:hlinkClick r:id="rId5"/>
            <a:extLst>
              <a:ext uri="{FF2B5EF4-FFF2-40B4-BE49-F238E27FC236}">
                <a16:creationId xmlns:a16="http://schemas.microsoft.com/office/drawing/2014/main" id="{B5C983FF-2680-43A0-A55F-7E57E259F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29075" y="5199118"/>
            <a:ext cx="808038" cy="4143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8437" name="Picture 7" descr="http://www.comesafety.org/fileadmin/user_upload/Logos/compass4D_logo.png">
            <a:hlinkClick r:id="rId7" tooltip="Opens external link in new window"/>
            <a:extLst>
              <a:ext uri="{FF2B5EF4-FFF2-40B4-BE49-F238E27FC236}">
                <a16:creationId xmlns:a16="http://schemas.microsoft.com/office/drawing/2014/main" id="{E2E4FDF0-CC3E-460E-B5AE-009BCFDE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00" y="4419657"/>
            <a:ext cx="8509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31">
            <a:extLst>
              <a:ext uri="{FF2B5EF4-FFF2-40B4-BE49-F238E27FC236}">
                <a16:creationId xmlns:a16="http://schemas.microsoft.com/office/drawing/2014/main" id="{71821776-5070-4F51-9AEF-13279AB3E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626" y="83549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9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da-DK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Rectangle 32">
            <a:extLst>
              <a:ext uri="{FF2B5EF4-FFF2-40B4-BE49-F238E27FC236}">
                <a16:creationId xmlns:a16="http://schemas.microsoft.com/office/drawing/2014/main" id="{25F6E919-59B8-4937-B959-E4B423C22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626" y="605403"/>
            <a:ext cx="20313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9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GB" altLang="en-US"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da-DK" altLang="en-US" sz="9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da-DK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40" name="Picture 21">
            <a:extLst>
              <a:ext uri="{FF2B5EF4-FFF2-40B4-BE49-F238E27FC236}">
                <a16:creationId xmlns:a16="http://schemas.microsoft.com/office/drawing/2014/main" id="{0526DEB4-BC33-4F76-AF02-A4BD8A3E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75" y="1514531"/>
            <a:ext cx="360203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Freeform 25">
            <a:extLst>
              <a:ext uri="{FF2B5EF4-FFF2-40B4-BE49-F238E27FC236}">
                <a16:creationId xmlns:a16="http://schemas.microsoft.com/office/drawing/2014/main" id="{7290068B-ABED-4370-B3F5-CB593F68F50B}"/>
              </a:ext>
            </a:extLst>
          </p:cNvPr>
          <p:cNvSpPr>
            <a:spLocks/>
          </p:cNvSpPr>
          <p:nvPr/>
        </p:nvSpPr>
        <p:spPr bwMode="auto">
          <a:xfrm>
            <a:off x="5569164" y="2733731"/>
            <a:ext cx="2111375" cy="2868612"/>
          </a:xfrm>
          <a:custGeom>
            <a:avLst/>
            <a:gdLst>
              <a:gd name="T0" fmla="*/ 2147483646 w 2606"/>
              <a:gd name="T1" fmla="*/ 0 h 5896"/>
              <a:gd name="T2" fmla="*/ 2147483646 w 2606"/>
              <a:gd name="T3" fmla="*/ 2147483646 h 5896"/>
              <a:gd name="T4" fmla="*/ 2147483646 w 2606"/>
              <a:gd name="T5" fmla="*/ 2147483646 h 5896"/>
              <a:gd name="T6" fmla="*/ 2147483646 w 2606"/>
              <a:gd name="T7" fmla="*/ 2147483646 h 5896"/>
              <a:gd name="T8" fmla="*/ 2147483646 w 2606"/>
              <a:gd name="T9" fmla="*/ 2147483646 h 5896"/>
              <a:gd name="T10" fmla="*/ 2147483646 w 2606"/>
              <a:gd name="T11" fmla="*/ 2147483646 h 5896"/>
              <a:gd name="T12" fmla="*/ 2147483646 w 2606"/>
              <a:gd name="T13" fmla="*/ 2147483646 h 5896"/>
              <a:gd name="T14" fmla="*/ 2147483646 w 2606"/>
              <a:gd name="T15" fmla="*/ 2147483646 h 5896"/>
              <a:gd name="T16" fmla="*/ 2147483646 w 2606"/>
              <a:gd name="T17" fmla="*/ 2147483646 h 5896"/>
              <a:gd name="T18" fmla="*/ 2147483646 w 2606"/>
              <a:gd name="T19" fmla="*/ 2147483646 h 5896"/>
              <a:gd name="T20" fmla="*/ 0 w 2606"/>
              <a:gd name="T21" fmla="*/ 2147483646 h 5896"/>
              <a:gd name="T22" fmla="*/ 0 w 2606"/>
              <a:gd name="T23" fmla="*/ 2147483646 h 5896"/>
              <a:gd name="T24" fmla="*/ 2147483646 w 2606"/>
              <a:gd name="T25" fmla="*/ 2147483646 h 5896"/>
              <a:gd name="T26" fmla="*/ 2147483646 w 2606"/>
              <a:gd name="T27" fmla="*/ 2147483646 h 5896"/>
              <a:gd name="T28" fmla="*/ 2147483646 w 2606"/>
              <a:gd name="T29" fmla="*/ 2147483646 h 5896"/>
              <a:gd name="T30" fmla="*/ 2147483646 w 2606"/>
              <a:gd name="T31" fmla="*/ 2147483646 h 5896"/>
              <a:gd name="T32" fmla="*/ 2147483646 w 2606"/>
              <a:gd name="T33" fmla="*/ 2147483646 h 5896"/>
              <a:gd name="T34" fmla="*/ 2147483646 w 2606"/>
              <a:gd name="T35" fmla="*/ 2147483646 h 5896"/>
              <a:gd name="T36" fmla="*/ 2147483646 w 2606"/>
              <a:gd name="T37" fmla="*/ 2147483646 h 5896"/>
              <a:gd name="T38" fmla="*/ 2147483646 w 2606"/>
              <a:gd name="T39" fmla="*/ 2147483646 h 5896"/>
              <a:gd name="T40" fmla="*/ 2147483646 w 2606"/>
              <a:gd name="T41" fmla="*/ 2147483646 h 5896"/>
              <a:gd name="T42" fmla="*/ 2147483646 w 2606"/>
              <a:gd name="T43" fmla="*/ 2147483646 h 5896"/>
              <a:gd name="T44" fmla="*/ 2147483646 w 2606"/>
              <a:gd name="T45" fmla="*/ 2147483646 h 5896"/>
              <a:gd name="T46" fmla="*/ 2147483646 w 2606"/>
              <a:gd name="T47" fmla="*/ 2147483646 h 5896"/>
              <a:gd name="T48" fmla="*/ 2147483646 w 2606"/>
              <a:gd name="T49" fmla="*/ 2147483646 h 5896"/>
              <a:gd name="T50" fmla="*/ 2147483646 w 2606"/>
              <a:gd name="T51" fmla="*/ 2147483646 h 5896"/>
              <a:gd name="T52" fmla="*/ 2147483646 w 2606"/>
              <a:gd name="T53" fmla="*/ 2147483646 h 5896"/>
              <a:gd name="T54" fmla="*/ 2147483646 w 2606"/>
              <a:gd name="T55" fmla="*/ 2147483646 h 5896"/>
              <a:gd name="T56" fmla="*/ 2147483646 w 2606"/>
              <a:gd name="T57" fmla="*/ 2147483646 h 5896"/>
              <a:gd name="T58" fmla="*/ 2147483646 w 2606"/>
              <a:gd name="T59" fmla="*/ 2147483646 h 5896"/>
              <a:gd name="T60" fmla="*/ 2147483646 w 2606"/>
              <a:gd name="T61" fmla="*/ 2147483646 h 5896"/>
              <a:gd name="T62" fmla="*/ 2147483646 w 2606"/>
              <a:gd name="T63" fmla="*/ 2147483646 h 5896"/>
              <a:gd name="T64" fmla="*/ 2147483646 w 2606"/>
              <a:gd name="T65" fmla="*/ 2147483646 h 5896"/>
              <a:gd name="T66" fmla="*/ 2147483646 w 2606"/>
              <a:gd name="T67" fmla="*/ 2147483646 h 5896"/>
              <a:gd name="T68" fmla="*/ 2147483646 w 2606"/>
              <a:gd name="T69" fmla="*/ 2147483646 h 5896"/>
              <a:gd name="T70" fmla="*/ 2147483646 w 2606"/>
              <a:gd name="T71" fmla="*/ 2147483646 h 5896"/>
              <a:gd name="T72" fmla="*/ 2147483646 w 2606"/>
              <a:gd name="T73" fmla="*/ 2147483646 h 5896"/>
              <a:gd name="T74" fmla="*/ 2147483646 w 2606"/>
              <a:gd name="T75" fmla="*/ 2147483646 h 5896"/>
              <a:gd name="T76" fmla="*/ 2147483646 w 2606"/>
              <a:gd name="T77" fmla="*/ 2147483646 h 5896"/>
              <a:gd name="T78" fmla="*/ 2147483646 w 2606"/>
              <a:gd name="T79" fmla="*/ 2147483646 h 5896"/>
              <a:gd name="T80" fmla="*/ 2147483646 w 2606"/>
              <a:gd name="T81" fmla="*/ 2147483646 h 5896"/>
              <a:gd name="T82" fmla="*/ 2147483646 w 2606"/>
              <a:gd name="T83" fmla="*/ 2147483646 h 5896"/>
              <a:gd name="T84" fmla="*/ 2147483646 w 2606"/>
              <a:gd name="T85" fmla="*/ 0 h 5896"/>
              <a:gd name="T86" fmla="*/ 2147483646 w 2606"/>
              <a:gd name="T87" fmla="*/ 0 h 58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606"/>
              <a:gd name="T133" fmla="*/ 0 h 5896"/>
              <a:gd name="T134" fmla="*/ 2606 w 2606"/>
              <a:gd name="T135" fmla="*/ 5896 h 58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606" h="5896">
                <a:moveTo>
                  <a:pt x="433" y="0"/>
                </a:moveTo>
                <a:lnTo>
                  <a:pt x="410" y="3"/>
                </a:lnTo>
                <a:lnTo>
                  <a:pt x="388" y="3"/>
                </a:lnTo>
                <a:lnTo>
                  <a:pt x="368" y="5"/>
                </a:lnTo>
                <a:lnTo>
                  <a:pt x="345" y="10"/>
                </a:lnTo>
                <a:lnTo>
                  <a:pt x="323" y="15"/>
                </a:lnTo>
                <a:lnTo>
                  <a:pt x="305" y="20"/>
                </a:lnTo>
                <a:lnTo>
                  <a:pt x="283" y="25"/>
                </a:lnTo>
                <a:lnTo>
                  <a:pt x="263" y="33"/>
                </a:lnTo>
                <a:lnTo>
                  <a:pt x="245" y="43"/>
                </a:lnTo>
                <a:lnTo>
                  <a:pt x="225" y="53"/>
                </a:lnTo>
                <a:lnTo>
                  <a:pt x="208" y="63"/>
                </a:lnTo>
                <a:lnTo>
                  <a:pt x="188" y="75"/>
                </a:lnTo>
                <a:lnTo>
                  <a:pt x="173" y="85"/>
                </a:lnTo>
                <a:lnTo>
                  <a:pt x="155" y="100"/>
                </a:lnTo>
                <a:lnTo>
                  <a:pt x="140" y="113"/>
                </a:lnTo>
                <a:lnTo>
                  <a:pt x="128" y="128"/>
                </a:lnTo>
                <a:lnTo>
                  <a:pt x="113" y="145"/>
                </a:lnTo>
                <a:lnTo>
                  <a:pt x="98" y="158"/>
                </a:lnTo>
                <a:lnTo>
                  <a:pt x="83" y="175"/>
                </a:lnTo>
                <a:lnTo>
                  <a:pt x="73" y="193"/>
                </a:lnTo>
                <a:lnTo>
                  <a:pt x="63" y="208"/>
                </a:lnTo>
                <a:lnTo>
                  <a:pt x="50" y="228"/>
                </a:lnTo>
                <a:lnTo>
                  <a:pt x="40" y="248"/>
                </a:lnTo>
                <a:lnTo>
                  <a:pt x="33" y="265"/>
                </a:lnTo>
                <a:lnTo>
                  <a:pt x="23" y="285"/>
                </a:lnTo>
                <a:lnTo>
                  <a:pt x="18" y="305"/>
                </a:lnTo>
                <a:lnTo>
                  <a:pt x="13" y="325"/>
                </a:lnTo>
                <a:lnTo>
                  <a:pt x="8" y="348"/>
                </a:lnTo>
                <a:lnTo>
                  <a:pt x="5" y="370"/>
                </a:lnTo>
                <a:lnTo>
                  <a:pt x="0" y="390"/>
                </a:lnTo>
                <a:lnTo>
                  <a:pt x="0" y="413"/>
                </a:lnTo>
                <a:lnTo>
                  <a:pt x="0" y="435"/>
                </a:lnTo>
                <a:lnTo>
                  <a:pt x="0" y="5461"/>
                </a:lnTo>
                <a:lnTo>
                  <a:pt x="0" y="5483"/>
                </a:lnTo>
                <a:lnTo>
                  <a:pt x="0" y="5506"/>
                </a:lnTo>
                <a:lnTo>
                  <a:pt x="5" y="5526"/>
                </a:lnTo>
                <a:lnTo>
                  <a:pt x="8" y="5548"/>
                </a:lnTo>
                <a:lnTo>
                  <a:pt x="13" y="5571"/>
                </a:lnTo>
                <a:lnTo>
                  <a:pt x="18" y="5591"/>
                </a:lnTo>
                <a:lnTo>
                  <a:pt x="23" y="5611"/>
                </a:lnTo>
                <a:lnTo>
                  <a:pt x="33" y="5631"/>
                </a:lnTo>
                <a:lnTo>
                  <a:pt x="40" y="5651"/>
                </a:lnTo>
                <a:lnTo>
                  <a:pt x="50" y="5668"/>
                </a:lnTo>
                <a:lnTo>
                  <a:pt x="63" y="5686"/>
                </a:lnTo>
                <a:lnTo>
                  <a:pt x="73" y="5706"/>
                </a:lnTo>
                <a:lnTo>
                  <a:pt x="83" y="5721"/>
                </a:lnTo>
                <a:lnTo>
                  <a:pt x="98" y="5738"/>
                </a:lnTo>
                <a:lnTo>
                  <a:pt x="113" y="5753"/>
                </a:lnTo>
                <a:lnTo>
                  <a:pt x="128" y="5766"/>
                </a:lnTo>
                <a:lnTo>
                  <a:pt x="140" y="5781"/>
                </a:lnTo>
                <a:lnTo>
                  <a:pt x="155" y="5796"/>
                </a:lnTo>
                <a:lnTo>
                  <a:pt x="173" y="5808"/>
                </a:lnTo>
                <a:lnTo>
                  <a:pt x="188" y="5821"/>
                </a:lnTo>
                <a:lnTo>
                  <a:pt x="208" y="5831"/>
                </a:lnTo>
                <a:lnTo>
                  <a:pt x="225" y="5843"/>
                </a:lnTo>
                <a:lnTo>
                  <a:pt x="245" y="5853"/>
                </a:lnTo>
                <a:lnTo>
                  <a:pt x="263" y="5861"/>
                </a:lnTo>
                <a:lnTo>
                  <a:pt x="283" y="5871"/>
                </a:lnTo>
                <a:lnTo>
                  <a:pt x="305" y="5876"/>
                </a:lnTo>
                <a:lnTo>
                  <a:pt x="323" y="5881"/>
                </a:lnTo>
                <a:lnTo>
                  <a:pt x="345" y="5886"/>
                </a:lnTo>
                <a:lnTo>
                  <a:pt x="368" y="5888"/>
                </a:lnTo>
                <a:lnTo>
                  <a:pt x="388" y="5893"/>
                </a:lnTo>
                <a:lnTo>
                  <a:pt x="410" y="5893"/>
                </a:lnTo>
                <a:lnTo>
                  <a:pt x="433" y="5896"/>
                </a:lnTo>
                <a:lnTo>
                  <a:pt x="2173" y="5896"/>
                </a:lnTo>
                <a:lnTo>
                  <a:pt x="2193" y="5893"/>
                </a:lnTo>
                <a:lnTo>
                  <a:pt x="2218" y="5893"/>
                </a:lnTo>
                <a:lnTo>
                  <a:pt x="2238" y="5888"/>
                </a:lnTo>
                <a:lnTo>
                  <a:pt x="2261" y="5886"/>
                </a:lnTo>
                <a:lnTo>
                  <a:pt x="2281" y="5881"/>
                </a:lnTo>
                <a:lnTo>
                  <a:pt x="2301" y="5876"/>
                </a:lnTo>
                <a:lnTo>
                  <a:pt x="2321" y="5871"/>
                </a:lnTo>
                <a:lnTo>
                  <a:pt x="2341" y="5861"/>
                </a:lnTo>
                <a:lnTo>
                  <a:pt x="2361" y="5853"/>
                </a:lnTo>
                <a:lnTo>
                  <a:pt x="2378" y="5843"/>
                </a:lnTo>
                <a:lnTo>
                  <a:pt x="2398" y="5831"/>
                </a:lnTo>
                <a:lnTo>
                  <a:pt x="2413" y="5821"/>
                </a:lnTo>
                <a:lnTo>
                  <a:pt x="2431" y="5808"/>
                </a:lnTo>
                <a:lnTo>
                  <a:pt x="2448" y="5796"/>
                </a:lnTo>
                <a:lnTo>
                  <a:pt x="2463" y="5781"/>
                </a:lnTo>
                <a:lnTo>
                  <a:pt x="2478" y="5766"/>
                </a:lnTo>
                <a:lnTo>
                  <a:pt x="2493" y="5753"/>
                </a:lnTo>
                <a:lnTo>
                  <a:pt x="2508" y="5738"/>
                </a:lnTo>
                <a:lnTo>
                  <a:pt x="2521" y="5721"/>
                </a:lnTo>
                <a:lnTo>
                  <a:pt x="2533" y="5706"/>
                </a:lnTo>
                <a:lnTo>
                  <a:pt x="2543" y="5686"/>
                </a:lnTo>
                <a:lnTo>
                  <a:pt x="2553" y="5668"/>
                </a:lnTo>
                <a:lnTo>
                  <a:pt x="2563" y="5651"/>
                </a:lnTo>
                <a:lnTo>
                  <a:pt x="2573" y="5631"/>
                </a:lnTo>
                <a:lnTo>
                  <a:pt x="2581" y="5611"/>
                </a:lnTo>
                <a:lnTo>
                  <a:pt x="2588" y="5591"/>
                </a:lnTo>
                <a:lnTo>
                  <a:pt x="2593" y="5571"/>
                </a:lnTo>
                <a:lnTo>
                  <a:pt x="2596" y="5548"/>
                </a:lnTo>
                <a:lnTo>
                  <a:pt x="2601" y="5526"/>
                </a:lnTo>
                <a:lnTo>
                  <a:pt x="2603" y="5506"/>
                </a:lnTo>
                <a:lnTo>
                  <a:pt x="2606" y="5483"/>
                </a:lnTo>
                <a:lnTo>
                  <a:pt x="2606" y="5461"/>
                </a:lnTo>
                <a:lnTo>
                  <a:pt x="2606" y="435"/>
                </a:lnTo>
                <a:lnTo>
                  <a:pt x="2606" y="413"/>
                </a:lnTo>
                <a:lnTo>
                  <a:pt x="2603" y="390"/>
                </a:lnTo>
                <a:lnTo>
                  <a:pt x="2601" y="370"/>
                </a:lnTo>
                <a:lnTo>
                  <a:pt x="2596" y="348"/>
                </a:lnTo>
                <a:lnTo>
                  <a:pt x="2593" y="325"/>
                </a:lnTo>
                <a:lnTo>
                  <a:pt x="2588" y="305"/>
                </a:lnTo>
                <a:lnTo>
                  <a:pt x="2581" y="285"/>
                </a:lnTo>
                <a:lnTo>
                  <a:pt x="2573" y="265"/>
                </a:lnTo>
                <a:lnTo>
                  <a:pt x="2563" y="248"/>
                </a:lnTo>
                <a:lnTo>
                  <a:pt x="2553" y="228"/>
                </a:lnTo>
                <a:lnTo>
                  <a:pt x="2543" y="208"/>
                </a:lnTo>
                <a:lnTo>
                  <a:pt x="2533" y="193"/>
                </a:lnTo>
                <a:lnTo>
                  <a:pt x="2521" y="175"/>
                </a:lnTo>
                <a:lnTo>
                  <a:pt x="2508" y="158"/>
                </a:lnTo>
                <a:lnTo>
                  <a:pt x="2493" y="145"/>
                </a:lnTo>
                <a:lnTo>
                  <a:pt x="2478" y="128"/>
                </a:lnTo>
                <a:lnTo>
                  <a:pt x="2463" y="113"/>
                </a:lnTo>
                <a:lnTo>
                  <a:pt x="2448" y="100"/>
                </a:lnTo>
                <a:lnTo>
                  <a:pt x="2431" y="85"/>
                </a:lnTo>
                <a:lnTo>
                  <a:pt x="2413" y="75"/>
                </a:lnTo>
                <a:lnTo>
                  <a:pt x="2398" y="63"/>
                </a:lnTo>
                <a:lnTo>
                  <a:pt x="2378" y="53"/>
                </a:lnTo>
                <a:lnTo>
                  <a:pt x="2361" y="43"/>
                </a:lnTo>
                <a:lnTo>
                  <a:pt x="2341" y="33"/>
                </a:lnTo>
                <a:lnTo>
                  <a:pt x="2321" y="25"/>
                </a:lnTo>
                <a:lnTo>
                  <a:pt x="2301" y="20"/>
                </a:lnTo>
                <a:lnTo>
                  <a:pt x="2281" y="15"/>
                </a:lnTo>
                <a:lnTo>
                  <a:pt x="2261" y="10"/>
                </a:lnTo>
                <a:lnTo>
                  <a:pt x="2238" y="5"/>
                </a:lnTo>
                <a:lnTo>
                  <a:pt x="2218" y="3"/>
                </a:lnTo>
                <a:lnTo>
                  <a:pt x="2193" y="3"/>
                </a:lnTo>
                <a:lnTo>
                  <a:pt x="2173" y="0"/>
                </a:lnTo>
                <a:lnTo>
                  <a:pt x="433" y="0"/>
                </a:lnTo>
              </a:path>
            </a:pathLst>
          </a:custGeom>
          <a:noFill/>
          <a:ln w="47">
            <a:solidFill>
              <a:srgbClr val="0726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42" name="Picture 3">
            <a:extLst>
              <a:ext uri="{FF2B5EF4-FFF2-40B4-BE49-F238E27FC236}">
                <a16:creationId xmlns:a16="http://schemas.microsoft.com/office/drawing/2014/main" id="{61919C4C-2F63-4D50-A8BD-051D4C101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26" y="3597331"/>
            <a:ext cx="1800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ectangle 7">
            <a:extLst>
              <a:ext uri="{FF2B5EF4-FFF2-40B4-BE49-F238E27FC236}">
                <a16:creationId xmlns:a16="http://schemas.microsoft.com/office/drawing/2014/main" id="{3C058DDD-7459-4549-94E8-E3683D75D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4248" y="5613456"/>
            <a:ext cx="1256754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9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1800">
                <a:solidFill>
                  <a:srgbClr val="072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1800">
                <a:solidFill>
                  <a:srgbClr val="072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444" name="Object 12">
            <a:extLst>
              <a:ext uri="{FF2B5EF4-FFF2-40B4-BE49-F238E27FC236}">
                <a16:creationId xmlns:a16="http://schemas.microsoft.com/office/drawing/2014/main" id="{B743BF50-32F9-4AB3-94B7-BB9761DA49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248138"/>
              </p:ext>
            </p:extLst>
          </p:nvPr>
        </p:nvGraphicFramePr>
        <p:xfrm>
          <a:off x="6672476" y="4316468"/>
          <a:ext cx="6254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indows Draw Drawing" r:id="rId12" imgW="6632448" imgH="5334000" progId="">
                  <p:embed/>
                </p:oleObj>
              </mc:Choice>
              <mc:Fallback>
                <p:oleObj name="Windows Draw Drawing" r:id="rId12" imgW="6632448" imgH="5334000" progId="">
                  <p:embed/>
                  <p:pic>
                    <p:nvPicPr>
                      <p:cNvPr id="18444" name="Object 12">
                        <a:extLst>
                          <a:ext uri="{FF2B5EF4-FFF2-40B4-BE49-F238E27FC236}">
                            <a16:creationId xmlns:a16="http://schemas.microsoft.com/office/drawing/2014/main" id="{B743BF50-32F9-4AB3-94B7-BB9761DA493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476" y="4316468"/>
                        <a:ext cx="6254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5" name="Picture 13" descr="http://morewhat.com/wordpress/?cat=140">
            <a:hlinkClick r:id="rId14"/>
            <a:extLst>
              <a:ext uri="{FF2B5EF4-FFF2-40B4-BE49-F238E27FC236}">
                <a16:creationId xmlns:a16="http://schemas.microsoft.com/office/drawing/2014/main" id="{7747DC03-EB75-4E0A-9920-729BE23AD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176" y="1706618"/>
            <a:ext cx="7096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Freeform 23">
            <a:extLst>
              <a:ext uri="{FF2B5EF4-FFF2-40B4-BE49-F238E27FC236}">
                <a16:creationId xmlns:a16="http://schemas.microsoft.com/office/drawing/2014/main" id="{0299997D-3A9B-46AD-BD2C-CC242B5E8AB9}"/>
              </a:ext>
            </a:extLst>
          </p:cNvPr>
          <p:cNvSpPr>
            <a:spLocks/>
          </p:cNvSpPr>
          <p:nvPr/>
        </p:nvSpPr>
        <p:spPr bwMode="auto">
          <a:xfrm rot="3577969">
            <a:off x="5585832" y="2285263"/>
            <a:ext cx="506413" cy="250825"/>
          </a:xfrm>
          <a:custGeom>
            <a:avLst/>
            <a:gdLst>
              <a:gd name="T0" fmla="*/ 2147483646 w 797"/>
              <a:gd name="T1" fmla="*/ 2147483646 h 681"/>
              <a:gd name="T2" fmla="*/ 2147483646 w 797"/>
              <a:gd name="T3" fmla="*/ 2147483646 h 681"/>
              <a:gd name="T4" fmla="*/ 2147483646 w 797"/>
              <a:gd name="T5" fmla="*/ 2147483646 h 681"/>
              <a:gd name="T6" fmla="*/ 2147483646 w 797"/>
              <a:gd name="T7" fmla="*/ 2147483646 h 681"/>
              <a:gd name="T8" fmla="*/ 2147483646 w 797"/>
              <a:gd name="T9" fmla="*/ 2147483646 h 681"/>
              <a:gd name="T10" fmla="*/ 0 w 797"/>
              <a:gd name="T11" fmla="*/ 2147483646 h 681"/>
              <a:gd name="T12" fmla="*/ 2147483646 w 797"/>
              <a:gd name="T13" fmla="*/ 0 h 681"/>
              <a:gd name="T14" fmla="*/ 2147483646 w 797"/>
              <a:gd name="T15" fmla="*/ 2147483646 h 681"/>
              <a:gd name="T16" fmla="*/ 2147483646 w 797"/>
              <a:gd name="T17" fmla="*/ 2147483646 h 681"/>
              <a:gd name="T18" fmla="*/ 2147483646 w 797"/>
              <a:gd name="T19" fmla="*/ 0 h 681"/>
              <a:gd name="T20" fmla="*/ 2147483646 w 797"/>
              <a:gd name="T21" fmla="*/ 2147483646 h 6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97"/>
              <a:gd name="T34" fmla="*/ 0 h 681"/>
              <a:gd name="T35" fmla="*/ 797 w 797"/>
              <a:gd name="T36" fmla="*/ 681 h 6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97" h="681">
                <a:moveTo>
                  <a:pt x="797" y="340"/>
                </a:moveTo>
                <a:lnTo>
                  <a:pt x="636" y="681"/>
                </a:lnTo>
                <a:lnTo>
                  <a:pt x="636" y="511"/>
                </a:lnTo>
                <a:lnTo>
                  <a:pt x="161" y="511"/>
                </a:lnTo>
                <a:lnTo>
                  <a:pt x="161" y="681"/>
                </a:lnTo>
                <a:lnTo>
                  <a:pt x="0" y="340"/>
                </a:lnTo>
                <a:lnTo>
                  <a:pt x="161" y="0"/>
                </a:lnTo>
                <a:lnTo>
                  <a:pt x="161" y="170"/>
                </a:lnTo>
                <a:lnTo>
                  <a:pt x="636" y="170"/>
                </a:lnTo>
                <a:lnTo>
                  <a:pt x="636" y="0"/>
                </a:lnTo>
                <a:lnTo>
                  <a:pt x="797" y="340"/>
                </a:lnTo>
                <a:close/>
              </a:path>
            </a:pathLst>
          </a:custGeom>
          <a:solidFill>
            <a:srgbClr val="4F81BD"/>
          </a:solidFill>
          <a:ln w="0">
            <a:solidFill>
              <a:srgbClr val="07264F"/>
            </a:solidFill>
            <a:round/>
            <a:headEnd/>
            <a:tailEnd/>
          </a:ln>
        </p:spPr>
        <p:txBody>
          <a:bodyPr rot="10800000" vert="eaVer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7" name="Rectangle 7">
            <a:extLst>
              <a:ext uri="{FF2B5EF4-FFF2-40B4-BE49-F238E27FC236}">
                <a16:creationId xmlns:a16="http://schemas.microsoft.com/office/drawing/2014/main" id="{1CA50B11-5334-4BA5-AD01-F241F11AF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225" y="2373369"/>
            <a:ext cx="1160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9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1600">
                <a:solidFill>
                  <a:srgbClr val="07264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Coordination</a:t>
            </a:r>
            <a:endParaRPr lang="en-US" altLang="en-US" sz="16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448" name="Picture 1" descr="simTD_positiv_color">
            <a:extLst>
              <a:ext uri="{FF2B5EF4-FFF2-40B4-BE49-F238E27FC236}">
                <a16:creationId xmlns:a16="http://schemas.microsoft.com/office/drawing/2014/main" id="{E2EBDD11-9899-4158-853D-0A2D2214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01" y="4913369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1">
            <a:extLst>
              <a:ext uri="{FF2B5EF4-FFF2-40B4-BE49-F238E27FC236}">
                <a16:creationId xmlns:a16="http://schemas.microsoft.com/office/drawing/2014/main" id="{EF4B0255-D495-45FF-A9DD-63B4D217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764" y="4797481"/>
            <a:ext cx="1049337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0">
            <a:extLst>
              <a:ext uri="{FF2B5EF4-FFF2-40B4-BE49-F238E27FC236}">
                <a16:creationId xmlns:a16="http://schemas.microsoft.com/office/drawing/2014/main" id="{7A6F13F9-5836-4764-8E34-076137029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63" y="4289482"/>
            <a:ext cx="869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9">
            <a:extLst>
              <a:ext uri="{FF2B5EF4-FFF2-40B4-BE49-F238E27FC236}">
                <a16:creationId xmlns:a16="http://schemas.microsoft.com/office/drawing/2014/main" id="{D4DD0E13-E74C-432E-9D3C-1F901B400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50" y="4830158"/>
            <a:ext cx="819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Rectangle 1">
            <a:extLst>
              <a:ext uri="{FF2B5EF4-FFF2-40B4-BE49-F238E27FC236}">
                <a16:creationId xmlns:a16="http://schemas.microsoft.com/office/drawing/2014/main" id="{110FFDEB-921A-434A-BA08-AD8C9B6A6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739" y="4173594"/>
            <a:ext cx="6828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9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1600">
                <a:solidFill>
                  <a:srgbClr val="07264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Results</a:t>
            </a:r>
            <a:endParaRPr lang="en-US" altLang="en-US" sz="16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453" name="Picture 23">
            <a:extLst>
              <a:ext uri="{FF2B5EF4-FFF2-40B4-BE49-F238E27FC236}">
                <a16:creationId xmlns:a16="http://schemas.microsoft.com/office/drawing/2014/main" id="{6751FF15-E85E-4952-9003-04FCDC490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89" y="4173593"/>
            <a:ext cx="12588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4" name="AutoShape 24">
            <a:extLst>
              <a:ext uri="{FF2B5EF4-FFF2-40B4-BE49-F238E27FC236}">
                <a16:creationId xmlns:a16="http://schemas.microsoft.com/office/drawing/2014/main" id="{4F0F74BA-9532-4283-8E2B-F1D4478C0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463" y="3741793"/>
            <a:ext cx="576262" cy="431800"/>
          </a:xfrm>
          <a:prstGeom prst="rightArrow">
            <a:avLst>
              <a:gd name="adj1" fmla="val 50000"/>
              <a:gd name="adj2" fmla="val 33364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90000"/>
              <a:buBlip>
                <a:blip r:embed="rId9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GB" altLang="en-US" sz="7600">
              <a:solidFill>
                <a:srgbClr val="FFD62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8455" name="Group 25">
            <a:extLst>
              <a:ext uri="{FF2B5EF4-FFF2-40B4-BE49-F238E27FC236}">
                <a16:creationId xmlns:a16="http://schemas.microsoft.com/office/drawing/2014/main" id="{F7C6D9A4-1B03-4890-AED7-BCEB03AC3DCE}"/>
              </a:ext>
            </a:extLst>
          </p:cNvPr>
          <p:cNvGrpSpPr>
            <a:grpSpLocks/>
          </p:cNvGrpSpPr>
          <p:nvPr/>
        </p:nvGrpSpPr>
        <p:grpSpPr bwMode="auto">
          <a:xfrm>
            <a:off x="6145426" y="1365306"/>
            <a:ext cx="2447925" cy="1331912"/>
            <a:chOff x="3379" y="1117"/>
            <a:chExt cx="1315" cy="839"/>
          </a:xfrm>
        </p:grpSpPr>
        <p:sp>
          <p:nvSpPr>
            <p:cNvPr id="18530" name="Oval 26">
              <a:extLst>
                <a:ext uri="{FF2B5EF4-FFF2-40B4-BE49-F238E27FC236}">
                  <a16:creationId xmlns:a16="http://schemas.microsoft.com/office/drawing/2014/main" id="{1D0E9932-0D7C-4408-BB21-34623CEA4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117"/>
              <a:ext cx="1088" cy="453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90000"/>
                <a:buBlip>
                  <a:blip r:embed="rId9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endParaRPr lang="en-GB" altLang="en-US" sz="7600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31" name="Freeform 23">
              <a:extLst>
                <a:ext uri="{FF2B5EF4-FFF2-40B4-BE49-F238E27FC236}">
                  <a16:creationId xmlns:a16="http://schemas.microsoft.com/office/drawing/2014/main" id="{16BB3E04-761B-4207-A49A-14C9BC665983}"/>
                </a:ext>
              </a:extLst>
            </p:cNvPr>
            <p:cNvSpPr>
              <a:spLocks/>
            </p:cNvSpPr>
            <p:nvPr/>
          </p:nvSpPr>
          <p:spPr bwMode="auto">
            <a:xfrm rot="-4251969">
              <a:off x="3781" y="1667"/>
              <a:ext cx="431" cy="147"/>
            </a:xfrm>
            <a:custGeom>
              <a:avLst/>
              <a:gdLst>
                <a:gd name="T0" fmla="*/ 1 w 797"/>
                <a:gd name="T1" fmla="*/ 0 h 681"/>
                <a:gd name="T2" fmla="*/ 1 w 797"/>
                <a:gd name="T3" fmla="*/ 0 h 681"/>
                <a:gd name="T4" fmla="*/ 1 w 797"/>
                <a:gd name="T5" fmla="*/ 0 h 681"/>
                <a:gd name="T6" fmla="*/ 1 w 797"/>
                <a:gd name="T7" fmla="*/ 0 h 681"/>
                <a:gd name="T8" fmla="*/ 1 w 797"/>
                <a:gd name="T9" fmla="*/ 0 h 681"/>
                <a:gd name="T10" fmla="*/ 0 w 797"/>
                <a:gd name="T11" fmla="*/ 0 h 681"/>
                <a:gd name="T12" fmla="*/ 1 w 797"/>
                <a:gd name="T13" fmla="*/ 0 h 681"/>
                <a:gd name="T14" fmla="*/ 1 w 797"/>
                <a:gd name="T15" fmla="*/ 0 h 681"/>
                <a:gd name="T16" fmla="*/ 1 w 797"/>
                <a:gd name="T17" fmla="*/ 0 h 681"/>
                <a:gd name="T18" fmla="*/ 1 w 797"/>
                <a:gd name="T19" fmla="*/ 0 h 681"/>
                <a:gd name="T20" fmla="*/ 1 w 797"/>
                <a:gd name="T21" fmla="*/ 0 h 6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7"/>
                <a:gd name="T34" fmla="*/ 0 h 681"/>
                <a:gd name="T35" fmla="*/ 797 w 797"/>
                <a:gd name="T36" fmla="*/ 681 h 6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7" h="681">
                  <a:moveTo>
                    <a:pt x="797" y="340"/>
                  </a:moveTo>
                  <a:lnTo>
                    <a:pt x="636" y="681"/>
                  </a:lnTo>
                  <a:lnTo>
                    <a:pt x="636" y="511"/>
                  </a:lnTo>
                  <a:lnTo>
                    <a:pt x="161" y="511"/>
                  </a:lnTo>
                  <a:lnTo>
                    <a:pt x="161" y="681"/>
                  </a:lnTo>
                  <a:lnTo>
                    <a:pt x="0" y="34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636" y="170"/>
                  </a:lnTo>
                  <a:lnTo>
                    <a:pt x="636" y="0"/>
                  </a:lnTo>
                  <a:lnTo>
                    <a:pt x="797" y="340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7264F"/>
              </a:solidFill>
              <a:round/>
              <a:headEnd/>
              <a:tailEnd/>
            </a:ln>
          </p:spPr>
          <p:txBody>
            <a:bodyPr vert="eaVert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32" name="Rectangle 7">
              <a:extLst>
                <a:ext uri="{FF2B5EF4-FFF2-40B4-BE49-F238E27FC236}">
                  <a16:creationId xmlns:a16="http://schemas.microsoft.com/office/drawing/2014/main" id="{49750EFF-9541-416E-A064-67CD46EAB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1661"/>
              <a:ext cx="51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9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US" altLang="en-US" sz="1600">
                  <a:solidFill>
                    <a:srgbClr val="07264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Monitoring</a:t>
              </a:r>
              <a:endParaRPr lang="en-US" altLang="en-US" sz="16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9981" name="Text Box 29">
              <a:extLst>
                <a:ext uri="{FF2B5EF4-FFF2-40B4-BE49-F238E27FC236}">
                  <a16:creationId xmlns:a16="http://schemas.microsoft.com/office/drawing/2014/main" id="{A0B9B0AC-FCA8-4C1E-834D-1FB7752C99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7" y="1172"/>
              <a:ext cx="100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i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  <a:cs typeface="Arial" charset="0"/>
                </a:rPr>
                <a:t>ITS Standardisation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i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  <a:cs typeface="Arial" charset="0"/>
                </a:rPr>
                <a:t>Coordination Group</a:t>
              </a:r>
            </a:p>
          </p:txBody>
        </p:sp>
      </p:grpSp>
      <p:sp>
        <p:nvSpPr>
          <p:cNvPr id="18456" name="Freeform 20">
            <a:extLst>
              <a:ext uri="{FF2B5EF4-FFF2-40B4-BE49-F238E27FC236}">
                <a16:creationId xmlns:a16="http://schemas.microsoft.com/office/drawing/2014/main" id="{6117C79D-A90C-49D3-8DC4-71AD6E88C63A}"/>
              </a:ext>
            </a:extLst>
          </p:cNvPr>
          <p:cNvSpPr>
            <a:spLocks/>
          </p:cNvSpPr>
          <p:nvPr/>
        </p:nvSpPr>
        <p:spPr bwMode="auto">
          <a:xfrm>
            <a:off x="1632163" y="1520881"/>
            <a:ext cx="2495550" cy="1439862"/>
          </a:xfrm>
          <a:custGeom>
            <a:avLst/>
            <a:gdLst>
              <a:gd name="T0" fmla="*/ 2147483646 w 5668"/>
              <a:gd name="T1" fmla="*/ 2147483646 h 2267"/>
              <a:gd name="T2" fmla="*/ 2147483646 w 5668"/>
              <a:gd name="T3" fmla="*/ 2147483646 h 2267"/>
              <a:gd name="T4" fmla="*/ 2147483646 w 5668"/>
              <a:gd name="T5" fmla="*/ 2147483646 h 2267"/>
              <a:gd name="T6" fmla="*/ 2147483646 w 5668"/>
              <a:gd name="T7" fmla="*/ 2147483646 h 2267"/>
              <a:gd name="T8" fmla="*/ 2147483646 w 5668"/>
              <a:gd name="T9" fmla="*/ 2147483646 h 2267"/>
              <a:gd name="T10" fmla="*/ 2147483646 w 5668"/>
              <a:gd name="T11" fmla="*/ 2147483646 h 2267"/>
              <a:gd name="T12" fmla="*/ 2147483646 w 5668"/>
              <a:gd name="T13" fmla="*/ 2147483646 h 2267"/>
              <a:gd name="T14" fmla="*/ 2147483646 w 5668"/>
              <a:gd name="T15" fmla="*/ 2147483646 h 2267"/>
              <a:gd name="T16" fmla="*/ 2147483646 w 5668"/>
              <a:gd name="T17" fmla="*/ 2147483646 h 2267"/>
              <a:gd name="T18" fmla="*/ 2147483646 w 5668"/>
              <a:gd name="T19" fmla="*/ 2147483646 h 2267"/>
              <a:gd name="T20" fmla="*/ 0 w 5668"/>
              <a:gd name="T21" fmla="*/ 2147483646 h 2267"/>
              <a:gd name="T22" fmla="*/ 0 w 5668"/>
              <a:gd name="T23" fmla="*/ 2147483646 h 2267"/>
              <a:gd name="T24" fmla="*/ 2147483646 w 5668"/>
              <a:gd name="T25" fmla="*/ 2147483646 h 2267"/>
              <a:gd name="T26" fmla="*/ 2147483646 w 5668"/>
              <a:gd name="T27" fmla="*/ 2147483646 h 2267"/>
              <a:gd name="T28" fmla="*/ 2147483646 w 5668"/>
              <a:gd name="T29" fmla="*/ 2147483646 h 2267"/>
              <a:gd name="T30" fmla="*/ 2147483646 w 5668"/>
              <a:gd name="T31" fmla="*/ 2147483646 h 2267"/>
              <a:gd name="T32" fmla="*/ 2147483646 w 5668"/>
              <a:gd name="T33" fmla="*/ 2147483646 h 2267"/>
              <a:gd name="T34" fmla="*/ 2147483646 w 5668"/>
              <a:gd name="T35" fmla="*/ 2147483646 h 2267"/>
              <a:gd name="T36" fmla="*/ 2147483646 w 5668"/>
              <a:gd name="T37" fmla="*/ 2147483646 h 2267"/>
              <a:gd name="T38" fmla="*/ 2147483646 w 5668"/>
              <a:gd name="T39" fmla="*/ 2147483646 h 2267"/>
              <a:gd name="T40" fmla="*/ 2147483646 w 5668"/>
              <a:gd name="T41" fmla="*/ 2147483646 h 2267"/>
              <a:gd name="T42" fmla="*/ 2147483646 w 5668"/>
              <a:gd name="T43" fmla="*/ 2147483646 h 2267"/>
              <a:gd name="T44" fmla="*/ 2147483646 w 5668"/>
              <a:gd name="T45" fmla="*/ 2147483646 h 2267"/>
              <a:gd name="T46" fmla="*/ 2147483646 w 5668"/>
              <a:gd name="T47" fmla="*/ 2147483646 h 2267"/>
              <a:gd name="T48" fmla="*/ 2147483646 w 5668"/>
              <a:gd name="T49" fmla="*/ 2147483646 h 2267"/>
              <a:gd name="T50" fmla="*/ 2147483646 w 5668"/>
              <a:gd name="T51" fmla="*/ 2147483646 h 2267"/>
              <a:gd name="T52" fmla="*/ 2147483646 w 5668"/>
              <a:gd name="T53" fmla="*/ 2147483646 h 2267"/>
              <a:gd name="T54" fmla="*/ 2147483646 w 5668"/>
              <a:gd name="T55" fmla="*/ 2147483646 h 2267"/>
              <a:gd name="T56" fmla="*/ 2147483646 w 5668"/>
              <a:gd name="T57" fmla="*/ 2147483646 h 2267"/>
              <a:gd name="T58" fmla="*/ 2147483646 w 5668"/>
              <a:gd name="T59" fmla="*/ 2147483646 h 2267"/>
              <a:gd name="T60" fmla="*/ 2147483646 w 5668"/>
              <a:gd name="T61" fmla="*/ 2147483646 h 2267"/>
              <a:gd name="T62" fmla="*/ 2147483646 w 5668"/>
              <a:gd name="T63" fmla="*/ 2147483646 h 2267"/>
              <a:gd name="T64" fmla="*/ 2147483646 w 5668"/>
              <a:gd name="T65" fmla="*/ 2147483646 h 2267"/>
              <a:gd name="T66" fmla="*/ 2147483646 w 5668"/>
              <a:gd name="T67" fmla="*/ 2147483646 h 2267"/>
              <a:gd name="T68" fmla="*/ 2147483646 w 5668"/>
              <a:gd name="T69" fmla="*/ 2147483646 h 2267"/>
              <a:gd name="T70" fmla="*/ 2147483646 w 5668"/>
              <a:gd name="T71" fmla="*/ 2147483646 h 2267"/>
              <a:gd name="T72" fmla="*/ 2147483646 w 5668"/>
              <a:gd name="T73" fmla="*/ 2147483646 h 2267"/>
              <a:gd name="T74" fmla="*/ 2147483646 w 5668"/>
              <a:gd name="T75" fmla="*/ 2147483646 h 2267"/>
              <a:gd name="T76" fmla="*/ 2147483646 w 5668"/>
              <a:gd name="T77" fmla="*/ 2147483646 h 2267"/>
              <a:gd name="T78" fmla="*/ 2147483646 w 5668"/>
              <a:gd name="T79" fmla="*/ 2147483646 h 2267"/>
              <a:gd name="T80" fmla="*/ 2147483646 w 5668"/>
              <a:gd name="T81" fmla="*/ 2147483646 h 2267"/>
              <a:gd name="T82" fmla="*/ 2147483646 w 5668"/>
              <a:gd name="T83" fmla="*/ 2147483646 h 2267"/>
              <a:gd name="T84" fmla="*/ 2147483646 w 5668"/>
              <a:gd name="T85" fmla="*/ 2147483646 h 2267"/>
              <a:gd name="T86" fmla="*/ 2147483646 w 5668"/>
              <a:gd name="T87" fmla="*/ 0 h 226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68"/>
              <a:gd name="T133" fmla="*/ 0 h 2267"/>
              <a:gd name="T134" fmla="*/ 5668 w 5668"/>
              <a:gd name="T135" fmla="*/ 2267 h 226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68" h="2267">
                <a:moveTo>
                  <a:pt x="375" y="0"/>
                </a:moveTo>
                <a:lnTo>
                  <a:pt x="355" y="0"/>
                </a:lnTo>
                <a:lnTo>
                  <a:pt x="338" y="2"/>
                </a:lnTo>
                <a:lnTo>
                  <a:pt x="318" y="5"/>
                </a:lnTo>
                <a:lnTo>
                  <a:pt x="300" y="7"/>
                </a:lnTo>
                <a:lnTo>
                  <a:pt x="283" y="12"/>
                </a:lnTo>
                <a:lnTo>
                  <a:pt x="263" y="17"/>
                </a:lnTo>
                <a:lnTo>
                  <a:pt x="245" y="25"/>
                </a:lnTo>
                <a:lnTo>
                  <a:pt x="230" y="30"/>
                </a:lnTo>
                <a:lnTo>
                  <a:pt x="213" y="37"/>
                </a:lnTo>
                <a:lnTo>
                  <a:pt x="195" y="45"/>
                </a:lnTo>
                <a:lnTo>
                  <a:pt x="180" y="55"/>
                </a:lnTo>
                <a:lnTo>
                  <a:pt x="165" y="65"/>
                </a:lnTo>
                <a:lnTo>
                  <a:pt x="150" y="75"/>
                </a:lnTo>
                <a:lnTo>
                  <a:pt x="135" y="85"/>
                </a:lnTo>
                <a:lnTo>
                  <a:pt x="120" y="97"/>
                </a:lnTo>
                <a:lnTo>
                  <a:pt x="110" y="110"/>
                </a:lnTo>
                <a:lnTo>
                  <a:pt x="98" y="125"/>
                </a:lnTo>
                <a:lnTo>
                  <a:pt x="85" y="137"/>
                </a:lnTo>
                <a:lnTo>
                  <a:pt x="73" y="150"/>
                </a:lnTo>
                <a:lnTo>
                  <a:pt x="63" y="167"/>
                </a:lnTo>
                <a:lnTo>
                  <a:pt x="55" y="182"/>
                </a:lnTo>
                <a:lnTo>
                  <a:pt x="45" y="200"/>
                </a:lnTo>
                <a:lnTo>
                  <a:pt x="35" y="212"/>
                </a:lnTo>
                <a:lnTo>
                  <a:pt x="28" y="230"/>
                </a:lnTo>
                <a:lnTo>
                  <a:pt x="20" y="247"/>
                </a:lnTo>
                <a:lnTo>
                  <a:pt x="15" y="265"/>
                </a:lnTo>
                <a:lnTo>
                  <a:pt x="10" y="282"/>
                </a:lnTo>
                <a:lnTo>
                  <a:pt x="5" y="302"/>
                </a:lnTo>
                <a:lnTo>
                  <a:pt x="3" y="320"/>
                </a:lnTo>
                <a:lnTo>
                  <a:pt x="0" y="340"/>
                </a:lnTo>
                <a:lnTo>
                  <a:pt x="0" y="360"/>
                </a:lnTo>
                <a:lnTo>
                  <a:pt x="0" y="380"/>
                </a:lnTo>
                <a:lnTo>
                  <a:pt x="0" y="1887"/>
                </a:lnTo>
                <a:lnTo>
                  <a:pt x="0" y="1910"/>
                </a:lnTo>
                <a:lnTo>
                  <a:pt x="0" y="1927"/>
                </a:lnTo>
                <a:lnTo>
                  <a:pt x="3" y="1945"/>
                </a:lnTo>
                <a:lnTo>
                  <a:pt x="5" y="1965"/>
                </a:lnTo>
                <a:lnTo>
                  <a:pt x="10" y="1982"/>
                </a:lnTo>
                <a:lnTo>
                  <a:pt x="15" y="2000"/>
                </a:lnTo>
                <a:lnTo>
                  <a:pt x="20" y="2020"/>
                </a:lnTo>
                <a:lnTo>
                  <a:pt x="28" y="2035"/>
                </a:lnTo>
                <a:lnTo>
                  <a:pt x="35" y="2052"/>
                </a:lnTo>
                <a:lnTo>
                  <a:pt x="45" y="2067"/>
                </a:lnTo>
                <a:lnTo>
                  <a:pt x="55" y="2085"/>
                </a:lnTo>
                <a:lnTo>
                  <a:pt x="63" y="2100"/>
                </a:lnTo>
                <a:lnTo>
                  <a:pt x="73" y="2115"/>
                </a:lnTo>
                <a:lnTo>
                  <a:pt x="85" y="2130"/>
                </a:lnTo>
                <a:lnTo>
                  <a:pt x="98" y="2142"/>
                </a:lnTo>
                <a:lnTo>
                  <a:pt x="110" y="2155"/>
                </a:lnTo>
                <a:lnTo>
                  <a:pt x="120" y="2167"/>
                </a:lnTo>
                <a:lnTo>
                  <a:pt x="135" y="2180"/>
                </a:lnTo>
                <a:lnTo>
                  <a:pt x="150" y="2192"/>
                </a:lnTo>
                <a:lnTo>
                  <a:pt x="165" y="2202"/>
                </a:lnTo>
                <a:lnTo>
                  <a:pt x="180" y="2210"/>
                </a:lnTo>
                <a:lnTo>
                  <a:pt x="195" y="2220"/>
                </a:lnTo>
                <a:lnTo>
                  <a:pt x="213" y="2227"/>
                </a:lnTo>
                <a:lnTo>
                  <a:pt x="230" y="2237"/>
                </a:lnTo>
                <a:lnTo>
                  <a:pt x="245" y="2242"/>
                </a:lnTo>
                <a:lnTo>
                  <a:pt x="263" y="2250"/>
                </a:lnTo>
                <a:lnTo>
                  <a:pt x="283" y="2255"/>
                </a:lnTo>
                <a:lnTo>
                  <a:pt x="300" y="2260"/>
                </a:lnTo>
                <a:lnTo>
                  <a:pt x="318" y="2262"/>
                </a:lnTo>
                <a:lnTo>
                  <a:pt x="338" y="2265"/>
                </a:lnTo>
                <a:lnTo>
                  <a:pt x="355" y="2267"/>
                </a:lnTo>
                <a:lnTo>
                  <a:pt x="375" y="2267"/>
                </a:lnTo>
                <a:lnTo>
                  <a:pt x="5290" y="2267"/>
                </a:lnTo>
                <a:lnTo>
                  <a:pt x="5310" y="2267"/>
                </a:lnTo>
                <a:lnTo>
                  <a:pt x="5330" y="2265"/>
                </a:lnTo>
                <a:lnTo>
                  <a:pt x="5348" y="2262"/>
                </a:lnTo>
                <a:lnTo>
                  <a:pt x="5368" y="2260"/>
                </a:lnTo>
                <a:lnTo>
                  <a:pt x="5385" y="2255"/>
                </a:lnTo>
                <a:lnTo>
                  <a:pt x="5403" y="2250"/>
                </a:lnTo>
                <a:lnTo>
                  <a:pt x="5420" y="2242"/>
                </a:lnTo>
                <a:lnTo>
                  <a:pt x="5438" y="2237"/>
                </a:lnTo>
                <a:lnTo>
                  <a:pt x="5453" y="2227"/>
                </a:lnTo>
                <a:lnTo>
                  <a:pt x="5470" y="2220"/>
                </a:lnTo>
                <a:lnTo>
                  <a:pt x="5485" y="2210"/>
                </a:lnTo>
                <a:lnTo>
                  <a:pt x="5500" y="2202"/>
                </a:lnTo>
                <a:lnTo>
                  <a:pt x="5515" y="2192"/>
                </a:lnTo>
                <a:lnTo>
                  <a:pt x="5530" y="2180"/>
                </a:lnTo>
                <a:lnTo>
                  <a:pt x="5545" y="2167"/>
                </a:lnTo>
                <a:lnTo>
                  <a:pt x="5558" y="2155"/>
                </a:lnTo>
                <a:lnTo>
                  <a:pt x="5570" y="2142"/>
                </a:lnTo>
                <a:lnTo>
                  <a:pt x="5580" y="2130"/>
                </a:lnTo>
                <a:lnTo>
                  <a:pt x="5593" y="2115"/>
                </a:lnTo>
                <a:lnTo>
                  <a:pt x="5603" y="2100"/>
                </a:lnTo>
                <a:lnTo>
                  <a:pt x="5613" y="2085"/>
                </a:lnTo>
                <a:lnTo>
                  <a:pt x="5620" y="2067"/>
                </a:lnTo>
                <a:lnTo>
                  <a:pt x="5630" y="2052"/>
                </a:lnTo>
                <a:lnTo>
                  <a:pt x="5638" y="2035"/>
                </a:lnTo>
                <a:lnTo>
                  <a:pt x="5645" y="2020"/>
                </a:lnTo>
                <a:lnTo>
                  <a:pt x="5650" y="2000"/>
                </a:lnTo>
                <a:lnTo>
                  <a:pt x="5655" y="1982"/>
                </a:lnTo>
                <a:lnTo>
                  <a:pt x="5660" y="1965"/>
                </a:lnTo>
                <a:lnTo>
                  <a:pt x="5663" y="1945"/>
                </a:lnTo>
                <a:lnTo>
                  <a:pt x="5665" y="1927"/>
                </a:lnTo>
                <a:lnTo>
                  <a:pt x="5668" y="1910"/>
                </a:lnTo>
                <a:lnTo>
                  <a:pt x="5668" y="1887"/>
                </a:lnTo>
                <a:lnTo>
                  <a:pt x="5668" y="380"/>
                </a:lnTo>
                <a:lnTo>
                  <a:pt x="5668" y="360"/>
                </a:lnTo>
                <a:lnTo>
                  <a:pt x="5665" y="340"/>
                </a:lnTo>
                <a:lnTo>
                  <a:pt x="5663" y="320"/>
                </a:lnTo>
                <a:lnTo>
                  <a:pt x="5660" y="302"/>
                </a:lnTo>
                <a:lnTo>
                  <a:pt x="5655" y="282"/>
                </a:lnTo>
                <a:lnTo>
                  <a:pt x="5650" y="265"/>
                </a:lnTo>
                <a:lnTo>
                  <a:pt x="5645" y="247"/>
                </a:lnTo>
                <a:lnTo>
                  <a:pt x="5638" y="230"/>
                </a:lnTo>
                <a:lnTo>
                  <a:pt x="5630" y="212"/>
                </a:lnTo>
                <a:lnTo>
                  <a:pt x="5620" y="200"/>
                </a:lnTo>
                <a:lnTo>
                  <a:pt x="5613" y="182"/>
                </a:lnTo>
                <a:lnTo>
                  <a:pt x="5603" y="167"/>
                </a:lnTo>
                <a:lnTo>
                  <a:pt x="5593" y="150"/>
                </a:lnTo>
                <a:lnTo>
                  <a:pt x="5580" y="137"/>
                </a:lnTo>
                <a:lnTo>
                  <a:pt x="5570" y="125"/>
                </a:lnTo>
                <a:lnTo>
                  <a:pt x="5558" y="110"/>
                </a:lnTo>
                <a:lnTo>
                  <a:pt x="5545" y="97"/>
                </a:lnTo>
                <a:lnTo>
                  <a:pt x="5530" y="85"/>
                </a:lnTo>
                <a:lnTo>
                  <a:pt x="5515" y="75"/>
                </a:lnTo>
                <a:lnTo>
                  <a:pt x="5500" y="65"/>
                </a:lnTo>
                <a:lnTo>
                  <a:pt x="5485" y="55"/>
                </a:lnTo>
                <a:lnTo>
                  <a:pt x="5470" y="45"/>
                </a:lnTo>
                <a:lnTo>
                  <a:pt x="5453" y="37"/>
                </a:lnTo>
                <a:lnTo>
                  <a:pt x="5438" y="30"/>
                </a:lnTo>
                <a:lnTo>
                  <a:pt x="5420" y="25"/>
                </a:lnTo>
                <a:lnTo>
                  <a:pt x="5403" y="17"/>
                </a:lnTo>
                <a:lnTo>
                  <a:pt x="5385" y="12"/>
                </a:lnTo>
                <a:lnTo>
                  <a:pt x="5368" y="7"/>
                </a:lnTo>
                <a:lnTo>
                  <a:pt x="5348" y="5"/>
                </a:lnTo>
                <a:lnTo>
                  <a:pt x="5330" y="2"/>
                </a:lnTo>
                <a:lnTo>
                  <a:pt x="5310" y="0"/>
                </a:lnTo>
                <a:lnTo>
                  <a:pt x="5290" y="0"/>
                </a:lnTo>
                <a:lnTo>
                  <a:pt x="375" y="0"/>
                </a:lnTo>
              </a:path>
            </a:pathLst>
          </a:custGeom>
          <a:noFill/>
          <a:ln w="47">
            <a:solidFill>
              <a:srgbClr val="0726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57" name="Picture 16">
            <a:extLst>
              <a:ext uri="{FF2B5EF4-FFF2-40B4-BE49-F238E27FC236}">
                <a16:creationId xmlns:a16="http://schemas.microsoft.com/office/drawing/2014/main" id="{095D1828-D7C9-435D-942A-BE2836D6F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38" y="1581207"/>
            <a:ext cx="22209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Freeform 23">
            <a:extLst>
              <a:ext uri="{FF2B5EF4-FFF2-40B4-BE49-F238E27FC236}">
                <a16:creationId xmlns:a16="http://schemas.microsoft.com/office/drawing/2014/main" id="{FEFC2840-E88E-4DA3-B088-0CB2D53E3644}"/>
              </a:ext>
            </a:extLst>
          </p:cNvPr>
          <p:cNvSpPr>
            <a:spLocks/>
          </p:cNvSpPr>
          <p:nvPr/>
        </p:nvSpPr>
        <p:spPr bwMode="auto">
          <a:xfrm rot="1370828">
            <a:off x="4286464" y="2868668"/>
            <a:ext cx="1150937" cy="268288"/>
          </a:xfrm>
          <a:custGeom>
            <a:avLst/>
            <a:gdLst>
              <a:gd name="T0" fmla="*/ 2147483646 w 797"/>
              <a:gd name="T1" fmla="*/ 2147483646 h 681"/>
              <a:gd name="T2" fmla="*/ 2147483646 w 797"/>
              <a:gd name="T3" fmla="*/ 2147483646 h 681"/>
              <a:gd name="T4" fmla="*/ 2147483646 w 797"/>
              <a:gd name="T5" fmla="*/ 2147483646 h 681"/>
              <a:gd name="T6" fmla="*/ 2147483646 w 797"/>
              <a:gd name="T7" fmla="*/ 2147483646 h 681"/>
              <a:gd name="T8" fmla="*/ 2147483646 w 797"/>
              <a:gd name="T9" fmla="*/ 2147483646 h 681"/>
              <a:gd name="T10" fmla="*/ 0 w 797"/>
              <a:gd name="T11" fmla="*/ 2147483646 h 681"/>
              <a:gd name="T12" fmla="*/ 2147483646 w 797"/>
              <a:gd name="T13" fmla="*/ 0 h 681"/>
              <a:gd name="T14" fmla="*/ 2147483646 w 797"/>
              <a:gd name="T15" fmla="*/ 2147483646 h 681"/>
              <a:gd name="T16" fmla="*/ 2147483646 w 797"/>
              <a:gd name="T17" fmla="*/ 2147483646 h 681"/>
              <a:gd name="T18" fmla="*/ 2147483646 w 797"/>
              <a:gd name="T19" fmla="*/ 0 h 681"/>
              <a:gd name="T20" fmla="*/ 2147483646 w 797"/>
              <a:gd name="T21" fmla="*/ 2147483646 h 6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97"/>
              <a:gd name="T34" fmla="*/ 0 h 681"/>
              <a:gd name="T35" fmla="*/ 797 w 797"/>
              <a:gd name="T36" fmla="*/ 681 h 6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97" h="681">
                <a:moveTo>
                  <a:pt x="797" y="340"/>
                </a:moveTo>
                <a:lnTo>
                  <a:pt x="636" y="681"/>
                </a:lnTo>
                <a:lnTo>
                  <a:pt x="636" y="511"/>
                </a:lnTo>
                <a:lnTo>
                  <a:pt x="161" y="511"/>
                </a:lnTo>
                <a:lnTo>
                  <a:pt x="161" y="681"/>
                </a:lnTo>
                <a:lnTo>
                  <a:pt x="0" y="340"/>
                </a:lnTo>
                <a:lnTo>
                  <a:pt x="161" y="0"/>
                </a:lnTo>
                <a:lnTo>
                  <a:pt x="161" y="170"/>
                </a:lnTo>
                <a:lnTo>
                  <a:pt x="636" y="170"/>
                </a:lnTo>
                <a:lnTo>
                  <a:pt x="636" y="0"/>
                </a:lnTo>
                <a:lnTo>
                  <a:pt x="797" y="340"/>
                </a:lnTo>
                <a:close/>
              </a:path>
            </a:pathLst>
          </a:custGeom>
          <a:solidFill>
            <a:srgbClr val="4F81BD"/>
          </a:solidFill>
          <a:ln w="0">
            <a:solidFill>
              <a:srgbClr val="07264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59" name="Rectangle 7">
            <a:extLst>
              <a:ext uri="{FF2B5EF4-FFF2-40B4-BE49-F238E27FC236}">
                <a16:creationId xmlns:a16="http://schemas.microsoft.com/office/drawing/2014/main" id="{B90150E3-F6E1-45D8-96B5-1B4D2088E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813" y="3092507"/>
            <a:ext cx="11156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9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1600">
                <a:solidFill>
                  <a:srgbClr val="07264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Cooperation</a:t>
            </a:r>
            <a:endParaRPr lang="en-US" altLang="en-US" sz="16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60" name="Freeform 23">
            <a:extLst>
              <a:ext uri="{FF2B5EF4-FFF2-40B4-BE49-F238E27FC236}">
                <a16:creationId xmlns:a16="http://schemas.microsoft.com/office/drawing/2014/main" id="{0AF5A8D1-4E19-46D5-A896-888DD887DD1F}"/>
              </a:ext>
            </a:extLst>
          </p:cNvPr>
          <p:cNvSpPr>
            <a:spLocks/>
          </p:cNvSpPr>
          <p:nvPr/>
        </p:nvSpPr>
        <p:spPr bwMode="auto">
          <a:xfrm>
            <a:off x="7756738" y="3510018"/>
            <a:ext cx="620712" cy="431800"/>
          </a:xfrm>
          <a:custGeom>
            <a:avLst/>
            <a:gdLst>
              <a:gd name="T0" fmla="*/ 0 w 797"/>
              <a:gd name="T1" fmla="*/ 0 h 681"/>
              <a:gd name="T2" fmla="*/ 0 w 797"/>
              <a:gd name="T3" fmla="*/ 0 h 681"/>
              <a:gd name="T4" fmla="*/ 0 w 797"/>
              <a:gd name="T5" fmla="*/ 0 h 681"/>
              <a:gd name="T6" fmla="*/ 0 w 797"/>
              <a:gd name="T7" fmla="*/ 0 h 681"/>
              <a:gd name="T8" fmla="*/ 0 w 797"/>
              <a:gd name="T9" fmla="*/ 0 h 681"/>
              <a:gd name="T10" fmla="*/ 0 w 797"/>
              <a:gd name="T11" fmla="*/ 0 h 681"/>
              <a:gd name="T12" fmla="*/ 0 w 797"/>
              <a:gd name="T13" fmla="*/ 0 h 681"/>
              <a:gd name="T14" fmla="*/ 0 w 797"/>
              <a:gd name="T15" fmla="*/ 0 h 681"/>
              <a:gd name="T16" fmla="*/ 0 w 797"/>
              <a:gd name="T17" fmla="*/ 0 h 681"/>
              <a:gd name="T18" fmla="*/ 0 w 797"/>
              <a:gd name="T19" fmla="*/ 0 h 681"/>
              <a:gd name="T20" fmla="*/ 0 w 797"/>
              <a:gd name="T21" fmla="*/ 0 h 6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97"/>
              <a:gd name="T34" fmla="*/ 0 h 681"/>
              <a:gd name="T35" fmla="*/ 797 w 797"/>
              <a:gd name="T36" fmla="*/ 681 h 6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97" h="681">
                <a:moveTo>
                  <a:pt x="797" y="340"/>
                </a:moveTo>
                <a:lnTo>
                  <a:pt x="636" y="681"/>
                </a:lnTo>
                <a:lnTo>
                  <a:pt x="636" y="511"/>
                </a:lnTo>
                <a:lnTo>
                  <a:pt x="161" y="511"/>
                </a:lnTo>
                <a:lnTo>
                  <a:pt x="161" y="681"/>
                </a:lnTo>
                <a:lnTo>
                  <a:pt x="0" y="340"/>
                </a:lnTo>
                <a:lnTo>
                  <a:pt x="161" y="0"/>
                </a:lnTo>
                <a:lnTo>
                  <a:pt x="161" y="170"/>
                </a:lnTo>
                <a:lnTo>
                  <a:pt x="636" y="170"/>
                </a:lnTo>
                <a:lnTo>
                  <a:pt x="636" y="0"/>
                </a:lnTo>
                <a:lnTo>
                  <a:pt x="797" y="340"/>
                </a:lnTo>
                <a:close/>
              </a:path>
            </a:pathLst>
          </a:custGeom>
          <a:solidFill>
            <a:srgbClr val="4F81BD"/>
          </a:solidFill>
          <a:ln w="0">
            <a:solidFill>
              <a:srgbClr val="07264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6C1CCD0-1896-463B-A95A-B0E928630272}"/>
              </a:ext>
            </a:extLst>
          </p:cNvPr>
          <p:cNvSpPr/>
          <p:nvPr/>
        </p:nvSpPr>
        <p:spPr bwMode="auto">
          <a:xfrm>
            <a:off x="8469525" y="1919343"/>
            <a:ext cx="1708150" cy="36957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09989" name="Rectangle 7">
            <a:extLst>
              <a:ext uri="{FF2B5EF4-FFF2-40B4-BE49-F238E27FC236}">
                <a16:creationId xmlns:a16="http://schemas.microsoft.com/office/drawing/2014/main" id="{DFDEAE7A-5FD7-491F-8489-CAC0BAFAD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464" y="1555807"/>
            <a:ext cx="6059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C6600"/>
                </a:solidFill>
                <a:latin typeface="Calibri"/>
                <a:cs typeface="Arial" panose="020B0604020202020204" pitchFamily="34" charset="0"/>
              </a:rPr>
              <a:t>Global</a:t>
            </a:r>
          </a:p>
        </p:txBody>
      </p:sp>
      <p:pic>
        <p:nvPicPr>
          <p:cNvPr id="18463" name="Picture 58">
            <a:extLst>
              <a:ext uri="{FF2B5EF4-FFF2-40B4-BE49-F238E27FC236}">
                <a16:creationId xmlns:a16="http://schemas.microsoft.com/office/drawing/2014/main" id="{0BE4F84B-7270-428C-9950-F8263BC5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725" y="2013007"/>
            <a:ext cx="11826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60">
            <a:extLst>
              <a:ext uri="{FF2B5EF4-FFF2-40B4-BE49-F238E27FC236}">
                <a16:creationId xmlns:a16="http://schemas.microsoft.com/office/drawing/2014/main" id="{B78630F0-BF86-4B2B-A58B-D060DAF7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400" y="2657532"/>
            <a:ext cx="16208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61">
            <a:extLst>
              <a:ext uri="{FF2B5EF4-FFF2-40B4-BE49-F238E27FC236}">
                <a16:creationId xmlns:a16="http://schemas.microsoft.com/office/drawing/2014/main" id="{95CEAF58-358A-4083-843D-88AE2F7C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350" y="3152831"/>
            <a:ext cx="13335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6" name="Rectangle 5">
            <a:extLst>
              <a:ext uri="{FF2B5EF4-FFF2-40B4-BE49-F238E27FC236}">
                <a16:creationId xmlns:a16="http://schemas.microsoft.com/office/drawing/2014/main" id="{D69BFF66-AF21-4C0F-B0FC-43318153BC2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82200" y="4449352"/>
            <a:ext cx="1128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9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US" altLang="en-US" sz="1800">
              <a:solidFill>
                <a:srgbClr val="07264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1600">
                <a:solidFill>
                  <a:srgbClr val="07264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International</a:t>
            </a:r>
            <a:endParaRPr lang="en-US" altLang="en-US" sz="16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67" name="Rectangle 5">
            <a:extLst>
              <a:ext uri="{FF2B5EF4-FFF2-40B4-BE49-F238E27FC236}">
                <a16:creationId xmlns:a16="http://schemas.microsoft.com/office/drawing/2014/main" id="{50F76C87-009E-4A35-811D-B653E0EB1AF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88611" y="2564990"/>
            <a:ext cx="1115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9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US" altLang="en-US" sz="1800">
              <a:solidFill>
                <a:srgbClr val="07264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1600">
                <a:solidFill>
                  <a:srgbClr val="07264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Cooperation</a:t>
            </a:r>
            <a:endParaRPr lang="en-US" altLang="en-US" sz="16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468" name="Picture 44" descr="ARIB">
            <a:extLst>
              <a:ext uri="{FF2B5EF4-FFF2-40B4-BE49-F238E27FC236}">
                <a16:creationId xmlns:a16="http://schemas.microsoft.com/office/drawing/2014/main" id="{353D8EC0-07D4-40E0-B836-CE504018B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263" y="3640194"/>
            <a:ext cx="133826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1" descr="image001">
            <a:extLst>
              <a:ext uri="{FF2B5EF4-FFF2-40B4-BE49-F238E27FC236}">
                <a16:creationId xmlns:a16="http://schemas.microsoft.com/office/drawing/2014/main" id="{5CDFD69D-37AF-4BC8-B54E-030E0C532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38" y="1868543"/>
            <a:ext cx="208756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0" name="Freeform 23">
            <a:extLst>
              <a:ext uri="{FF2B5EF4-FFF2-40B4-BE49-F238E27FC236}">
                <a16:creationId xmlns:a16="http://schemas.microsoft.com/office/drawing/2014/main" id="{0E1A21C0-91ED-46FC-B215-8E23042CD31D}"/>
              </a:ext>
            </a:extLst>
          </p:cNvPr>
          <p:cNvSpPr>
            <a:spLocks/>
          </p:cNvSpPr>
          <p:nvPr/>
        </p:nvSpPr>
        <p:spPr bwMode="auto">
          <a:xfrm>
            <a:off x="4937338" y="5075294"/>
            <a:ext cx="506412" cy="250825"/>
          </a:xfrm>
          <a:custGeom>
            <a:avLst/>
            <a:gdLst>
              <a:gd name="T0" fmla="*/ 2147483646 w 797"/>
              <a:gd name="T1" fmla="*/ 2147483646 h 681"/>
              <a:gd name="T2" fmla="*/ 2147483646 w 797"/>
              <a:gd name="T3" fmla="*/ 2147483646 h 681"/>
              <a:gd name="T4" fmla="*/ 2147483646 w 797"/>
              <a:gd name="T5" fmla="*/ 2147483646 h 681"/>
              <a:gd name="T6" fmla="*/ 2147483646 w 797"/>
              <a:gd name="T7" fmla="*/ 2147483646 h 681"/>
              <a:gd name="T8" fmla="*/ 2147483646 w 797"/>
              <a:gd name="T9" fmla="*/ 2147483646 h 681"/>
              <a:gd name="T10" fmla="*/ 0 w 797"/>
              <a:gd name="T11" fmla="*/ 2147483646 h 681"/>
              <a:gd name="T12" fmla="*/ 2147483646 w 797"/>
              <a:gd name="T13" fmla="*/ 0 h 681"/>
              <a:gd name="T14" fmla="*/ 2147483646 w 797"/>
              <a:gd name="T15" fmla="*/ 2147483646 h 681"/>
              <a:gd name="T16" fmla="*/ 2147483646 w 797"/>
              <a:gd name="T17" fmla="*/ 2147483646 h 681"/>
              <a:gd name="T18" fmla="*/ 2147483646 w 797"/>
              <a:gd name="T19" fmla="*/ 0 h 681"/>
              <a:gd name="T20" fmla="*/ 2147483646 w 797"/>
              <a:gd name="T21" fmla="*/ 2147483646 h 6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97"/>
              <a:gd name="T34" fmla="*/ 0 h 681"/>
              <a:gd name="T35" fmla="*/ 797 w 797"/>
              <a:gd name="T36" fmla="*/ 681 h 6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97" h="681">
                <a:moveTo>
                  <a:pt x="797" y="340"/>
                </a:moveTo>
                <a:lnTo>
                  <a:pt x="636" y="681"/>
                </a:lnTo>
                <a:lnTo>
                  <a:pt x="636" y="511"/>
                </a:lnTo>
                <a:lnTo>
                  <a:pt x="161" y="511"/>
                </a:lnTo>
                <a:lnTo>
                  <a:pt x="161" y="681"/>
                </a:lnTo>
                <a:lnTo>
                  <a:pt x="0" y="340"/>
                </a:lnTo>
                <a:lnTo>
                  <a:pt x="161" y="0"/>
                </a:lnTo>
                <a:lnTo>
                  <a:pt x="161" y="170"/>
                </a:lnTo>
                <a:lnTo>
                  <a:pt x="636" y="170"/>
                </a:lnTo>
                <a:lnTo>
                  <a:pt x="636" y="0"/>
                </a:lnTo>
                <a:lnTo>
                  <a:pt x="797" y="340"/>
                </a:lnTo>
                <a:close/>
              </a:path>
            </a:pathLst>
          </a:custGeom>
          <a:solidFill>
            <a:srgbClr val="4F81BD"/>
          </a:solidFill>
          <a:ln w="0">
            <a:solidFill>
              <a:srgbClr val="07264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71" name="Rectangle 1">
            <a:extLst>
              <a:ext uri="{FF2B5EF4-FFF2-40B4-BE49-F238E27FC236}">
                <a16:creationId xmlns:a16="http://schemas.microsoft.com/office/drawing/2014/main" id="{FE2880C9-0CEF-427D-8A9C-4720373C2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042" y="5332469"/>
            <a:ext cx="955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9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1400">
                <a:solidFill>
                  <a:srgbClr val="07264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Validation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en-US" sz="1400">
                <a:solidFill>
                  <a:srgbClr val="07264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 Feedback</a:t>
            </a:r>
            <a:endParaRPr lang="en-US" altLang="en-US" sz="14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472" name="Picture 49" descr="SISCOGA_COLOR">
            <a:hlinkClick r:id="rId27" tooltip="SISCOGA COLOR.jpg"/>
            <a:extLst>
              <a:ext uri="{FF2B5EF4-FFF2-40B4-BE49-F238E27FC236}">
                <a16:creationId xmlns:a16="http://schemas.microsoft.com/office/drawing/2014/main" id="{6C0C6A2B-EB2A-4F7B-A12E-F284974B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39" y="4716519"/>
            <a:ext cx="504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3" name="Picture 50" descr="LogoSmall639518">
            <a:extLst>
              <a:ext uri="{FF2B5EF4-FFF2-40B4-BE49-F238E27FC236}">
                <a16:creationId xmlns:a16="http://schemas.microsoft.com/office/drawing/2014/main" id="{F635C594-13D0-400A-96B8-872D63BF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64" y="3510018"/>
            <a:ext cx="541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4" name="Picture 51" descr="drive C2X">
            <a:extLst>
              <a:ext uri="{FF2B5EF4-FFF2-40B4-BE49-F238E27FC236}">
                <a16:creationId xmlns:a16="http://schemas.microsoft.com/office/drawing/2014/main" id="{D79A8698-3171-4FD3-A636-02D24DE0E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3" y="4096733"/>
            <a:ext cx="1181101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5" name="Picture 52" descr="Evita_Logo">
            <a:extLst>
              <a:ext uri="{FF2B5EF4-FFF2-40B4-BE49-F238E27FC236}">
                <a16:creationId xmlns:a16="http://schemas.microsoft.com/office/drawing/2014/main" id="{A4FC2BDE-B99F-4BF8-80BE-A8C7F352F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76" y="5488044"/>
            <a:ext cx="7207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76" name="Group 54">
            <a:extLst>
              <a:ext uri="{FF2B5EF4-FFF2-40B4-BE49-F238E27FC236}">
                <a16:creationId xmlns:a16="http://schemas.microsoft.com/office/drawing/2014/main" id="{A67C80EF-9631-4535-A37E-5106E5FDC3CC}"/>
              </a:ext>
            </a:extLst>
          </p:cNvPr>
          <p:cNvGrpSpPr>
            <a:grpSpLocks/>
          </p:cNvGrpSpPr>
          <p:nvPr/>
        </p:nvGrpSpPr>
        <p:grpSpPr bwMode="auto">
          <a:xfrm>
            <a:off x="1843972" y="4840344"/>
            <a:ext cx="702564" cy="727075"/>
            <a:chOff x="2917" y="1842"/>
            <a:chExt cx="1088" cy="1021"/>
          </a:xfrm>
        </p:grpSpPr>
        <p:pic>
          <p:nvPicPr>
            <p:cNvPr id="18528" name="Picture 55">
              <a:extLst>
                <a:ext uri="{FF2B5EF4-FFF2-40B4-BE49-F238E27FC236}">
                  <a16:creationId xmlns:a16="http://schemas.microsoft.com/office/drawing/2014/main" id="{26DBE3B1-B993-4C6C-BB70-42B2CC88A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842"/>
              <a:ext cx="607" cy="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29" name="Text Box 56">
              <a:extLst>
                <a:ext uri="{FF2B5EF4-FFF2-40B4-BE49-F238E27FC236}">
                  <a16:creationId xmlns:a16="http://schemas.microsoft.com/office/drawing/2014/main" id="{BE653E6A-BD4D-4766-92CC-8491650C8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2431"/>
              <a:ext cx="108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9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400" i="1">
                  <a:solidFill>
                    <a:prstClr val="black"/>
                  </a:solidFill>
                  <a:latin typeface="Times" panose="02020603050405020304" pitchFamily="18" charset="0"/>
                  <a:cs typeface="Arial" panose="020B0604020202020204" pitchFamily="34" charset="0"/>
                </a:rPr>
                <a:t>ITSsV6</a:t>
              </a:r>
            </a:p>
          </p:txBody>
        </p:sp>
      </p:grpSp>
      <p:grpSp>
        <p:nvGrpSpPr>
          <p:cNvPr id="18477" name="Group 1">
            <a:extLst>
              <a:ext uri="{FF2B5EF4-FFF2-40B4-BE49-F238E27FC236}">
                <a16:creationId xmlns:a16="http://schemas.microsoft.com/office/drawing/2014/main" id="{7E3AB663-676F-40FB-8FCF-27097507DCE6}"/>
              </a:ext>
            </a:extLst>
          </p:cNvPr>
          <p:cNvGrpSpPr>
            <a:grpSpLocks/>
          </p:cNvGrpSpPr>
          <p:nvPr/>
        </p:nvGrpSpPr>
        <p:grpSpPr bwMode="auto">
          <a:xfrm>
            <a:off x="1162263" y="3120420"/>
            <a:ext cx="1363662" cy="373062"/>
            <a:chOff x="0" y="3443288"/>
            <a:chExt cx="1557972" cy="573461"/>
          </a:xfrm>
        </p:grpSpPr>
        <p:pic>
          <p:nvPicPr>
            <p:cNvPr id="18526" name="Picture 18">
              <a:extLst>
                <a:ext uri="{FF2B5EF4-FFF2-40B4-BE49-F238E27FC236}">
                  <a16:creationId xmlns:a16="http://schemas.microsoft.com/office/drawing/2014/main" id="{026DB9E2-CE86-4814-AF77-620E96DBF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43288"/>
              <a:ext cx="144462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27" name="Rectangle 59">
              <a:extLst>
                <a:ext uri="{FF2B5EF4-FFF2-40B4-BE49-F238E27FC236}">
                  <a16:creationId xmlns:a16="http://schemas.microsoft.com/office/drawing/2014/main" id="{55891835-14F4-4E95-9268-611F5C57B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9677" y="3497263"/>
              <a:ext cx="328295" cy="51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9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US" altLang="en-US" sz="1600" i="1">
                  <a:solidFill>
                    <a:srgbClr val="C0504D"/>
                  </a:solidFill>
                  <a:latin typeface="Times" panose="02020603050405020304" pitchFamily="18" charset="0"/>
                  <a:cs typeface="Arial" panose="020B0604020202020204" pitchFamily="34" charset="0"/>
                </a:rPr>
                <a:t>2</a:t>
              </a:r>
              <a:endParaRPr lang="en-GB" altLang="en-US" sz="1600" i="1">
                <a:solidFill>
                  <a:srgbClr val="C0504D"/>
                </a:solidFill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478" name="Picture 19" descr="Fot_net_RVB">
            <a:extLst>
              <a:ext uri="{FF2B5EF4-FFF2-40B4-BE49-F238E27FC236}">
                <a16:creationId xmlns:a16="http://schemas.microsoft.com/office/drawing/2014/main" id="{B4455653-881F-4DF7-953C-3DFF4D4BA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01" y="3416356"/>
            <a:ext cx="16732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9" name="Picture 4" descr="easis">
            <a:hlinkClick r:id="rId35"/>
            <a:extLst>
              <a:ext uri="{FF2B5EF4-FFF2-40B4-BE49-F238E27FC236}">
                <a16:creationId xmlns:a16="http://schemas.microsoft.com/office/drawing/2014/main" id="{3A2E0815-12DA-4DB5-AD50-82C7CC162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63" y="5888093"/>
            <a:ext cx="1333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80" name="Rectangle 7">
            <a:extLst>
              <a:ext uri="{FF2B5EF4-FFF2-40B4-BE49-F238E27FC236}">
                <a16:creationId xmlns:a16="http://schemas.microsoft.com/office/drawing/2014/main" id="{407DE7A1-307D-4035-BF8D-2D530D4E1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340" y="6150570"/>
            <a:ext cx="3282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9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1800">
                <a:solidFill>
                  <a:srgbClr val="CC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 and national funded projects</a:t>
            </a:r>
          </a:p>
        </p:txBody>
      </p:sp>
      <p:grpSp>
        <p:nvGrpSpPr>
          <p:cNvPr id="18481" name="Group 15">
            <a:extLst>
              <a:ext uri="{FF2B5EF4-FFF2-40B4-BE49-F238E27FC236}">
                <a16:creationId xmlns:a16="http://schemas.microsoft.com/office/drawing/2014/main" id="{24E26744-5D13-4B4B-831B-173DAE1ABE61}"/>
              </a:ext>
            </a:extLst>
          </p:cNvPr>
          <p:cNvGrpSpPr>
            <a:grpSpLocks/>
          </p:cNvGrpSpPr>
          <p:nvPr/>
        </p:nvGrpSpPr>
        <p:grpSpPr bwMode="auto">
          <a:xfrm>
            <a:off x="7569413" y="5075294"/>
            <a:ext cx="768350" cy="620713"/>
            <a:chOff x="68" y="164"/>
            <a:chExt cx="1134" cy="816"/>
          </a:xfrm>
        </p:grpSpPr>
        <p:pic>
          <p:nvPicPr>
            <p:cNvPr id="18522" name="Picture 16" descr="ANd9GcQcsdl3LWF27AVFtQmpg17OaajbIzlCXhbobODgDDxvqmZtjPZz7Q">
              <a:extLst>
                <a:ext uri="{FF2B5EF4-FFF2-40B4-BE49-F238E27FC236}">
                  <a16:creationId xmlns:a16="http://schemas.microsoft.com/office/drawing/2014/main" id="{6C33F559-1F38-4F2F-A741-F05E98D4F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0"/>
              <a:ext cx="671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3" name="Picture 30" descr="http://www.britclub.org/">
              <a:hlinkClick r:id="rId38"/>
              <a:extLst>
                <a:ext uri="{FF2B5EF4-FFF2-40B4-BE49-F238E27FC236}">
                  <a16:creationId xmlns:a16="http://schemas.microsoft.com/office/drawing/2014/main" id="{5FA3E19C-C4B4-429A-8C8A-B755B9EC9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754"/>
              <a:ext cx="2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4" name="Picture 32" descr="http://library.thinkquest.org/05aug/01746/hyperlink.htm">
              <a:hlinkClick r:id="rId40"/>
              <a:extLst>
                <a:ext uri="{FF2B5EF4-FFF2-40B4-BE49-F238E27FC236}">
                  <a16:creationId xmlns:a16="http://schemas.microsoft.com/office/drawing/2014/main" id="{253DA996-6E6C-41AC-AFF6-A086C5BDD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754"/>
              <a:ext cx="318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5" name="Picture 19" descr="ANd9GcSEeypEqeKdBDRNqjlMe83Tm1dvnVjv9WuC5yQxXPZ_Ql8g5ymM">
              <a:extLst>
                <a:ext uri="{FF2B5EF4-FFF2-40B4-BE49-F238E27FC236}">
                  <a16:creationId xmlns:a16="http://schemas.microsoft.com/office/drawing/2014/main" id="{7293C7DC-BCF1-456B-A26C-C4EFC4D45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64"/>
              <a:ext cx="27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82" name="Picture 15">
            <a:extLst>
              <a:ext uri="{FF2B5EF4-FFF2-40B4-BE49-F238E27FC236}">
                <a16:creationId xmlns:a16="http://schemas.microsoft.com/office/drawing/2014/main" id="{3480E49C-3C45-4BAB-BAF3-390FB53D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13" y="5542018"/>
            <a:ext cx="12319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83" name="Rectangle 7">
            <a:extLst>
              <a:ext uri="{FF2B5EF4-FFF2-40B4-BE49-F238E27FC236}">
                <a16:creationId xmlns:a16="http://schemas.microsoft.com/office/drawing/2014/main" id="{9CDF27ED-7EEB-4362-8D81-29D5CD17A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575" y="2463856"/>
            <a:ext cx="628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9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M/ 453</a:t>
            </a:r>
          </a:p>
        </p:txBody>
      </p:sp>
      <p:sp>
        <p:nvSpPr>
          <p:cNvPr id="18484" name="Rectangle 7">
            <a:extLst>
              <a:ext uri="{FF2B5EF4-FFF2-40B4-BE49-F238E27FC236}">
                <a16:creationId xmlns:a16="http://schemas.microsoft.com/office/drawing/2014/main" id="{182A6804-5825-4293-B487-9BF769C79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3726" y="5757918"/>
            <a:ext cx="377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9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1400">
                <a:solidFill>
                  <a:srgbClr val="07264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HTG</a:t>
            </a:r>
            <a:endParaRPr lang="en-US" altLang="en-US" sz="14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485" name="Picture 11">
            <a:extLst>
              <a:ext uri="{FF2B5EF4-FFF2-40B4-BE49-F238E27FC236}">
                <a16:creationId xmlns:a16="http://schemas.microsoft.com/office/drawing/2014/main" id="{7D9BDD84-69CF-4599-8ED3-F845C7A39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51" y="6021443"/>
            <a:ext cx="78581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86" name="Picture 17" descr="http://www.itsstandards.eu/templates/rt_catalyst_j15/images/blank.gif">
            <a:hlinkClick r:id="rId45"/>
            <a:extLst>
              <a:ext uri="{FF2B5EF4-FFF2-40B4-BE49-F238E27FC236}">
                <a16:creationId xmlns:a16="http://schemas.microsoft.com/office/drawing/2014/main" id="{0C829107-CCD0-4FFC-9108-184ED0F81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26" y="-39906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7" name="Picture 19" descr="http://www.itsstandards.eu/templates/rt_catalyst_j15/images/blank.gif">
            <a:hlinkClick r:id="rId45"/>
            <a:extLst>
              <a:ext uri="{FF2B5EF4-FFF2-40B4-BE49-F238E27FC236}">
                <a16:creationId xmlns:a16="http://schemas.microsoft.com/office/drawing/2014/main" id="{EA551285-745F-4872-A80D-650CB1AD9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26" y="-24666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8" name="Picture 20">
            <a:extLst>
              <a:ext uri="{FF2B5EF4-FFF2-40B4-BE49-F238E27FC236}">
                <a16:creationId xmlns:a16="http://schemas.microsoft.com/office/drawing/2014/main" id="{FAA915FC-F1AA-406D-B75B-1DBA1E30B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64" y="3016307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89" name="Picture 21">
            <a:extLst>
              <a:ext uri="{FF2B5EF4-FFF2-40B4-BE49-F238E27FC236}">
                <a16:creationId xmlns:a16="http://schemas.microsoft.com/office/drawing/2014/main" id="{418C9D82-8D40-490F-A5BF-B93A71DF4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650" y="4892731"/>
            <a:ext cx="19256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90" name="Picture 78">
            <a:extLst>
              <a:ext uri="{FF2B5EF4-FFF2-40B4-BE49-F238E27FC236}">
                <a16:creationId xmlns:a16="http://schemas.microsoft.com/office/drawing/2014/main" id="{3A0403F5-236B-4238-8754-E8AA2566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75" y="2857556"/>
            <a:ext cx="1627188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91" name="Picture 24">
            <a:extLst>
              <a:ext uri="{FF2B5EF4-FFF2-40B4-BE49-F238E27FC236}">
                <a16:creationId xmlns:a16="http://schemas.microsoft.com/office/drawing/2014/main" id="{CB32CD57-B202-4CA9-901D-1E08FE645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64" y="619181"/>
            <a:ext cx="752475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92" name="Rectangle 7">
            <a:extLst>
              <a:ext uri="{FF2B5EF4-FFF2-40B4-BE49-F238E27FC236}">
                <a16:creationId xmlns:a16="http://schemas.microsoft.com/office/drawing/2014/main" id="{E0BEBA91-1457-4462-A818-A654AA843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813" y="1220844"/>
            <a:ext cx="21672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9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1800" dirty="0">
                <a:solidFill>
                  <a:srgbClr val="CC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Stakeholders Groups</a:t>
            </a:r>
          </a:p>
        </p:txBody>
      </p:sp>
      <p:pic>
        <p:nvPicPr>
          <p:cNvPr id="18493" name="Picture 23">
            <a:extLst>
              <a:ext uri="{FF2B5EF4-FFF2-40B4-BE49-F238E27FC236}">
                <a16:creationId xmlns:a16="http://schemas.microsoft.com/office/drawing/2014/main" id="{A4239091-AF22-466C-8CA2-9AED2519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50" y="856645"/>
            <a:ext cx="10350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94" name="Picture 25">
            <a:extLst>
              <a:ext uri="{FF2B5EF4-FFF2-40B4-BE49-F238E27FC236}">
                <a16:creationId xmlns:a16="http://schemas.microsoft.com/office/drawing/2014/main" id="{FE3251BC-E9A0-4AD9-A18F-FBA70252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38" y="590606"/>
            <a:ext cx="9144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95" name="Picture 2">
            <a:extLst>
              <a:ext uri="{FF2B5EF4-FFF2-40B4-BE49-F238E27FC236}">
                <a16:creationId xmlns:a16="http://schemas.microsoft.com/office/drawing/2014/main" id="{5F966449-F054-44A4-B81B-AA9A781AF4DF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964" y="628707"/>
            <a:ext cx="663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6" name="Picture 4" descr="SAE International Logo R 2015 med.png">
            <a:extLst>
              <a:ext uri="{FF2B5EF4-FFF2-40B4-BE49-F238E27FC236}">
                <a16:creationId xmlns:a16="http://schemas.microsoft.com/office/drawing/2014/main" id="{58635D98-2B88-4E56-8CB9-4AADF64F5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00" y="4029131"/>
            <a:ext cx="7699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7" name="Picture 3">
            <a:extLst>
              <a:ext uri="{FF2B5EF4-FFF2-40B4-BE49-F238E27FC236}">
                <a16:creationId xmlns:a16="http://schemas.microsoft.com/office/drawing/2014/main" id="{30857A24-BDA6-4CC6-BEB0-3451B4A7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126" y="3813231"/>
            <a:ext cx="5191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8" name="Picture 3">
            <a:extLst>
              <a:ext uri="{FF2B5EF4-FFF2-40B4-BE49-F238E27FC236}">
                <a16:creationId xmlns:a16="http://schemas.microsoft.com/office/drawing/2014/main" id="{F1AA1000-2A60-4073-8750-9C93D601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89" y="2098731"/>
            <a:ext cx="3635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9" name="Picture 171" descr="ACEA.jpg">
            <a:extLst>
              <a:ext uri="{FF2B5EF4-FFF2-40B4-BE49-F238E27FC236}">
                <a16:creationId xmlns:a16="http://schemas.microsoft.com/office/drawing/2014/main" id="{9CC808CE-1FBA-4DEA-9AE2-55F0D8EB4354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64" y="682681"/>
            <a:ext cx="471487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0" name="Picture 172" descr="logo-clepa.jpg">
            <a:extLst>
              <a:ext uri="{FF2B5EF4-FFF2-40B4-BE49-F238E27FC236}">
                <a16:creationId xmlns:a16="http://schemas.microsoft.com/office/drawing/2014/main" id="{959A2AF0-92DF-426D-AB55-FB5005DA21B4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76" y="279457"/>
            <a:ext cx="1514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1" name="Picture 174" descr="avnu_logor.jpg">
            <a:extLst>
              <a:ext uri="{FF2B5EF4-FFF2-40B4-BE49-F238E27FC236}">
                <a16:creationId xmlns:a16="http://schemas.microsoft.com/office/drawing/2014/main" id="{A3828C5F-80BD-4722-A37A-184E702DB90D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38" y="5041957"/>
            <a:ext cx="1143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2" name="Picture 222" descr="5GAA.png">
            <a:extLst>
              <a:ext uri="{FF2B5EF4-FFF2-40B4-BE49-F238E27FC236}">
                <a16:creationId xmlns:a16="http://schemas.microsoft.com/office/drawing/2014/main" id="{588DCF5D-B2C1-4E32-AA15-C816F0FC5998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38" y="2362257"/>
            <a:ext cx="9064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3" name="Picture 81">
            <a:extLst>
              <a:ext uri="{FF2B5EF4-FFF2-40B4-BE49-F238E27FC236}">
                <a16:creationId xmlns:a16="http://schemas.microsoft.com/office/drawing/2014/main" id="{ED44829F-57EE-4ACB-92B4-08CDF776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364" y="5324531"/>
            <a:ext cx="15144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504" name="Group 1">
            <a:extLst>
              <a:ext uri="{FF2B5EF4-FFF2-40B4-BE49-F238E27FC236}">
                <a16:creationId xmlns:a16="http://schemas.microsoft.com/office/drawing/2014/main" id="{DB6086E9-DD06-4E77-BFF8-1E3F79308593}"/>
              </a:ext>
            </a:extLst>
          </p:cNvPr>
          <p:cNvGrpSpPr>
            <a:grpSpLocks/>
          </p:cNvGrpSpPr>
          <p:nvPr/>
        </p:nvGrpSpPr>
        <p:grpSpPr bwMode="auto">
          <a:xfrm>
            <a:off x="1722651" y="2522594"/>
            <a:ext cx="981075" cy="295275"/>
            <a:chOff x="7793098" y="1716335"/>
            <a:chExt cx="980428" cy="294620"/>
          </a:xfrm>
        </p:grpSpPr>
        <p:pic>
          <p:nvPicPr>
            <p:cNvPr id="18520" name="图片 85" descr="http://www.aioti.eu/images/Logo_15_15_transparent_a_a.png">
              <a:hlinkClick r:id="rId62"/>
              <a:extLst>
                <a:ext uri="{FF2B5EF4-FFF2-40B4-BE49-F238E27FC236}">
                  <a16:creationId xmlns:a16="http://schemas.microsoft.com/office/drawing/2014/main" id="{5A9E135B-5A23-4463-B085-C6F5074FC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098" y="1716335"/>
              <a:ext cx="346768" cy="270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TextBox 84">
              <a:extLst>
                <a:ext uri="{FF2B5EF4-FFF2-40B4-BE49-F238E27FC236}">
                  <a16:creationId xmlns:a16="http://schemas.microsoft.com/office/drawing/2014/main" id="{BC39189B-E9C3-47F9-B83D-E9AEBFA1944B}"/>
                </a:ext>
              </a:extLst>
            </p:cNvPr>
            <p:cNvSpPr txBox="1"/>
            <p:nvPr/>
          </p:nvSpPr>
          <p:spPr bwMode="auto">
            <a:xfrm>
              <a:off x="8081832" y="1749599"/>
              <a:ext cx="691694" cy="261356"/>
            </a:xfrm>
            <a:prstGeom prst="rect">
              <a:avLst/>
            </a:prstGeom>
            <a:noFill/>
          </p:spPr>
          <p:txBody>
            <a:bodyPr lIns="90509" tIns="45248" rIns="90509" bIns="45248">
              <a:spAutoFit/>
            </a:bodyPr>
            <a:lstStyle/>
            <a:p>
              <a:pPr defTabSz="907556" eaLnBrk="0" hangingPunct="0">
                <a:defRPr/>
              </a:pPr>
              <a:r>
                <a:rPr lang="en-US" altLang="zh-CN" sz="1100" kern="0" dirty="0">
                  <a:solidFill>
                    <a:srgbClr val="8064A2"/>
                  </a:solidFill>
                  <a:latin typeface="Arial Black"/>
                  <a:cs typeface="Arial Black"/>
                </a:rPr>
                <a:t>AIOTI</a:t>
              </a:r>
            </a:p>
          </p:txBody>
        </p:sp>
      </p:grpSp>
      <p:pic>
        <p:nvPicPr>
          <p:cNvPr id="18505" name="Picture 79">
            <a:extLst>
              <a:ext uri="{FF2B5EF4-FFF2-40B4-BE49-F238E27FC236}">
                <a16:creationId xmlns:a16="http://schemas.microsoft.com/office/drawing/2014/main" id="{1D70F3D5-6474-4401-9CB0-133651652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14" y="2730557"/>
            <a:ext cx="16668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6" name="图片 53" descr="onem2m.jpg">
            <a:extLst>
              <a:ext uri="{FF2B5EF4-FFF2-40B4-BE49-F238E27FC236}">
                <a16:creationId xmlns:a16="http://schemas.microsoft.com/office/drawing/2014/main" id="{7B3D5FDB-1083-42AC-AB39-C0A8C9DFBE39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9" y="4676832"/>
            <a:ext cx="5603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7" name="Picture 82">
            <a:extLst>
              <a:ext uri="{FF2B5EF4-FFF2-40B4-BE49-F238E27FC236}">
                <a16:creationId xmlns:a16="http://schemas.microsoft.com/office/drawing/2014/main" id="{A7736811-264D-4220-A336-832ECE51D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38" y="4460931"/>
            <a:ext cx="8890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8" name="Picture 83">
            <a:extLst>
              <a:ext uri="{FF2B5EF4-FFF2-40B4-BE49-F238E27FC236}">
                <a16:creationId xmlns:a16="http://schemas.microsoft.com/office/drawing/2014/main" id="{FEA643AB-0D90-4BCE-8A7A-510E24F9D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00" y="3403657"/>
            <a:ext cx="1308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9" name="Freeform 15">
            <a:extLst>
              <a:ext uri="{FF2B5EF4-FFF2-40B4-BE49-F238E27FC236}">
                <a16:creationId xmlns:a16="http://schemas.microsoft.com/office/drawing/2014/main" id="{AAB8169E-A01A-49EC-B042-648F76455945}"/>
              </a:ext>
            </a:extLst>
          </p:cNvPr>
          <p:cNvSpPr>
            <a:spLocks/>
          </p:cNvSpPr>
          <p:nvPr/>
        </p:nvSpPr>
        <p:spPr bwMode="auto">
          <a:xfrm>
            <a:off x="1176551" y="3431571"/>
            <a:ext cx="3679825" cy="2541587"/>
          </a:xfrm>
          <a:custGeom>
            <a:avLst/>
            <a:gdLst>
              <a:gd name="T0" fmla="*/ 2147483646 w 5668"/>
              <a:gd name="T1" fmla="*/ 2147483646 h 2833"/>
              <a:gd name="T2" fmla="*/ 2147483646 w 5668"/>
              <a:gd name="T3" fmla="*/ 2147483646 h 2833"/>
              <a:gd name="T4" fmla="*/ 2147483646 w 5668"/>
              <a:gd name="T5" fmla="*/ 2147483646 h 2833"/>
              <a:gd name="T6" fmla="*/ 2147483646 w 5668"/>
              <a:gd name="T7" fmla="*/ 2147483646 h 2833"/>
              <a:gd name="T8" fmla="*/ 2147483646 w 5668"/>
              <a:gd name="T9" fmla="*/ 2147483646 h 2833"/>
              <a:gd name="T10" fmla="*/ 2147483646 w 5668"/>
              <a:gd name="T11" fmla="*/ 2147483646 h 2833"/>
              <a:gd name="T12" fmla="*/ 2147483646 w 5668"/>
              <a:gd name="T13" fmla="*/ 2147483646 h 2833"/>
              <a:gd name="T14" fmla="*/ 2147483646 w 5668"/>
              <a:gd name="T15" fmla="*/ 2147483646 h 2833"/>
              <a:gd name="T16" fmla="*/ 2147483646 w 5668"/>
              <a:gd name="T17" fmla="*/ 2147483646 h 2833"/>
              <a:gd name="T18" fmla="*/ 2147483646 w 5668"/>
              <a:gd name="T19" fmla="*/ 2147483646 h 2833"/>
              <a:gd name="T20" fmla="*/ 0 w 5668"/>
              <a:gd name="T21" fmla="*/ 2147483646 h 2833"/>
              <a:gd name="T22" fmla="*/ 2147483646 w 5668"/>
              <a:gd name="T23" fmla="*/ 2147483646 h 2833"/>
              <a:gd name="T24" fmla="*/ 2147483646 w 5668"/>
              <a:gd name="T25" fmla="*/ 2147483646 h 2833"/>
              <a:gd name="T26" fmla="*/ 2147483646 w 5668"/>
              <a:gd name="T27" fmla="*/ 2147483646 h 2833"/>
              <a:gd name="T28" fmla="*/ 2147483646 w 5668"/>
              <a:gd name="T29" fmla="*/ 2147483646 h 2833"/>
              <a:gd name="T30" fmla="*/ 2147483646 w 5668"/>
              <a:gd name="T31" fmla="*/ 2147483646 h 2833"/>
              <a:gd name="T32" fmla="*/ 2147483646 w 5668"/>
              <a:gd name="T33" fmla="*/ 2147483646 h 2833"/>
              <a:gd name="T34" fmla="*/ 2147483646 w 5668"/>
              <a:gd name="T35" fmla="*/ 2147483646 h 2833"/>
              <a:gd name="T36" fmla="*/ 2147483646 w 5668"/>
              <a:gd name="T37" fmla="*/ 2147483646 h 2833"/>
              <a:gd name="T38" fmla="*/ 2147483646 w 5668"/>
              <a:gd name="T39" fmla="*/ 2147483646 h 2833"/>
              <a:gd name="T40" fmla="*/ 2147483646 w 5668"/>
              <a:gd name="T41" fmla="*/ 2147483646 h 2833"/>
              <a:gd name="T42" fmla="*/ 2147483646 w 5668"/>
              <a:gd name="T43" fmla="*/ 2147483646 h 2833"/>
              <a:gd name="T44" fmla="*/ 2147483646 w 5668"/>
              <a:gd name="T45" fmla="*/ 2147483646 h 2833"/>
              <a:gd name="T46" fmla="*/ 2147483646 w 5668"/>
              <a:gd name="T47" fmla="*/ 2147483646 h 2833"/>
              <a:gd name="T48" fmla="*/ 2147483646 w 5668"/>
              <a:gd name="T49" fmla="*/ 2147483646 h 2833"/>
              <a:gd name="T50" fmla="*/ 2147483646 w 5668"/>
              <a:gd name="T51" fmla="*/ 2147483646 h 2833"/>
              <a:gd name="T52" fmla="*/ 2147483646 w 5668"/>
              <a:gd name="T53" fmla="*/ 2147483646 h 2833"/>
              <a:gd name="T54" fmla="*/ 2147483646 w 5668"/>
              <a:gd name="T55" fmla="*/ 2147483646 h 2833"/>
              <a:gd name="T56" fmla="*/ 2147483646 w 5668"/>
              <a:gd name="T57" fmla="*/ 2147483646 h 2833"/>
              <a:gd name="T58" fmla="*/ 2147483646 w 5668"/>
              <a:gd name="T59" fmla="*/ 2147483646 h 2833"/>
              <a:gd name="T60" fmla="*/ 2147483646 w 5668"/>
              <a:gd name="T61" fmla="*/ 2147483646 h 2833"/>
              <a:gd name="T62" fmla="*/ 2147483646 w 5668"/>
              <a:gd name="T63" fmla="*/ 2147483646 h 2833"/>
              <a:gd name="T64" fmla="*/ 2147483646 w 5668"/>
              <a:gd name="T65" fmla="*/ 2147483646 h 2833"/>
              <a:gd name="T66" fmla="*/ 2147483646 w 5668"/>
              <a:gd name="T67" fmla="*/ 2147483646 h 2833"/>
              <a:gd name="T68" fmla="*/ 2147483646 w 5668"/>
              <a:gd name="T69" fmla="*/ 2147483646 h 2833"/>
              <a:gd name="T70" fmla="*/ 2147483646 w 5668"/>
              <a:gd name="T71" fmla="*/ 2147483646 h 2833"/>
              <a:gd name="T72" fmla="*/ 2147483646 w 5668"/>
              <a:gd name="T73" fmla="*/ 2147483646 h 2833"/>
              <a:gd name="T74" fmla="*/ 2147483646 w 5668"/>
              <a:gd name="T75" fmla="*/ 2147483646 h 2833"/>
              <a:gd name="T76" fmla="*/ 2147483646 w 5668"/>
              <a:gd name="T77" fmla="*/ 2147483646 h 2833"/>
              <a:gd name="T78" fmla="*/ 2147483646 w 5668"/>
              <a:gd name="T79" fmla="*/ 2147483646 h 2833"/>
              <a:gd name="T80" fmla="*/ 2147483646 w 5668"/>
              <a:gd name="T81" fmla="*/ 2147483646 h 2833"/>
              <a:gd name="T82" fmla="*/ 2147483646 w 5668"/>
              <a:gd name="T83" fmla="*/ 2147483646 h 2833"/>
              <a:gd name="T84" fmla="*/ 2147483646 w 5668"/>
              <a:gd name="T85" fmla="*/ 2147483646 h 2833"/>
              <a:gd name="T86" fmla="*/ 2147483646 w 5668"/>
              <a:gd name="T87" fmla="*/ 0 h 283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68"/>
              <a:gd name="T133" fmla="*/ 0 h 2833"/>
              <a:gd name="T134" fmla="*/ 5668 w 5668"/>
              <a:gd name="T135" fmla="*/ 2833 h 283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68" h="2833">
                <a:moveTo>
                  <a:pt x="473" y="0"/>
                </a:moveTo>
                <a:lnTo>
                  <a:pt x="448" y="0"/>
                </a:lnTo>
                <a:lnTo>
                  <a:pt x="425" y="3"/>
                </a:lnTo>
                <a:lnTo>
                  <a:pt x="400" y="5"/>
                </a:lnTo>
                <a:lnTo>
                  <a:pt x="378" y="10"/>
                </a:lnTo>
                <a:lnTo>
                  <a:pt x="353" y="15"/>
                </a:lnTo>
                <a:lnTo>
                  <a:pt x="333" y="23"/>
                </a:lnTo>
                <a:lnTo>
                  <a:pt x="310" y="30"/>
                </a:lnTo>
                <a:lnTo>
                  <a:pt x="288" y="40"/>
                </a:lnTo>
                <a:lnTo>
                  <a:pt x="268" y="48"/>
                </a:lnTo>
                <a:lnTo>
                  <a:pt x="248" y="58"/>
                </a:lnTo>
                <a:lnTo>
                  <a:pt x="228" y="70"/>
                </a:lnTo>
                <a:lnTo>
                  <a:pt x="208" y="83"/>
                </a:lnTo>
                <a:lnTo>
                  <a:pt x="190" y="95"/>
                </a:lnTo>
                <a:lnTo>
                  <a:pt x="170" y="108"/>
                </a:lnTo>
                <a:lnTo>
                  <a:pt x="153" y="123"/>
                </a:lnTo>
                <a:lnTo>
                  <a:pt x="138" y="140"/>
                </a:lnTo>
                <a:lnTo>
                  <a:pt x="123" y="155"/>
                </a:lnTo>
                <a:lnTo>
                  <a:pt x="108" y="173"/>
                </a:lnTo>
                <a:lnTo>
                  <a:pt x="93" y="190"/>
                </a:lnTo>
                <a:lnTo>
                  <a:pt x="80" y="210"/>
                </a:lnTo>
                <a:lnTo>
                  <a:pt x="68" y="228"/>
                </a:lnTo>
                <a:lnTo>
                  <a:pt x="58" y="248"/>
                </a:lnTo>
                <a:lnTo>
                  <a:pt x="45" y="270"/>
                </a:lnTo>
                <a:lnTo>
                  <a:pt x="38" y="288"/>
                </a:lnTo>
                <a:lnTo>
                  <a:pt x="28" y="310"/>
                </a:lnTo>
                <a:lnTo>
                  <a:pt x="23" y="330"/>
                </a:lnTo>
                <a:lnTo>
                  <a:pt x="15" y="355"/>
                </a:lnTo>
                <a:lnTo>
                  <a:pt x="10" y="378"/>
                </a:lnTo>
                <a:lnTo>
                  <a:pt x="5" y="400"/>
                </a:lnTo>
                <a:lnTo>
                  <a:pt x="3" y="425"/>
                </a:lnTo>
                <a:lnTo>
                  <a:pt x="0" y="450"/>
                </a:lnTo>
                <a:lnTo>
                  <a:pt x="0" y="473"/>
                </a:lnTo>
                <a:lnTo>
                  <a:pt x="0" y="2363"/>
                </a:lnTo>
                <a:lnTo>
                  <a:pt x="0" y="2388"/>
                </a:lnTo>
                <a:lnTo>
                  <a:pt x="3" y="2410"/>
                </a:lnTo>
                <a:lnTo>
                  <a:pt x="5" y="2435"/>
                </a:lnTo>
                <a:lnTo>
                  <a:pt x="10" y="2458"/>
                </a:lnTo>
                <a:lnTo>
                  <a:pt x="15" y="2480"/>
                </a:lnTo>
                <a:lnTo>
                  <a:pt x="23" y="2503"/>
                </a:lnTo>
                <a:lnTo>
                  <a:pt x="28" y="2525"/>
                </a:lnTo>
                <a:lnTo>
                  <a:pt x="38" y="2545"/>
                </a:lnTo>
                <a:lnTo>
                  <a:pt x="45" y="2568"/>
                </a:lnTo>
                <a:lnTo>
                  <a:pt x="58" y="2585"/>
                </a:lnTo>
                <a:lnTo>
                  <a:pt x="68" y="2608"/>
                </a:lnTo>
                <a:lnTo>
                  <a:pt x="80" y="2628"/>
                </a:lnTo>
                <a:lnTo>
                  <a:pt x="93" y="2645"/>
                </a:lnTo>
                <a:lnTo>
                  <a:pt x="108" y="2663"/>
                </a:lnTo>
                <a:lnTo>
                  <a:pt x="123" y="2680"/>
                </a:lnTo>
                <a:lnTo>
                  <a:pt x="138" y="2695"/>
                </a:lnTo>
                <a:lnTo>
                  <a:pt x="153" y="2710"/>
                </a:lnTo>
                <a:lnTo>
                  <a:pt x="170" y="2725"/>
                </a:lnTo>
                <a:lnTo>
                  <a:pt x="190" y="2740"/>
                </a:lnTo>
                <a:lnTo>
                  <a:pt x="208" y="2755"/>
                </a:lnTo>
                <a:lnTo>
                  <a:pt x="228" y="2765"/>
                </a:lnTo>
                <a:lnTo>
                  <a:pt x="248" y="2778"/>
                </a:lnTo>
                <a:lnTo>
                  <a:pt x="268" y="2788"/>
                </a:lnTo>
                <a:lnTo>
                  <a:pt x="288" y="2798"/>
                </a:lnTo>
                <a:lnTo>
                  <a:pt x="310" y="2805"/>
                </a:lnTo>
                <a:lnTo>
                  <a:pt x="333" y="2815"/>
                </a:lnTo>
                <a:lnTo>
                  <a:pt x="353" y="2820"/>
                </a:lnTo>
                <a:lnTo>
                  <a:pt x="378" y="2825"/>
                </a:lnTo>
                <a:lnTo>
                  <a:pt x="400" y="2828"/>
                </a:lnTo>
                <a:lnTo>
                  <a:pt x="425" y="2830"/>
                </a:lnTo>
                <a:lnTo>
                  <a:pt x="448" y="2833"/>
                </a:lnTo>
                <a:lnTo>
                  <a:pt x="473" y="2833"/>
                </a:lnTo>
                <a:lnTo>
                  <a:pt x="5195" y="2833"/>
                </a:lnTo>
                <a:lnTo>
                  <a:pt x="5223" y="2833"/>
                </a:lnTo>
                <a:lnTo>
                  <a:pt x="5248" y="2830"/>
                </a:lnTo>
                <a:lnTo>
                  <a:pt x="5268" y="2828"/>
                </a:lnTo>
                <a:lnTo>
                  <a:pt x="5293" y="2825"/>
                </a:lnTo>
                <a:lnTo>
                  <a:pt x="5315" y="2820"/>
                </a:lnTo>
                <a:lnTo>
                  <a:pt x="5338" y="2815"/>
                </a:lnTo>
                <a:lnTo>
                  <a:pt x="5358" y="2805"/>
                </a:lnTo>
                <a:lnTo>
                  <a:pt x="5380" y="2798"/>
                </a:lnTo>
                <a:lnTo>
                  <a:pt x="5403" y="2788"/>
                </a:lnTo>
                <a:lnTo>
                  <a:pt x="5423" y="2778"/>
                </a:lnTo>
                <a:lnTo>
                  <a:pt x="5440" y="2765"/>
                </a:lnTo>
                <a:lnTo>
                  <a:pt x="5460" y="2755"/>
                </a:lnTo>
                <a:lnTo>
                  <a:pt x="5478" y="2740"/>
                </a:lnTo>
                <a:lnTo>
                  <a:pt x="5498" y="2725"/>
                </a:lnTo>
                <a:lnTo>
                  <a:pt x="5515" y="2710"/>
                </a:lnTo>
                <a:lnTo>
                  <a:pt x="5533" y="2695"/>
                </a:lnTo>
                <a:lnTo>
                  <a:pt x="5548" y="2680"/>
                </a:lnTo>
                <a:lnTo>
                  <a:pt x="5560" y="2663"/>
                </a:lnTo>
                <a:lnTo>
                  <a:pt x="5575" y="2645"/>
                </a:lnTo>
                <a:lnTo>
                  <a:pt x="5590" y="2628"/>
                </a:lnTo>
                <a:lnTo>
                  <a:pt x="5603" y="2608"/>
                </a:lnTo>
                <a:lnTo>
                  <a:pt x="5613" y="2585"/>
                </a:lnTo>
                <a:lnTo>
                  <a:pt x="5623" y="2568"/>
                </a:lnTo>
                <a:lnTo>
                  <a:pt x="5633" y="2545"/>
                </a:lnTo>
                <a:lnTo>
                  <a:pt x="5640" y="2525"/>
                </a:lnTo>
                <a:lnTo>
                  <a:pt x="5648" y="2503"/>
                </a:lnTo>
                <a:lnTo>
                  <a:pt x="5655" y="2480"/>
                </a:lnTo>
                <a:lnTo>
                  <a:pt x="5658" y="2458"/>
                </a:lnTo>
                <a:lnTo>
                  <a:pt x="5663" y="2435"/>
                </a:lnTo>
                <a:lnTo>
                  <a:pt x="5668" y="2410"/>
                </a:lnTo>
                <a:lnTo>
                  <a:pt x="5668" y="2388"/>
                </a:lnTo>
                <a:lnTo>
                  <a:pt x="5668" y="2363"/>
                </a:lnTo>
                <a:lnTo>
                  <a:pt x="5668" y="473"/>
                </a:lnTo>
                <a:lnTo>
                  <a:pt x="5668" y="450"/>
                </a:lnTo>
                <a:lnTo>
                  <a:pt x="5668" y="425"/>
                </a:lnTo>
                <a:lnTo>
                  <a:pt x="5663" y="400"/>
                </a:lnTo>
                <a:lnTo>
                  <a:pt x="5658" y="378"/>
                </a:lnTo>
                <a:lnTo>
                  <a:pt x="5655" y="355"/>
                </a:lnTo>
                <a:lnTo>
                  <a:pt x="5648" y="330"/>
                </a:lnTo>
                <a:lnTo>
                  <a:pt x="5640" y="310"/>
                </a:lnTo>
                <a:lnTo>
                  <a:pt x="5633" y="288"/>
                </a:lnTo>
                <a:lnTo>
                  <a:pt x="5623" y="270"/>
                </a:lnTo>
                <a:lnTo>
                  <a:pt x="5613" y="248"/>
                </a:lnTo>
                <a:lnTo>
                  <a:pt x="5603" y="228"/>
                </a:lnTo>
                <a:lnTo>
                  <a:pt x="5590" y="210"/>
                </a:lnTo>
                <a:lnTo>
                  <a:pt x="5575" y="190"/>
                </a:lnTo>
                <a:lnTo>
                  <a:pt x="5560" y="173"/>
                </a:lnTo>
                <a:lnTo>
                  <a:pt x="5548" y="155"/>
                </a:lnTo>
                <a:lnTo>
                  <a:pt x="5533" y="140"/>
                </a:lnTo>
                <a:lnTo>
                  <a:pt x="5515" y="123"/>
                </a:lnTo>
                <a:lnTo>
                  <a:pt x="5498" y="108"/>
                </a:lnTo>
                <a:lnTo>
                  <a:pt x="5478" y="95"/>
                </a:lnTo>
                <a:lnTo>
                  <a:pt x="5460" y="83"/>
                </a:lnTo>
                <a:lnTo>
                  <a:pt x="5440" y="70"/>
                </a:lnTo>
                <a:lnTo>
                  <a:pt x="5423" y="58"/>
                </a:lnTo>
                <a:lnTo>
                  <a:pt x="5403" y="48"/>
                </a:lnTo>
                <a:lnTo>
                  <a:pt x="5380" y="40"/>
                </a:lnTo>
                <a:lnTo>
                  <a:pt x="5358" y="30"/>
                </a:lnTo>
                <a:lnTo>
                  <a:pt x="5338" y="23"/>
                </a:lnTo>
                <a:lnTo>
                  <a:pt x="5315" y="15"/>
                </a:lnTo>
                <a:lnTo>
                  <a:pt x="5293" y="10"/>
                </a:lnTo>
                <a:lnTo>
                  <a:pt x="5268" y="5"/>
                </a:lnTo>
                <a:lnTo>
                  <a:pt x="5248" y="3"/>
                </a:lnTo>
                <a:lnTo>
                  <a:pt x="5223" y="0"/>
                </a:lnTo>
                <a:lnTo>
                  <a:pt x="5195" y="0"/>
                </a:lnTo>
                <a:lnTo>
                  <a:pt x="473" y="0"/>
                </a:lnTo>
              </a:path>
            </a:pathLst>
          </a:custGeom>
          <a:noFill/>
          <a:ln w="0">
            <a:solidFill>
              <a:srgbClr val="0726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510" name="Group 3">
            <a:extLst>
              <a:ext uri="{FF2B5EF4-FFF2-40B4-BE49-F238E27FC236}">
                <a16:creationId xmlns:a16="http://schemas.microsoft.com/office/drawing/2014/main" id="{54C8367F-0CB7-4A95-8BD8-228AC7322F4A}"/>
              </a:ext>
            </a:extLst>
          </p:cNvPr>
          <p:cNvGrpSpPr>
            <a:grpSpLocks/>
          </p:cNvGrpSpPr>
          <p:nvPr/>
        </p:nvGrpSpPr>
        <p:grpSpPr bwMode="auto">
          <a:xfrm>
            <a:off x="4173751" y="1292281"/>
            <a:ext cx="1357313" cy="912812"/>
            <a:chOff x="3032124" y="1700213"/>
            <a:chExt cx="1357205" cy="913605"/>
          </a:xfrm>
        </p:grpSpPr>
        <p:pic>
          <p:nvPicPr>
            <p:cNvPr id="112" name="Picture 13" descr="http://morewhat.com/wordpress/?cat=140">
              <a:hlinkClick r:id="rId14"/>
              <a:extLst>
                <a:ext uri="{FF2B5EF4-FFF2-40B4-BE49-F238E27FC236}">
                  <a16:creationId xmlns:a16="http://schemas.microsoft.com/office/drawing/2014/main" id="{BEDB1E2F-AE5C-4A2F-9700-6B54E86B3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032124" y="1700213"/>
              <a:ext cx="1357205" cy="913605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</p:pic>
        <p:sp>
          <p:nvSpPr>
            <p:cNvPr id="18519" name="TextBox 2">
              <a:extLst>
                <a:ext uri="{FF2B5EF4-FFF2-40B4-BE49-F238E27FC236}">
                  <a16:creationId xmlns:a16="http://schemas.microsoft.com/office/drawing/2014/main" id="{92063375-2B3A-4757-817A-A614324A7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9168" y="1930106"/>
              <a:ext cx="782524" cy="43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9"/>
                </a:buBlip>
                <a:defRPr sz="28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20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16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Blip>
                  <a:blip r:embed="rId9"/>
                </a:buBlip>
                <a:defRPr sz="140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100">
                  <a:solidFill>
                    <a:srgbClr val="FFFF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C-ITS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lang="en-GB" altLang="en-US" sz="1100">
                  <a:solidFill>
                    <a:srgbClr val="FFFF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Platform</a:t>
              </a:r>
            </a:p>
          </p:txBody>
        </p:sp>
      </p:grpSp>
      <p:sp>
        <p:nvSpPr>
          <p:cNvPr id="18511" name="Rectangle 7">
            <a:extLst>
              <a:ext uri="{FF2B5EF4-FFF2-40B4-BE49-F238E27FC236}">
                <a16:creationId xmlns:a16="http://schemas.microsoft.com/office/drawing/2014/main" id="{56071224-B4E6-49DE-96D4-97564E39B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863" y="2559106"/>
            <a:ext cx="627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9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M/ 546</a:t>
            </a:r>
          </a:p>
        </p:txBody>
      </p:sp>
      <p:pic>
        <p:nvPicPr>
          <p:cNvPr id="18512" name="Picture 84">
            <a:extLst>
              <a:ext uri="{FF2B5EF4-FFF2-40B4-BE49-F238E27FC236}">
                <a16:creationId xmlns:a16="http://schemas.microsoft.com/office/drawing/2014/main" id="{01BC155C-FC99-4FBE-9C67-B05687249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26" y="5340406"/>
            <a:ext cx="5826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3" name="Picture 85">
            <a:extLst>
              <a:ext uri="{FF2B5EF4-FFF2-40B4-BE49-F238E27FC236}">
                <a16:creationId xmlns:a16="http://schemas.microsoft.com/office/drawing/2014/main" id="{70E08B64-BB15-4BF1-887F-395FA6D83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39" y="231831"/>
            <a:ext cx="5111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4" name="Picture 86">
            <a:extLst>
              <a:ext uri="{FF2B5EF4-FFF2-40B4-BE49-F238E27FC236}">
                <a16:creationId xmlns:a16="http://schemas.microsoft.com/office/drawing/2014/main" id="{4D7BB24A-D09C-4A87-92D8-2FBB3362B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75" y="149281"/>
            <a:ext cx="654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15" name="Title 1">
            <a:extLst>
              <a:ext uri="{FF2B5EF4-FFF2-40B4-BE49-F238E27FC236}">
                <a16:creationId xmlns:a16="http://schemas.microsoft.com/office/drawing/2014/main" id="{5D11E14E-96C0-44F1-B12E-2D5C3D43B532}"/>
              </a:ext>
            </a:extLst>
          </p:cNvPr>
          <p:cNvSpPr txBox="1">
            <a:spLocks/>
          </p:cNvSpPr>
          <p:nvPr/>
        </p:nvSpPr>
        <p:spPr bwMode="auto">
          <a:xfrm>
            <a:off x="4702388" y="19106"/>
            <a:ext cx="6858000" cy="85993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 fontScale="850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503238" indent="-250825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5650" indent="-250825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06475" indent="-250825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58888" indent="-250825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716088" indent="-2508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173288" indent="-2508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2630488" indent="-2508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087688" indent="-2508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9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r>
              <a:rPr lang="en-GB" altLang="en-US" dirty="0"/>
              <a:t>CAVs standardisation overview</a:t>
            </a:r>
          </a:p>
        </p:txBody>
      </p:sp>
      <p:sp>
        <p:nvSpPr>
          <p:cNvPr id="18517" name="TextBox 1">
            <a:extLst>
              <a:ext uri="{FF2B5EF4-FFF2-40B4-BE49-F238E27FC236}">
                <a16:creationId xmlns:a16="http://schemas.microsoft.com/office/drawing/2014/main" id="{2F968A54-EB2B-4FE0-B30B-B65D5F875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063" y="1778057"/>
            <a:ext cx="468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b="1">
                <a:solidFill>
                  <a:prstClr val="white"/>
                </a:solidFill>
              </a:rPr>
              <a:t>EC</a:t>
            </a:r>
          </a:p>
        </p:txBody>
      </p:sp>
    </p:spTree>
    <p:extLst>
      <p:ext uri="{BB962C8B-B14F-4D97-AF65-F5344CB8AC3E}">
        <p14:creationId xmlns:p14="http://schemas.microsoft.com/office/powerpoint/2010/main" val="331867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EF4BB55-6043-4B0C-A32A-8E3E71C6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79" y="1"/>
            <a:ext cx="9387521" cy="1041992"/>
          </a:xfr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4000" b="1" dirty="0"/>
              <a:t>ITS Standardisation world</a:t>
            </a:r>
          </a:p>
        </p:txBody>
      </p:sp>
      <p:pic>
        <p:nvPicPr>
          <p:cNvPr id="9220" name="Picture 42">
            <a:extLst>
              <a:ext uri="{FF2B5EF4-FFF2-40B4-BE49-F238E27FC236}">
                <a16:creationId xmlns:a16="http://schemas.microsoft.com/office/drawing/2014/main" id="{D68C37A5-A0BA-476E-9E0D-601500CC1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1" y="897999"/>
            <a:ext cx="5373688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E731807-7533-4FAC-AB29-299DBE947C72}"/>
              </a:ext>
            </a:extLst>
          </p:cNvPr>
          <p:cNvSpPr txBox="1"/>
          <p:nvPr/>
        </p:nvSpPr>
        <p:spPr>
          <a:xfrm>
            <a:off x="785179" y="5464709"/>
            <a:ext cx="4568217" cy="862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b="1" dirty="0">
                <a:solidFill>
                  <a:schemeClr val="accent1">
                    <a:lumMod val="75000"/>
                  </a:schemeClr>
                </a:solidFill>
              </a:rPr>
              <a:t>CCC: Car Connectivity Consortium</a:t>
            </a:r>
          </a:p>
          <a:p>
            <a:pPr>
              <a:defRPr/>
            </a:pPr>
            <a:endParaRPr lang="en-GB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sz="1000" b="1" dirty="0">
                <a:solidFill>
                  <a:schemeClr val="accent1">
                    <a:lumMod val="75000"/>
                  </a:schemeClr>
                </a:solidFill>
              </a:rPr>
              <a:t>C2C-CC: Car 2 Car Communication Consortium</a:t>
            </a:r>
          </a:p>
          <a:p>
            <a:pPr>
              <a:defRPr/>
            </a:pPr>
            <a:endParaRPr lang="en-GB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sz="1000" b="1" dirty="0">
                <a:solidFill>
                  <a:schemeClr val="accent1">
                    <a:lumMod val="75000"/>
                  </a:schemeClr>
                </a:solidFill>
              </a:rPr>
              <a:t>5GAA: 5G Automotive Association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1EA16-4E92-432F-9138-72A760C8C557}"/>
              </a:ext>
            </a:extLst>
          </p:cNvPr>
          <p:cNvSpPr txBox="1"/>
          <p:nvPr/>
        </p:nvSpPr>
        <p:spPr>
          <a:xfrm>
            <a:off x="6096000" y="1355198"/>
            <a:ext cx="5209309" cy="3834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404040"/>
              </a:buClr>
              <a:buSzPct val="90000"/>
              <a:buBlip>
                <a:blip r:embed="rId3"/>
              </a:buBlip>
              <a:defRPr/>
            </a:pPr>
            <a:r>
              <a:rPr lang="en-US" altLang="en-US" sz="2400" dirty="0">
                <a:solidFill>
                  <a:srgbClr val="404040"/>
                </a:solidFill>
              </a:rPr>
              <a:t>Coordination and international harmonization of standards with IEEE 802.11 and IEEE 1609 as well as SAE</a:t>
            </a:r>
          </a:p>
          <a:p>
            <a:pPr marL="342900" indent="-342900">
              <a:spcBef>
                <a:spcPct val="20000"/>
              </a:spcBef>
              <a:buClr>
                <a:srgbClr val="404040"/>
              </a:buClr>
              <a:buSzPct val="90000"/>
              <a:buBlip>
                <a:blip r:embed="rId3"/>
              </a:buBlip>
              <a:defRPr/>
            </a:pPr>
            <a:r>
              <a:rPr lang="en-US" altLang="en-US" sz="2400" dirty="0">
                <a:solidFill>
                  <a:srgbClr val="404040"/>
                </a:solidFill>
              </a:rPr>
              <a:t>Coordination with CEN in ITS-CG</a:t>
            </a:r>
          </a:p>
          <a:p>
            <a:pPr marL="342900" indent="-342900">
              <a:spcBef>
                <a:spcPct val="20000"/>
              </a:spcBef>
              <a:buClr>
                <a:srgbClr val="404040"/>
              </a:buClr>
              <a:buSzPct val="90000"/>
              <a:buBlip>
                <a:blip r:embed="rId3"/>
              </a:buBlip>
              <a:defRPr/>
            </a:pPr>
            <a:r>
              <a:rPr lang="en-US" altLang="en-US" sz="2400" dirty="0">
                <a:solidFill>
                  <a:srgbClr val="404040"/>
                </a:solidFill>
              </a:rPr>
              <a:t>Link to the EC via ITS-CG</a:t>
            </a:r>
          </a:p>
          <a:p>
            <a:pPr marL="342900" indent="-342900">
              <a:spcBef>
                <a:spcPct val="20000"/>
              </a:spcBef>
              <a:buClr>
                <a:srgbClr val="404040"/>
              </a:buClr>
              <a:buSzPct val="90000"/>
              <a:buBlip>
                <a:blip r:embed="rId3"/>
              </a:buBlip>
              <a:defRPr/>
            </a:pPr>
            <a:r>
              <a:rPr lang="en-US" altLang="en-US" sz="2400" dirty="0">
                <a:solidFill>
                  <a:srgbClr val="404040"/>
                </a:solidFill>
              </a:rPr>
              <a:t>Link to CCC and C2C-CC</a:t>
            </a:r>
          </a:p>
          <a:p>
            <a:pPr marL="342900" indent="-342900">
              <a:spcBef>
                <a:spcPct val="20000"/>
              </a:spcBef>
              <a:buClr>
                <a:srgbClr val="404040"/>
              </a:buClr>
              <a:buSzPct val="90000"/>
              <a:buBlip>
                <a:blip r:embed="rId3"/>
              </a:buBlip>
              <a:defRPr/>
            </a:pPr>
            <a:r>
              <a:rPr lang="en-US" altLang="en-US" sz="2400" dirty="0">
                <a:solidFill>
                  <a:srgbClr val="404040"/>
                </a:solidFill>
              </a:rPr>
              <a:t>Link to IETF WG IPWAVE (IP Wireless Access in Vehicular Environments)</a:t>
            </a:r>
          </a:p>
          <a:p>
            <a:pPr eaLnBrk="1" hangingPunct="1">
              <a:buClr>
                <a:srgbClr val="404040"/>
              </a:buClr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921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1CB8F0-1B90-4452-9537-A25B7A8DC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25" y="1266825"/>
            <a:ext cx="614270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0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"/>
              </a:buBlip>
              <a:defRPr sz="2800" kern="1200">
                <a:solidFill>
                  <a:srgbClr val="404040"/>
                </a:solidFill>
                <a:latin typeface="+mn-lt"/>
                <a:ea typeface="Calibri" pitchFamily="34" charset="0"/>
                <a:cs typeface="+mn-cs"/>
              </a:defRPr>
            </a:lvl1pPr>
            <a:lvl2pPr marL="503238" indent="-2508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2400" kern="1200">
                <a:solidFill>
                  <a:srgbClr val="404040"/>
                </a:solidFill>
                <a:latin typeface="+mn-lt"/>
                <a:ea typeface="Calibri" pitchFamily="34" charset="0"/>
                <a:cs typeface="+mn-cs"/>
              </a:defRPr>
            </a:lvl2pPr>
            <a:lvl3pPr marL="755650" indent="-2508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2000" kern="1200">
                <a:solidFill>
                  <a:srgbClr val="404040"/>
                </a:solidFill>
                <a:latin typeface="+mn-lt"/>
                <a:ea typeface="Calibri" pitchFamily="34" charset="0"/>
                <a:cs typeface="+mn-cs"/>
              </a:defRPr>
            </a:lvl3pPr>
            <a:lvl4pPr marL="100647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600" kern="1200">
                <a:solidFill>
                  <a:srgbClr val="404040"/>
                </a:solidFill>
                <a:latin typeface="+mn-lt"/>
                <a:ea typeface="Calibri" pitchFamily="34" charset="0"/>
                <a:cs typeface="+mn-cs"/>
              </a:defRPr>
            </a:lvl4pPr>
            <a:lvl5pPr marL="1258888" indent="-2508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 kern="1200">
                <a:solidFill>
                  <a:srgbClr val="404040"/>
                </a:solidFill>
                <a:latin typeface="+mn-lt"/>
                <a:ea typeface="Calibri" pitchFamily="34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GB" sz="2000" b="1" dirty="0">
                <a:solidFill>
                  <a:srgbClr val="CC6600"/>
                </a:solidFill>
                <a:latin typeface="Calibri"/>
                <a:cs typeface="Arial" pitchFamily="34" charset="0"/>
              </a:rPr>
              <a:t>Global harmonisation of standards for Cooperative Systems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5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  <a:buClr>
                <a:srgbClr val="CC6600"/>
              </a:buClr>
              <a:defRPr/>
            </a:pPr>
            <a:r>
              <a:rPr lang="en-GB" sz="1600" b="1" dirty="0">
                <a:latin typeface="Calibri"/>
                <a:cs typeface="Calibri"/>
              </a:rPr>
              <a:t>Memorandum of Cooperation </a:t>
            </a:r>
            <a:r>
              <a:rPr lang="en-GB" sz="1600" dirty="0">
                <a:latin typeface="Calibri"/>
                <a:cs typeface="Calibri"/>
              </a:rPr>
              <a:t>agreed between ETSI and U.S. DoT RITA</a:t>
            </a:r>
            <a:endParaRPr lang="en-GB" sz="9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  <a:buClr>
                <a:srgbClr val="CC6600"/>
              </a:buClr>
              <a:defRPr/>
            </a:pPr>
            <a:r>
              <a:rPr lang="en-GB" sz="1600" b="1" dirty="0">
                <a:latin typeface="Calibri"/>
                <a:cs typeface="Calibri"/>
              </a:rPr>
              <a:t>Harmonization Action Plan </a:t>
            </a:r>
            <a:r>
              <a:rPr lang="en-GB" sz="1600" dirty="0">
                <a:latin typeface="Calibri"/>
                <a:cs typeface="Calibri"/>
              </a:rPr>
              <a:t>process for finalising internationally harmonized standards</a:t>
            </a:r>
          </a:p>
          <a:p>
            <a:pPr>
              <a:lnSpc>
                <a:spcPct val="80000"/>
              </a:lnSpc>
              <a:buClr>
                <a:srgbClr val="CC6600"/>
              </a:buClr>
              <a:defRPr/>
            </a:pPr>
            <a:r>
              <a:rPr lang="en-GB" sz="1600" b="1" dirty="0">
                <a:latin typeface="Calibri"/>
                <a:cs typeface="Calibri"/>
              </a:rPr>
              <a:t>Harmonization Principles </a:t>
            </a:r>
            <a:r>
              <a:rPr lang="en-GB" sz="1600" dirty="0">
                <a:latin typeface="Calibri"/>
                <a:cs typeface="Calibri"/>
              </a:rPr>
              <a:t>suggest policies to be followed in the harmonization </a:t>
            </a:r>
          </a:p>
          <a:p>
            <a:pPr lvl="1">
              <a:lnSpc>
                <a:spcPct val="80000"/>
              </a:lnSpc>
              <a:buClr>
                <a:prstClr val="black"/>
              </a:buClr>
              <a:buFont typeface="Wingdings" pitchFamily="2" charset="2"/>
              <a:buChar char="Ø"/>
              <a:defRPr/>
            </a:pPr>
            <a:endParaRPr lang="en-GB" sz="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  <a:buClr>
                <a:srgbClr val="CC6600"/>
              </a:buClr>
              <a:defRPr/>
            </a:pPr>
            <a:r>
              <a:rPr lang="en-GB" sz="1800" b="1" dirty="0">
                <a:latin typeface="Calibri"/>
                <a:cs typeface="Calibri"/>
              </a:rPr>
              <a:t>Harmonization Task Groups (HTGs):</a:t>
            </a:r>
          </a:p>
          <a:p>
            <a:pPr>
              <a:lnSpc>
                <a:spcPct val="80000"/>
              </a:lnSpc>
              <a:defRPr/>
            </a:pPr>
            <a:r>
              <a:rPr lang="en-GB" sz="1200" b="1" dirty="0">
                <a:latin typeface="Calibri"/>
                <a:cs typeface="Calibri"/>
              </a:rPr>
              <a:t>HTG1: Management and security (complete)</a:t>
            </a:r>
          </a:p>
          <a:p>
            <a:pPr>
              <a:lnSpc>
                <a:spcPct val="80000"/>
              </a:lnSpc>
              <a:defRPr/>
            </a:pPr>
            <a:r>
              <a:rPr lang="en-GB" sz="1200" b="1" dirty="0">
                <a:latin typeface="Calibri"/>
                <a:cs typeface="Calibri"/>
              </a:rPr>
              <a:t>HTG2: Vehicle Safety Message (complete)</a:t>
            </a:r>
          </a:p>
          <a:p>
            <a:pPr>
              <a:lnSpc>
                <a:spcPct val="80000"/>
              </a:lnSpc>
              <a:defRPr/>
            </a:pPr>
            <a:r>
              <a:rPr lang="en-GB" sz="1200" b="1" dirty="0">
                <a:latin typeface="Calibri"/>
                <a:cs typeface="Calibri"/>
              </a:rPr>
              <a:t>HTG3: 5.9GHz protocol harmonization (complete)</a:t>
            </a:r>
          </a:p>
          <a:p>
            <a:pPr>
              <a:lnSpc>
                <a:spcPct val="80000"/>
              </a:lnSpc>
              <a:defRPr/>
            </a:pPr>
            <a:r>
              <a:rPr lang="en-GB" sz="1200" b="1" dirty="0">
                <a:latin typeface="Calibri"/>
                <a:cs typeface="Calibri"/>
              </a:rPr>
              <a:t>HTG4: Roadside messages (under way)</a:t>
            </a:r>
          </a:p>
          <a:p>
            <a:pPr>
              <a:lnSpc>
                <a:spcPct val="80000"/>
              </a:lnSpc>
              <a:defRPr/>
            </a:pPr>
            <a:r>
              <a:rPr lang="en-GB" sz="1200" b="1" dirty="0">
                <a:latin typeface="Calibri"/>
                <a:cs typeface="Calibri"/>
              </a:rPr>
              <a:t>HTG5: Intersection messages (under way)</a:t>
            </a:r>
          </a:p>
          <a:p>
            <a:pPr>
              <a:lnSpc>
                <a:spcPct val="80000"/>
              </a:lnSpc>
              <a:buClr>
                <a:srgbClr val="FFFFFF"/>
              </a:buClr>
              <a:defRPr/>
            </a:pPr>
            <a:r>
              <a:rPr lang="en-GB" sz="1200" b="1" dirty="0">
                <a:latin typeface="Calibri"/>
                <a:cs typeface="Calibri"/>
              </a:rPr>
              <a:t>HTG6: Security Policy (started Jan 2014)</a:t>
            </a:r>
          </a:p>
          <a:p>
            <a:pPr>
              <a:lnSpc>
                <a:spcPct val="80000"/>
              </a:lnSpc>
              <a:defRPr/>
            </a:pPr>
            <a:endParaRPr lang="en-GB" sz="600" b="1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  <a:buClr>
                <a:srgbClr val="CC6600"/>
              </a:buClr>
              <a:defRPr/>
            </a:pPr>
            <a:r>
              <a:rPr lang="en-GB" sz="1800" dirty="0">
                <a:latin typeface="Calibri"/>
                <a:cs typeface="Calibri"/>
              </a:rPr>
              <a:t>HTG reports issued and being applied by SDOs. Available on EU/US official sites:</a:t>
            </a:r>
          </a:p>
          <a:p>
            <a:pPr lvl="1">
              <a:lnSpc>
                <a:spcPct val="80000"/>
              </a:lnSpc>
              <a:buClr>
                <a:srgbClr val="CC6600"/>
              </a:buClr>
              <a:defRPr/>
            </a:pPr>
            <a:r>
              <a:rPr lang="en-US" sz="1050" dirty="0">
                <a:latin typeface="Calibri"/>
                <a:cs typeface="Calibri"/>
                <a:hlinkClick r:id="rId3"/>
              </a:rPr>
              <a:t>http://www.its.dot.gov/connected_vehicle/international_research.htm</a:t>
            </a:r>
            <a:endParaRPr lang="en-US" sz="105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Clr>
                <a:srgbClr val="CC6600"/>
              </a:buClr>
              <a:defRPr/>
            </a:pPr>
            <a:r>
              <a:rPr lang="en-GB" sz="1050" dirty="0">
                <a:latin typeface="Calibri"/>
                <a:cs typeface="Calibri"/>
                <a:hlinkClick r:id="rId4"/>
              </a:rPr>
              <a:t>http://ec.europa.eu/digital-agenda/en/news/progress-and-findings-harmonisation-eu-us-security-and-communications-standards-field</a:t>
            </a:r>
            <a:r>
              <a:rPr lang="en-GB" sz="1050" dirty="0">
                <a:latin typeface="Calibri"/>
                <a:cs typeface="Calibri"/>
              </a:rPr>
              <a:t> </a:t>
            </a:r>
          </a:p>
          <a:p>
            <a:pPr>
              <a:lnSpc>
                <a:spcPct val="80000"/>
              </a:lnSpc>
              <a:buClr>
                <a:srgbClr val="CC6600"/>
              </a:buClr>
              <a:defRPr/>
            </a:pPr>
            <a:r>
              <a:rPr lang="en-GB" sz="1800" dirty="0" err="1">
                <a:latin typeface="Calibri"/>
                <a:cs typeface="Calibri"/>
              </a:rPr>
              <a:t>MoC</a:t>
            </a:r>
            <a:r>
              <a:rPr lang="en-GB" sz="1800" dirty="0">
                <a:latin typeface="Calibri"/>
                <a:cs typeface="Calibri"/>
              </a:rPr>
              <a:t> with Japan (MLIT)</a:t>
            </a:r>
          </a:p>
        </p:txBody>
      </p:sp>
      <p:pic>
        <p:nvPicPr>
          <p:cNvPr id="21507" name="Picture 51" descr="92a901a29d">
            <a:hlinkClick r:id="rId5"/>
            <a:extLst>
              <a:ext uri="{FF2B5EF4-FFF2-40B4-BE49-F238E27FC236}">
                <a16:creationId xmlns:a16="http://schemas.microsoft.com/office/drawing/2014/main" id="{58E3997B-A633-4F2C-AE46-C95988E32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1" y="2587626"/>
            <a:ext cx="3962981" cy="33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">
            <a:extLst>
              <a:ext uri="{FF2B5EF4-FFF2-40B4-BE49-F238E27FC236}">
                <a16:creationId xmlns:a16="http://schemas.microsoft.com/office/drawing/2014/main" id="{F27F6872-06F3-48A9-BC54-9E975E4C3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0" y="957260"/>
            <a:ext cx="3962980" cy="167640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GB" altLang="en-US" sz="7600">
              <a:solidFill>
                <a:srgbClr val="FFD62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2">
            <a:extLst>
              <a:ext uri="{FF2B5EF4-FFF2-40B4-BE49-F238E27FC236}">
                <a16:creationId xmlns:a16="http://schemas.microsoft.com/office/drawing/2014/main" id="{CE7219D7-EDC2-4A65-8CBE-2E0200A41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4" y="1349375"/>
            <a:ext cx="30384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92000" lvl="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Benefits</a:t>
            </a:r>
            <a:r>
              <a:rPr lang="en-GB" sz="14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lvl="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 sz="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Font typeface="Wingdings" pitchFamily="2" charset="2"/>
              <a:buChar char="ü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cs typeface="Arial" charset="0"/>
              </a:rPr>
              <a:t>reducing development costs</a:t>
            </a:r>
          </a:p>
          <a:p>
            <a:pPr marL="0" lvl="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Font typeface="Wingdings" pitchFamily="2" charset="2"/>
              <a:buChar char="ü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cs typeface="Arial" charset="0"/>
              </a:rPr>
              <a:t>getting to global markets</a:t>
            </a:r>
          </a:p>
          <a:p>
            <a:pPr marL="0" lvl="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Font typeface="Wingdings" pitchFamily="2" charset="2"/>
              <a:buChar char="ü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cs typeface="Arial" charset="0"/>
              </a:rPr>
              <a:t>avoiding duplication of efforts</a:t>
            </a:r>
          </a:p>
          <a:p>
            <a:pPr marL="0" lvl="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Font typeface="Wingdings" pitchFamily="2" charset="2"/>
              <a:buChar char="ü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cs typeface="Arial" charset="0"/>
              </a:rPr>
              <a:t>generating economies of scale</a:t>
            </a:r>
          </a:p>
        </p:txBody>
      </p:sp>
      <p:sp>
        <p:nvSpPr>
          <p:cNvPr id="21510" name="Rectangle 53">
            <a:extLst>
              <a:ext uri="{FF2B5EF4-FFF2-40B4-BE49-F238E27FC236}">
                <a16:creationId xmlns:a16="http://schemas.microsoft.com/office/drawing/2014/main" id="{7F24E820-9A24-4038-9FB3-12847CDA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764" y="5875338"/>
            <a:ext cx="1762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fr-FR" altLang="en-US" sz="8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Source: COMeSafety2 project</a:t>
            </a:r>
            <a:r>
              <a:rPr lang="fr-FR" altLang="en-US" sz="14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1511" name="Picture 4" descr="ANd9GcR2AFwHrNmskdGQBB8zbZAR9fF_mJ1aL78ytD9NAgHj7Ox6Ld9h">
            <a:extLst>
              <a:ext uri="{FF2B5EF4-FFF2-40B4-BE49-F238E27FC236}">
                <a16:creationId xmlns:a16="http://schemas.microsoft.com/office/drawing/2014/main" id="{E415A1D6-B5BB-4196-A671-418CD97E3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14" y="0"/>
            <a:ext cx="14763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>
            <a:extLst>
              <a:ext uri="{FF2B5EF4-FFF2-40B4-BE49-F238E27FC236}">
                <a16:creationId xmlns:a16="http://schemas.microsoft.com/office/drawing/2014/main" id="{3191469F-55DF-4331-9488-1D5B28DE0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27" y="1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32" descr="http://library.thinkquest.org/05aug/01746/hyperlink.htm">
            <a:hlinkClick r:id="rId9"/>
            <a:extLst>
              <a:ext uri="{FF2B5EF4-FFF2-40B4-BE49-F238E27FC236}">
                <a16:creationId xmlns:a16="http://schemas.microsoft.com/office/drawing/2014/main" id="{04EB8F97-4C4A-47E2-9FBB-BB05E0D50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88" y="0"/>
            <a:ext cx="7366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5">
            <a:extLst>
              <a:ext uri="{FF2B5EF4-FFF2-40B4-BE49-F238E27FC236}">
                <a16:creationId xmlns:a16="http://schemas.microsoft.com/office/drawing/2014/main" id="{3A123036-C243-4130-BA98-D862E851B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88" y="490538"/>
            <a:ext cx="7191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itle 1">
            <a:extLst>
              <a:ext uri="{FF2B5EF4-FFF2-40B4-BE49-F238E27FC236}">
                <a16:creationId xmlns:a16="http://schemas.microsoft.com/office/drawing/2014/main" id="{E48972DB-D00A-4FCA-B658-C20CBA927A59}"/>
              </a:ext>
            </a:extLst>
          </p:cNvPr>
          <p:cNvSpPr txBox="1">
            <a:spLocks/>
          </p:cNvSpPr>
          <p:nvPr/>
        </p:nvSpPr>
        <p:spPr bwMode="auto">
          <a:xfrm>
            <a:off x="5428614" y="0"/>
            <a:ext cx="6142702" cy="72231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 fontScale="92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503238" indent="-250825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55650" indent="-250825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06475" indent="-250825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58888" indent="-250825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716088" indent="-2508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173288" indent="-2508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2630488" indent="-2508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087688" indent="-2508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r>
              <a:rPr lang="en-GB" altLang="en-US" dirty="0"/>
              <a:t>International Cooperation</a:t>
            </a:r>
          </a:p>
        </p:txBody>
      </p:sp>
    </p:spTree>
    <p:extLst>
      <p:ext uri="{BB962C8B-B14F-4D97-AF65-F5344CB8AC3E}">
        <p14:creationId xmlns:p14="http://schemas.microsoft.com/office/powerpoint/2010/main" val="251750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neM2M Content Theme">
  <a:themeElements>
    <a:clrScheme name="oneM2M">
      <a:dk1>
        <a:srgbClr val="000000"/>
      </a:dk1>
      <a:lt1>
        <a:sysClr val="window" lastClr="FFFFFF"/>
      </a:lt1>
      <a:dk2>
        <a:srgbClr val="505450"/>
      </a:dk2>
      <a:lt2>
        <a:srgbClr val="A0A0A3"/>
      </a:lt2>
      <a:accent1>
        <a:srgbClr val="B42025"/>
      </a:accent1>
      <a:accent2>
        <a:srgbClr val="F6921E"/>
      </a:accent2>
      <a:accent3>
        <a:srgbClr val="005480"/>
      </a:accent3>
      <a:accent4>
        <a:srgbClr val="668C97"/>
      </a:accent4>
      <a:accent5>
        <a:srgbClr val="716896"/>
      </a:accent5>
      <a:accent6>
        <a:srgbClr val="008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6489</TotalTime>
  <Words>1306</Words>
  <Application>Microsoft Office PowerPoint</Application>
  <PresentationFormat>Widescreen</PresentationFormat>
  <Paragraphs>268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 Unicode MS</vt:lpstr>
      <vt:lpstr>宋体</vt:lpstr>
      <vt:lpstr>Arial</vt:lpstr>
      <vt:lpstr>Arial Black</vt:lpstr>
      <vt:lpstr>Calibri</vt:lpstr>
      <vt:lpstr>Calibri Light</vt:lpstr>
      <vt:lpstr>Century Gothic</vt:lpstr>
      <vt:lpstr>Times</vt:lpstr>
      <vt:lpstr>Times New Roman</vt:lpstr>
      <vt:lpstr>Verdana</vt:lpstr>
      <vt:lpstr>Wingdings</vt:lpstr>
      <vt:lpstr>Office Theme</vt:lpstr>
      <vt:lpstr>2_oneM2M Content Theme</vt:lpstr>
      <vt:lpstr>Windows Draw Drawing</vt:lpstr>
      <vt:lpstr> BIS - Curtain raiser on 'Intelligent Transport Systems'</vt:lpstr>
      <vt:lpstr>European Project SESEI</vt:lpstr>
      <vt:lpstr>ITS Standards and European Policies </vt:lpstr>
      <vt:lpstr>EC Support to Standardisation</vt:lpstr>
      <vt:lpstr>CAVs: Road to Deployment</vt:lpstr>
      <vt:lpstr>CAVs: Road to Deployment</vt:lpstr>
      <vt:lpstr>PowerPoint Presentation</vt:lpstr>
      <vt:lpstr>ITS Standardisation world</vt:lpstr>
      <vt:lpstr>PowerPoint Presentation</vt:lpstr>
      <vt:lpstr>ITS: EU Standards &amp; Specifications</vt:lpstr>
      <vt:lpstr>C-V2X Technology</vt:lpstr>
      <vt:lpstr>3GPP V2X standardisation timeline</vt:lpstr>
      <vt:lpstr>eCall – Emergency Call</vt:lpstr>
      <vt:lpstr>PowerPoint Presentation</vt:lpstr>
      <vt:lpstr>Conclusions</vt:lpstr>
      <vt:lpstr>PowerPoint Presentation</vt:lpstr>
    </vt:vector>
  </TitlesOfParts>
  <Company>CENCENELEC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Vlierden Christine</dc:creator>
  <cp:lastModifiedBy>Dinesh Chand Sharma / EU Project SESEI</cp:lastModifiedBy>
  <cp:revision>335</cp:revision>
  <dcterms:created xsi:type="dcterms:W3CDTF">2017-05-19T07:13:29Z</dcterms:created>
  <dcterms:modified xsi:type="dcterms:W3CDTF">2018-11-20T15:40:07Z</dcterms:modified>
</cp:coreProperties>
</file>