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48" r:id="rId1"/>
  </p:sldMasterIdLst>
  <p:notesMasterIdLst>
    <p:notesMasterId r:id="rId22"/>
  </p:notesMasterIdLst>
  <p:handoutMasterIdLst>
    <p:handoutMasterId r:id="rId23"/>
  </p:handoutMasterIdLst>
  <p:sldIdLst>
    <p:sldId id="269" r:id="rId2"/>
    <p:sldId id="499" r:id="rId3"/>
    <p:sldId id="621" r:id="rId4"/>
    <p:sldId id="570" r:id="rId5"/>
    <p:sldId id="604" r:id="rId6"/>
    <p:sldId id="647" r:id="rId7"/>
    <p:sldId id="622" r:id="rId8"/>
    <p:sldId id="645" r:id="rId9"/>
    <p:sldId id="606" r:id="rId10"/>
    <p:sldId id="646" r:id="rId11"/>
    <p:sldId id="508" r:id="rId12"/>
    <p:sldId id="625" r:id="rId13"/>
    <p:sldId id="636" r:id="rId14"/>
    <p:sldId id="634" r:id="rId15"/>
    <p:sldId id="648" r:id="rId16"/>
    <p:sldId id="637" r:id="rId17"/>
    <p:sldId id="616" r:id="rId18"/>
    <p:sldId id="635" r:id="rId19"/>
    <p:sldId id="542" r:id="rId20"/>
    <p:sldId id="272" r:id="rId21"/>
  </p:sldIdLst>
  <p:sldSz cx="9144000" cy="6858000" type="screen4x3"/>
  <p:notesSz cx="6805613" cy="9944100"/>
  <p:kinsoku lang="ja-JP" invalStChars="、。，．・：；？！゛゜ヽヾゝゞ々ー’”）〕］｝〉》」』】°‰′″℃￠％ぁぃぅぇぉっゃゅょゎァィゥェォッャュョヮヵヶ!%),.:;?]}｡｣､･ｧｨｩｪｫｬｭｮｯｰﾞﾟ" invalEndChars="‘“（〔［｛〈《「『【￥＄$([\{｢￡"/>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Arial" pitchFamily="34" charset="0"/>
      </a:defRPr>
    </a:lvl1pPr>
    <a:lvl2pPr marL="457200" algn="l" rtl="0" fontAlgn="base">
      <a:spcBef>
        <a:spcPct val="0"/>
      </a:spcBef>
      <a:spcAft>
        <a:spcPct val="0"/>
      </a:spcAft>
      <a:defRPr sz="2400" kern="1200">
        <a:solidFill>
          <a:schemeClr val="tx1"/>
        </a:solidFill>
        <a:latin typeface="Times New Roman" pitchFamily="18" charset="0"/>
        <a:ea typeface="+mn-ea"/>
        <a:cs typeface="Arial" pitchFamily="34" charset="0"/>
      </a:defRPr>
    </a:lvl2pPr>
    <a:lvl3pPr marL="914400" algn="l" rtl="0" fontAlgn="base">
      <a:spcBef>
        <a:spcPct val="0"/>
      </a:spcBef>
      <a:spcAft>
        <a:spcPct val="0"/>
      </a:spcAft>
      <a:defRPr sz="2400" kern="1200">
        <a:solidFill>
          <a:schemeClr val="tx1"/>
        </a:solidFill>
        <a:latin typeface="Times New Roman" pitchFamily="18" charset="0"/>
        <a:ea typeface="+mn-ea"/>
        <a:cs typeface="Arial" pitchFamily="34" charset="0"/>
      </a:defRPr>
    </a:lvl3pPr>
    <a:lvl4pPr marL="1371600" algn="l" rtl="0" fontAlgn="base">
      <a:spcBef>
        <a:spcPct val="0"/>
      </a:spcBef>
      <a:spcAft>
        <a:spcPct val="0"/>
      </a:spcAft>
      <a:defRPr sz="2400" kern="1200">
        <a:solidFill>
          <a:schemeClr val="tx1"/>
        </a:solidFill>
        <a:latin typeface="Times New Roman" pitchFamily="18" charset="0"/>
        <a:ea typeface="+mn-ea"/>
        <a:cs typeface="Arial" pitchFamily="34" charset="0"/>
      </a:defRPr>
    </a:lvl4pPr>
    <a:lvl5pPr marL="1828800" algn="l" rtl="0" fontAlgn="base">
      <a:spcBef>
        <a:spcPct val="0"/>
      </a:spcBef>
      <a:spcAft>
        <a:spcPct val="0"/>
      </a:spcAft>
      <a:defRPr sz="2400" kern="1200">
        <a:solidFill>
          <a:schemeClr val="tx1"/>
        </a:solidFill>
        <a:latin typeface="Times New Roman" pitchFamily="18" charset="0"/>
        <a:ea typeface="+mn-ea"/>
        <a:cs typeface="Arial" pitchFamily="34" charset="0"/>
      </a:defRPr>
    </a:lvl5pPr>
    <a:lvl6pPr marL="2286000" algn="l" defTabSz="914400" rtl="0" eaLnBrk="1" latinLnBrk="0" hangingPunct="1">
      <a:defRPr sz="2400" kern="1200">
        <a:solidFill>
          <a:schemeClr val="tx1"/>
        </a:solidFill>
        <a:latin typeface="Times New Roman" pitchFamily="18" charset="0"/>
        <a:ea typeface="+mn-ea"/>
        <a:cs typeface="Arial" pitchFamily="34" charset="0"/>
      </a:defRPr>
    </a:lvl6pPr>
    <a:lvl7pPr marL="2743200" algn="l" defTabSz="914400" rtl="0" eaLnBrk="1" latinLnBrk="0" hangingPunct="1">
      <a:defRPr sz="2400" kern="1200">
        <a:solidFill>
          <a:schemeClr val="tx1"/>
        </a:solidFill>
        <a:latin typeface="Times New Roman" pitchFamily="18" charset="0"/>
        <a:ea typeface="+mn-ea"/>
        <a:cs typeface="Arial" pitchFamily="34" charset="0"/>
      </a:defRPr>
    </a:lvl7pPr>
    <a:lvl8pPr marL="3200400" algn="l" defTabSz="914400" rtl="0" eaLnBrk="1" latinLnBrk="0" hangingPunct="1">
      <a:defRPr sz="2400" kern="1200">
        <a:solidFill>
          <a:schemeClr val="tx1"/>
        </a:solidFill>
        <a:latin typeface="Times New Roman" pitchFamily="18" charset="0"/>
        <a:ea typeface="+mn-ea"/>
        <a:cs typeface="Arial" pitchFamily="34" charset="0"/>
      </a:defRPr>
    </a:lvl8pPr>
    <a:lvl9pPr marL="3657600" algn="l" defTabSz="914400" rtl="0" eaLnBrk="1" latinLnBrk="0" hangingPunct="1">
      <a:defRPr sz="2400" kern="1200">
        <a:solidFill>
          <a:schemeClr val="tx1"/>
        </a:solidFill>
        <a:latin typeface="Times New Roman" pitchFamily="18" charset="0"/>
        <a:ea typeface="+mn-ea"/>
        <a:cs typeface="Arial" pitchFamily="34" charset="0"/>
      </a:defRPr>
    </a:lvl9pPr>
  </p:defaultTextStyle>
  <p:extLst>
    <p:ext uri="{EFAFB233-063F-42B5-8137-9DF3F51BA10A}">
      <p15:sldGuideLst xmlns:p15="http://schemas.microsoft.com/office/powerpoint/2012/main">
        <p15:guide id="1" orient="horz" pos="2214">
          <p15:clr>
            <a:srgbClr val="A4A3A4"/>
          </p15:clr>
        </p15:guide>
        <p15:guide id="2" pos="3679">
          <p15:clr>
            <a:srgbClr val="A4A3A4"/>
          </p15:clr>
        </p15:guide>
      </p15:sldGuideLst>
    </p:ext>
    <p:ext uri="{2D200454-40CA-4A62-9FC3-DE9A4176ACB9}">
      <p15:notesGuideLst xmlns:p15="http://schemas.microsoft.com/office/powerpoint/2012/main">
        <p15:guide id="1" orient="horz" pos="3133" userDrawn="1">
          <p15:clr>
            <a:srgbClr val="A4A3A4"/>
          </p15:clr>
        </p15:guide>
        <p15:guide id="2" pos="2144"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6699"/>
    <a:srgbClr val="C00000"/>
    <a:srgbClr val="CC0066"/>
    <a:srgbClr val="35195B"/>
    <a:srgbClr val="8FFF8F"/>
    <a:srgbClr val="777777"/>
    <a:srgbClr val="FFFFFF"/>
    <a:srgbClr val="B8005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12" autoAdjust="0"/>
    <p:restoredTop sz="87544" autoAdjust="0"/>
  </p:normalViewPr>
  <p:slideViewPr>
    <p:cSldViewPr snapToGrid="0">
      <p:cViewPr varScale="1">
        <p:scale>
          <a:sx n="95" d="100"/>
          <a:sy n="95" d="100"/>
        </p:scale>
        <p:origin x="396" y="90"/>
      </p:cViewPr>
      <p:guideLst>
        <p:guide orient="horz" pos="2214"/>
        <p:guide pos="3679"/>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25" d="100"/>
        <a:sy n="125" d="100"/>
      </p:scale>
      <p:origin x="0" y="12390"/>
    </p:cViewPr>
  </p:sorterViewPr>
  <p:notesViewPr>
    <p:cSldViewPr snapToGrid="0">
      <p:cViewPr varScale="1">
        <p:scale>
          <a:sx n="76" d="100"/>
          <a:sy n="76" d="100"/>
        </p:scale>
        <p:origin x="-2214" y="-96"/>
      </p:cViewPr>
      <p:guideLst>
        <p:guide orient="horz" pos="3133"/>
        <p:guide pos="214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782356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body" sz="quarter" idx="3"/>
          </p:nvPr>
        </p:nvSpPr>
        <p:spPr bwMode="auto">
          <a:xfrm>
            <a:off x="908051" y="4723487"/>
            <a:ext cx="4989513" cy="4474131"/>
          </a:xfrm>
          <a:prstGeom prst="rect">
            <a:avLst/>
          </a:prstGeom>
          <a:noFill/>
          <a:ln w="12700">
            <a:solidFill>
              <a:schemeClr val="tx2"/>
            </a:solidFill>
            <a:miter lim="800000"/>
            <a:headEnd/>
            <a:tailEnd/>
          </a:ln>
          <a:effectLst/>
          <a:extLst/>
        </p:spPr>
        <p:txBody>
          <a:bodyPr vert="horz" wrap="square" lIns="90488" tIns="44450" rIns="90488" bIns="4445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93187" name="Rectangle 3"/>
          <p:cNvSpPr>
            <a:spLocks noGrp="1" noRot="1" noChangeAspect="1" noChangeArrowheads="1" noTextEdit="1"/>
          </p:cNvSpPr>
          <p:nvPr>
            <p:ph type="sldImg" idx="2"/>
          </p:nvPr>
        </p:nvSpPr>
        <p:spPr bwMode="auto">
          <a:xfrm>
            <a:off x="927100" y="752475"/>
            <a:ext cx="4951413" cy="371475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Tree>
    <p:extLst>
      <p:ext uri="{BB962C8B-B14F-4D97-AF65-F5344CB8AC3E}">
        <p14:creationId xmlns:p14="http://schemas.microsoft.com/office/powerpoint/2010/main" val="261560710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4294967295"/>
          </p:nvPr>
        </p:nvSpPr>
        <p:spPr bwMode="auto">
          <a:xfrm>
            <a:off x="3856039" y="9445387"/>
            <a:ext cx="2947987" cy="497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32" tIns="45016" rIns="90032" bIns="45016"/>
          <a:lstStyle>
            <a:lvl1pPr defTabSz="928688" eaLnBrk="0" hangingPunct="0">
              <a:spcBef>
                <a:spcPct val="30000"/>
              </a:spcBef>
              <a:defRPr sz="1200">
                <a:solidFill>
                  <a:schemeClr val="tx1"/>
                </a:solidFill>
                <a:latin typeface="Times New Roman" pitchFamily="18" charset="0"/>
              </a:defRPr>
            </a:lvl1pPr>
            <a:lvl2pPr marL="744538" indent="-285750" defTabSz="928688" eaLnBrk="0" hangingPunct="0">
              <a:spcBef>
                <a:spcPct val="30000"/>
              </a:spcBef>
              <a:defRPr sz="1200">
                <a:solidFill>
                  <a:schemeClr val="tx1"/>
                </a:solidFill>
                <a:latin typeface="Times New Roman" pitchFamily="18" charset="0"/>
              </a:defRPr>
            </a:lvl2pPr>
            <a:lvl3pPr marL="1146175" indent="-228600" defTabSz="928688" eaLnBrk="0" hangingPunct="0">
              <a:spcBef>
                <a:spcPct val="30000"/>
              </a:spcBef>
              <a:defRPr sz="1200">
                <a:solidFill>
                  <a:schemeClr val="tx1"/>
                </a:solidFill>
                <a:latin typeface="Times New Roman" pitchFamily="18" charset="0"/>
              </a:defRPr>
            </a:lvl3pPr>
            <a:lvl4pPr marL="1606550" indent="-228600" defTabSz="928688" eaLnBrk="0" hangingPunct="0">
              <a:spcBef>
                <a:spcPct val="30000"/>
              </a:spcBef>
              <a:defRPr sz="1200">
                <a:solidFill>
                  <a:schemeClr val="tx1"/>
                </a:solidFill>
                <a:latin typeface="Times New Roman" pitchFamily="18" charset="0"/>
              </a:defRPr>
            </a:lvl4pPr>
            <a:lvl5pPr marL="2065338" indent="-228600" defTabSz="928688" eaLnBrk="0" hangingPunct="0">
              <a:spcBef>
                <a:spcPct val="30000"/>
              </a:spcBef>
              <a:defRPr sz="1200">
                <a:solidFill>
                  <a:schemeClr val="tx1"/>
                </a:solidFill>
                <a:latin typeface="Times New Roman" pitchFamily="18" charset="0"/>
              </a:defRPr>
            </a:lvl5pPr>
            <a:lvl6pPr marL="2522538" indent="-228600" defTabSz="928688" eaLnBrk="0" fontAlgn="base" hangingPunct="0">
              <a:spcBef>
                <a:spcPct val="30000"/>
              </a:spcBef>
              <a:spcAft>
                <a:spcPct val="0"/>
              </a:spcAft>
              <a:defRPr sz="1200">
                <a:solidFill>
                  <a:schemeClr val="tx1"/>
                </a:solidFill>
                <a:latin typeface="Times New Roman" pitchFamily="18" charset="0"/>
              </a:defRPr>
            </a:lvl6pPr>
            <a:lvl7pPr marL="2979738" indent="-228600" defTabSz="928688" eaLnBrk="0" fontAlgn="base" hangingPunct="0">
              <a:spcBef>
                <a:spcPct val="30000"/>
              </a:spcBef>
              <a:spcAft>
                <a:spcPct val="0"/>
              </a:spcAft>
              <a:defRPr sz="1200">
                <a:solidFill>
                  <a:schemeClr val="tx1"/>
                </a:solidFill>
                <a:latin typeface="Times New Roman" pitchFamily="18" charset="0"/>
              </a:defRPr>
            </a:lvl7pPr>
            <a:lvl8pPr marL="3436938" indent="-228600" defTabSz="928688" eaLnBrk="0" fontAlgn="base" hangingPunct="0">
              <a:spcBef>
                <a:spcPct val="30000"/>
              </a:spcBef>
              <a:spcAft>
                <a:spcPct val="0"/>
              </a:spcAft>
              <a:defRPr sz="1200">
                <a:solidFill>
                  <a:schemeClr val="tx1"/>
                </a:solidFill>
                <a:latin typeface="Times New Roman" pitchFamily="18" charset="0"/>
              </a:defRPr>
            </a:lvl8pPr>
            <a:lvl9pPr marL="3894138" indent="-228600" defTabSz="928688"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5E402317-728D-4FF4-81E3-87030366246F}" type="slidenum">
              <a:rPr lang="en-GB" altLang="en-US" sz="2400"/>
              <a:pPr eaLnBrk="1" hangingPunct="1">
                <a:spcBef>
                  <a:spcPct val="0"/>
                </a:spcBef>
              </a:pPr>
              <a:t>2</a:t>
            </a:fld>
            <a:endParaRPr lang="en-GB" altLang="en-US" sz="2400"/>
          </a:p>
        </p:txBody>
      </p:sp>
      <p:sp>
        <p:nvSpPr>
          <p:cNvPr id="94211" name="Rectangle 2"/>
          <p:cNvSpPr>
            <a:spLocks noGrp="1" noRot="1" noChangeAspect="1" noChangeArrowheads="1" noTextEdit="1"/>
          </p:cNvSpPr>
          <p:nvPr>
            <p:ph type="sldImg"/>
          </p:nvPr>
        </p:nvSpPr>
        <p:spPr>
          <a:ln/>
        </p:spPr>
      </p:sp>
      <p:sp>
        <p:nvSpPr>
          <p:cNvPr id="94212" name="Notizenplatzhalter 4"/>
          <p:cNvSpPr>
            <a:spLocks noGrp="1"/>
          </p:cNvSpPr>
          <p:nvPr>
            <p:ph type="body" sz="quarter" idx="10"/>
          </p:nvPr>
        </p:nvSpPr>
        <p:spPr>
          <a:noFill/>
          <a:ln w="9525">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19459697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smtClean="0"/>
          </a:p>
          <a:p>
            <a:r>
              <a:rPr lang="es-ES" sz="1400" dirty="0"/>
              <a:t>So, </a:t>
            </a:r>
            <a:r>
              <a:rPr lang="en-GB" sz="1400" dirty="0"/>
              <a:t>This package contains a range of initiatives:</a:t>
            </a:r>
          </a:p>
          <a:p>
            <a:pPr marL="171435" indent="-171435">
              <a:buFontTx/>
              <a:buChar char="-"/>
            </a:pPr>
            <a:r>
              <a:rPr lang="en-GB" sz="1400" dirty="0"/>
              <a:t>A  </a:t>
            </a:r>
            <a:r>
              <a:rPr lang="en-GB" sz="1400" u="sng" dirty="0"/>
              <a:t>new European Cloud initiative </a:t>
            </a:r>
            <a:r>
              <a:rPr lang="en-GB" sz="1400" dirty="0"/>
              <a:t> presents the plan for building a world class cloud and data infrastructure for science and engineering that will provide scientists and engineers in the EU with wide computing and data handling capacity.</a:t>
            </a:r>
          </a:p>
          <a:p>
            <a:pPr marL="171435" indent="-171435">
              <a:buFontTx/>
              <a:buChar char="-"/>
            </a:pPr>
            <a:r>
              <a:rPr lang="en-GB" sz="1400" dirty="0"/>
              <a:t>The </a:t>
            </a:r>
            <a:r>
              <a:rPr lang="en-GB" sz="1400" u="sng" dirty="0"/>
              <a:t>new push to ensure that public administrations go digital</a:t>
            </a:r>
            <a:r>
              <a:rPr lang="en-GB" sz="1400" dirty="0"/>
              <a:t>, e-</a:t>
            </a:r>
            <a:r>
              <a:rPr lang="en-GB" sz="1400" dirty="0" err="1"/>
              <a:t>governement</a:t>
            </a:r>
            <a:r>
              <a:rPr lang="en-GB" sz="1400" dirty="0"/>
              <a:t> action plan, focusing on business and citizens needs</a:t>
            </a:r>
          </a:p>
          <a:p>
            <a:pPr marL="171435" indent="-171435">
              <a:buFontTx/>
              <a:buChar char="-"/>
            </a:pPr>
            <a:r>
              <a:rPr lang="es-ES" sz="1400" dirty="0" err="1"/>
              <a:t>IoT</a:t>
            </a:r>
            <a:r>
              <a:rPr lang="es-ES" sz="1400" dirty="0"/>
              <a:t> Staff </a:t>
            </a:r>
            <a:r>
              <a:rPr lang="es-ES" sz="1400" dirty="0" err="1"/>
              <a:t>working</a:t>
            </a:r>
            <a:r>
              <a:rPr lang="es-ES" sz="1400" dirty="0"/>
              <a:t> </a:t>
            </a:r>
            <a:r>
              <a:rPr lang="es-ES" sz="1400" dirty="0" err="1"/>
              <a:t>document</a:t>
            </a:r>
            <a:endParaRPr lang="es-ES" sz="1400" dirty="0"/>
          </a:p>
          <a:p>
            <a:pPr marL="171435" indent="-171435">
              <a:buFontTx/>
              <a:buChar char="-"/>
            </a:pPr>
            <a:endParaRPr lang="en-GB" sz="1400" dirty="0"/>
          </a:p>
          <a:p>
            <a:r>
              <a:rPr lang="en-GB" sz="1400" dirty="0"/>
              <a:t>and in this package goes then the Priority ICT Standards Plan in the form of </a:t>
            </a:r>
          </a:p>
          <a:p>
            <a:endParaRPr lang="es-ES" sz="1400" dirty="0"/>
          </a:p>
          <a:p>
            <a:r>
              <a:rPr lang="en-GB" sz="1400" dirty="0"/>
              <a:t>A Commission Communication on ICT Standardisation Priorities for the DSM </a:t>
            </a:r>
          </a:p>
        </p:txBody>
      </p:sp>
      <p:sp>
        <p:nvSpPr>
          <p:cNvPr id="4" name="Slide Number Placeholder 3"/>
          <p:cNvSpPr>
            <a:spLocks noGrp="1"/>
          </p:cNvSpPr>
          <p:nvPr>
            <p:ph type="sldNum" sz="quarter" idx="10"/>
          </p:nvPr>
        </p:nvSpPr>
        <p:spPr>
          <a:xfrm>
            <a:off x="3854185" y="9449277"/>
            <a:ext cx="2949840" cy="497999"/>
          </a:xfrm>
          <a:prstGeom prst="rect">
            <a:avLst/>
          </a:prstGeom>
        </p:spPr>
        <p:txBody>
          <a:bodyPr/>
          <a:lstStyle/>
          <a:p>
            <a:fld id="{E0C477CE-E736-4B44-BEA5-B6C1769E8F8A}" type="slidenum">
              <a:rPr lang="en-GB" altLang="en-US" smtClean="0">
                <a:solidFill>
                  <a:srgbClr val="000000"/>
                </a:solidFill>
              </a:rPr>
              <a:pPr/>
              <a:t>13</a:t>
            </a:fld>
            <a:endParaRPr lang="en-GB" altLang="en-US">
              <a:solidFill>
                <a:srgbClr val="000000"/>
              </a:solidFill>
            </a:endParaRPr>
          </a:p>
        </p:txBody>
      </p:sp>
    </p:spTree>
    <p:extLst>
      <p:ext uri="{BB962C8B-B14F-4D97-AF65-F5344CB8AC3E}">
        <p14:creationId xmlns:p14="http://schemas.microsoft.com/office/powerpoint/2010/main" val="9122529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ln/>
        </p:spPr>
      </p:sp>
      <p:sp>
        <p:nvSpPr>
          <p:cNvPr id="80899" name="Notes Placeholder 2"/>
          <p:cNvSpPr>
            <a:spLocks noGrp="1"/>
          </p:cNvSpPr>
          <p:nvPr>
            <p:ph type="body" idx="1"/>
          </p:nvPr>
        </p:nvSpPr>
        <p:spPr>
          <a:noFill/>
        </p:spPr>
        <p:txBody>
          <a:bodyPr/>
          <a:lstStyle/>
          <a:p>
            <a:endParaRPr lang="en-US" altLang="en-US" smtClean="0"/>
          </a:p>
        </p:txBody>
      </p:sp>
      <p:sp>
        <p:nvSpPr>
          <p:cNvPr id="80900" name="Slide Number Placeholder 3"/>
          <p:cNvSpPr>
            <a:spLocks noGrp="1"/>
          </p:cNvSpPr>
          <p:nvPr>
            <p:ph type="sldNum" sz="quarter" idx="5"/>
          </p:nvPr>
        </p:nvSpPr>
        <p:spPr>
          <a:xfrm>
            <a:off x="3776664" y="9267501"/>
            <a:ext cx="2890837" cy="489184"/>
          </a:xfrm>
          <a:prstGeom prst="rect">
            <a:avLst/>
          </a:prstGeom>
          <a:noFill/>
        </p:spPr>
        <p:txBody>
          <a:bodyPr/>
          <a:lstStyle>
            <a:lvl1pPr>
              <a:defRPr sz="1200">
                <a:solidFill>
                  <a:srgbClr val="0F5494"/>
                </a:solidFill>
                <a:latin typeface="Verdana" pitchFamily="34" charset="0"/>
              </a:defRPr>
            </a:lvl1pPr>
            <a:lvl2pPr marL="742950" indent="-285750">
              <a:defRPr sz="1200">
                <a:solidFill>
                  <a:srgbClr val="0F5494"/>
                </a:solidFill>
                <a:latin typeface="Verdana" pitchFamily="34" charset="0"/>
              </a:defRPr>
            </a:lvl2pPr>
            <a:lvl3pPr marL="1143000" indent="-228600">
              <a:defRPr sz="1200">
                <a:solidFill>
                  <a:srgbClr val="0F5494"/>
                </a:solidFill>
                <a:latin typeface="Verdana" pitchFamily="34" charset="0"/>
              </a:defRPr>
            </a:lvl3pPr>
            <a:lvl4pPr marL="1600200" indent="-228600">
              <a:defRPr sz="1200">
                <a:solidFill>
                  <a:srgbClr val="0F5494"/>
                </a:solidFill>
                <a:latin typeface="Verdana" pitchFamily="34" charset="0"/>
              </a:defRPr>
            </a:lvl4pPr>
            <a:lvl5pPr marL="2057400" indent="-228600">
              <a:defRPr sz="1200">
                <a:solidFill>
                  <a:srgbClr val="0F5494"/>
                </a:solidFill>
                <a:latin typeface="Verdana" pitchFamily="34" charset="0"/>
              </a:defRPr>
            </a:lvl5pPr>
            <a:lvl6pPr marL="2514600" indent="-228600" eaLnBrk="0" fontAlgn="base" hangingPunct="0">
              <a:spcBef>
                <a:spcPct val="0"/>
              </a:spcBef>
              <a:spcAft>
                <a:spcPct val="0"/>
              </a:spcAft>
              <a:defRPr sz="1200">
                <a:solidFill>
                  <a:srgbClr val="0F5494"/>
                </a:solidFill>
                <a:latin typeface="Verdana" pitchFamily="34" charset="0"/>
              </a:defRPr>
            </a:lvl6pPr>
            <a:lvl7pPr marL="2971800" indent="-228600" eaLnBrk="0" fontAlgn="base" hangingPunct="0">
              <a:spcBef>
                <a:spcPct val="0"/>
              </a:spcBef>
              <a:spcAft>
                <a:spcPct val="0"/>
              </a:spcAft>
              <a:defRPr sz="1200">
                <a:solidFill>
                  <a:srgbClr val="0F5494"/>
                </a:solidFill>
                <a:latin typeface="Verdana" pitchFamily="34" charset="0"/>
              </a:defRPr>
            </a:lvl7pPr>
            <a:lvl8pPr marL="3429000" indent="-228600" eaLnBrk="0" fontAlgn="base" hangingPunct="0">
              <a:spcBef>
                <a:spcPct val="0"/>
              </a:spcBef>
              <a:spcAft>
                <a:spcPct val="0"/>
              </a:spcAft>
              <a:defRPr sz="1200">
                <a:solidFill>
                  <a:srgbClr val="0F5494"/>
                </a:solidFill>
                <a:latin typeface="Verdana" pitchFamily="34" charset="0"/>
              </a:defRPr>
            </a:lvl8pPr>
            <a:lvl9pPr marL="3886200" indent="-228600" eaLnBrk="0" fontAlgn="base" hangingPunct="0">
              <a:spcBef>
                <a:spcPct val="0"/>
              </a:spcBef>
              <a:spcAft>
                <a:spcPct val="0"/>
              </a:spcAft>
              <a:defRPr sz="1200">
                <a:solidFill>
                  <a:srgbClr val="0F5494"/>
                </a:solidFill>
                <a:latin typeface="Verdana" pitchFamily="34" charset="0"/>
              </a:defRPr>
            </a:lvl9pPr>
          </a:lstStyle>
          <a:p>
            <a:fld id="{95826ED6-9024-485B-B3AC-4119D7FA695B}" type="slidenum">
              <a:rPr lang="en-GB" altLang="en-US" smtClean="0">
                <a:solidFill>
                  <a:srgbClr val="000000"/>
                </a:solidFill>
                <a:latin typeface="Arial" charset="0"/>
              </a:rPr>
              <a:pPr/>
              <a:t>14</a:t>
            </a:fld>
            <a:endParaRPr lang="en-GB" altLang="en-US" smtClean="0">
              <a:solidFill>
                <a:srgbClr val="000000"/>
              </a:solidFill>
              <a:latin typeface="Arial" charset="0"/>
            </a:endParaRPr>
          </a:p>
        </p:txBody>
      </p:sp>
    </p:spTree>
    <p:extLst>
      <p:ext uri="{BB962C8B-B14F-4D97-AF65-F5344CB8AC3E}">
        <p14:creationId xmlns:p14="http://schemas.microsoft.com/office/powerpoint/2010/main" val="21553493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smtClean="0"/>
          </a:p>
          <a:p>
            <a:r>
              <a:rPr lang="es-ES" sz="1400" dirty="0"/>
              <a:t>So, </a:t>
            </a:r>
            <a:r>
              <a:rPr lang="en-GB" sz="1400" dirty="0"/>
              <a:t>This package contains a range of initiatives:</a:t>
            </a:r>
          </a:p>
          <a:p>
            <a:pPr marL="171435" indent="-171435">
              <a:buFontTx/>
              <a:buChar char="-"/>
            </a:pPr>
            <a:r>
              <a:rPr lang="en-GB" sz="1400" dirty="0"/>
              <a:t>A  </a:t>
            </a:r>
            <a:r>
              <a:rPr lang="en-GB" sz="1400" u="sng" dirty="0"/>
              <a:t>new European Cloud initiative </a:t>
            </a:r>
            <a:r>
              <a:rPr lang="en-GB" sz="1400" dirty="0"/>
              <a:t> presents the plan for building a world class cloud and data infrastructure for science and engineering that will provide scientists and engineers in the EU with wide computing and data handling capacity.</a:t>
            </a:r>
          </a:p>
          <a:p>
            <a:pPr marL="171435" indent="-171435">
              <a:buFontTx/>
              <a:buChar char="-"/>
            </a:pPr>
            <a:r>
              <a:rPr lang="en-GB" sz="1400" dirty="0"/>
              <a:t>The </a:t>
            </a:r>
            <a:r>
              <a:rPr lang="en-GB" sz="1400" u="sng" dirty="0"/>
              <a:t>new push to ensure that public administrations go digital</a:t>
            </a:r>
            <a:r>
              <a:rPr lang="en-GB" sz="1400" dirty="0"/>
              <a:t>, e-</a:t>
            </a:r>
            <a:r>
              <a:rPr lang="en-GB" sz="1400" dirty="0" err="1"/>
              <a:t>governement</a:t>
            </a:r>
            <a:r>
              <a:rPr lang="en-GB" sz="1400" dirty="0"/>
              <a:t> action plan, focusing on business and citizens needs</a:t>
            </a:r>
          </a:p>
          <a:p>
            <a:pPr marL="171435" indent="-171435">
              <a:buFontTx/>
              <a:buChar char="-"/>
            </a:pPr>
            <a:r>
              <a:rPr lang="es-ES" sz="1400" dirty="0" err="1"/>
              <a:t>IoT</a:t>
            </a:r>
            <a:r>
              <a:rPr lang="es-ES" sz="1400" dirty="0"/>
              <a:t> Staff </a:t>
            </a:r>
            <a:r>
              <a:rPr lang="es-ES" sz="1400" dirty="0" err="1"/>
              <a:t>working</a:t>
            </a:r>
            <a:r>
              <a:rPr lang="es-ES" sz="1400" dirty="0"/>
              <a:t> </a:t>
            </a:r>
            <a:r>
              <a:rPr lang="es-ES" sz="1400" dirty="0" err="1"/>
              <a:t>document</a:t>
            </a:r>
            <a:endParaRPr lang="es-ES" sz="1400" dirty="0"/>
          </a:p>
          <a:p>
            <a:pPr marL="171435" indent="-171435">
              <a:buFontTx/>
              <a:buChar char="-"/>
            </a:pPr>
            <a:endParaRPr lang="en-GB" sz="1400" dirty="0"/>
          </a:p>
          <a:p>
            <a:r>
              <a:rPr lang="en-GB" sz="1400" dirty="0"/>
              <a:t>and in this package goes then the Priority ICT Standards Plan in the form of </a:t>
            </a:r>
          </a:p>
          <a:p>
            <a:endParaRPr lang="es-ES" sz="1400" dirty="0"/>
          </a:p>
          <a:p>
            <a:r>
              <a:rPr lang="en-GB" sz="1400" dirty="0"/>
              <a:t>A Commission Communication on ICT Standardisation Priorities for the DSM </a:t>
            </a:r>
          </a:p>
        </p:txBody>
      </p:sp>
      <p:sp>
        <p:nvSpPr>
          <p:cNvPr id="4" name="Slide Number Placeholder 3"/>
          <p:cNvSpPr>
            <a:spLocks noGrp="1"/>
          </p:cNvSpPr>
          <p:nvPr>
            <p:ph type="sldNum" sz="quarter" idx="10"/>
          </p:nvPr>
        </p:nvSpPr>
        <p:spPr>
          <a:xfrm>
            <a:off x="3854185" y="9449277"/>
            <a:ext cx="2949840" cy="497999"/>
          </a:xfrm>
          <a:prstGeom prst="rect">
            <a:avLst/>
          </a:prstGeom>
        </p:spPr>
        <p:txBody>
          <a:bodyPr/>
          <a:lstStyle/>
          <a:p>
            <a:fld id="{E0C477CE-E736-4B44-BEA5-B6C1769E8F8A}" type="slidenum">
              <a:rPr lang="en-GB" altLang="en-US" smtClean="0">
                <a:solidFill>
                  <a:srgbClr val="000000"/>
                </a:solidFill>
              </a:rPr>
              <a:pPr/>
              <a:t>15</a:t>
            </a:fld>
            <a:endParaRPr lang="en-GB" altLang="en-US">
              <a:solidFill>
                <a:srgbClr val="000000"/>
              </a:solidFill>
            </a:endParaRPr>
          </a:p>
        </p:txBody>
      </p:sp>
    </p:spTree>
    <p:extLst>
      <p:ext uri="{BB962C8B-B14F-4D97-AF65-F5344CB8AC3E}">
        <p14:creationId xmlns:p14="http://schemas.microsoft.com/office/powerpoint/2010/main" val="16992975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GB" sz="1400" dirty="0" smtClean="0"/>
              <a:t>How to tackle</a:t>
            </a:r>
            <a:r>
              <a:rPr lang="en-GB" sz="1400" baseline="0" dirty="0" smtClean="0"/>
              <a:t> the new complex environment: </a:t>
            </a:r>
            <a:r>
              <a:rPr lang="en-GB" sz="1400" dirty="0" smtClean="0"/>
              <a:t>2 pillars</a:t>
            </a:r>
            <a:r>
              <a:rPr lang="en-GB" sz="1400" baseline="0" dirty="0" smtClean="0"/>
              <a:t> </a:t>
            </a:r>
          </a:p>
          <a:p>
            <a:pPr marL="171450" indent="-171450">
              <a:buFontTx/>
              <a:buChar char="-"/>
            </a:pPr>
            <a:r>
              <a:rPr lang="en-GB" sz="1400" baseline="0" dirty="0" smtClean="0"/>
              <a:t>!!!!!!! Attention, there is animation.</a:t>
            </a:r>
          </a:p>
          <a:p>
            <a:pPr marL="171450" indent="-171450">
              <a:buFontTx/>
              <a:buChar char="-"/>
            </a:pPr>
            <a:r>
              <a:rPr lang="en-GB" sz="1400" baseline="0" dirty="0" smtClean="0"/>
              <a:t>Holistic approach</a:t>
            </a:r>
          </a:p>
          <a:p>
            <a:pPr marL="171450" indent="-171450">
              <a:buFontTx/>
              <a:buChar char="-"/>
            </a:pPr>
            <a:endParaRPr lang="es-ES" sz="1400" baseline="0" dirty="0" smtClean="0"/>
          </a:p>
          <a:p>
            <a:pPr marL="0" indent="0">
              <a:buFontTx/>
              <a:buNone/>
            </a:pPr>
            <a:r>
              <a:rPr lang="en-GB" sz="1400" dirty="0" smtClean="0"/>
              <a:t>The Commission proposes the following approach: </a:t>
            </a:r>
          </a:p>
          <a:p>
            <a:pPr marL="0" indent="0">
              <a:buFontTx/>
              <a:buNone/>
            </a:pPr>
            <a:r>
              <a:rPr lang="en-GB" sz="1400" u="sng" dirty="0" smtClean="0"/>
              <a:t>Firstly</a:t>
            </a:r>
            <a:r>
              <a:rPr lang="en-GB" sz="1400" dirty="0" smtClean="0"/>
              <a:t>, we put </a:t>
            </a:r>
            <a:r>
              <a:rPr lang="en-GB" sz="1400" b="1" dirty="0" smtClean="0"/>
              <a:t>special focus in five key areas </a:t>
            </a:r>
            <a:r>
              <a:rPr lang="en-GB" sz="1400" dirty="0" smtClean="0"/>
              <a:t>that are at the core of the digital transformation and the reinvention of European industry:  5G, Internet of Things (</a:t>
            </a:r>
            <a:r>
              <a:rPr lang="en-GB" sz="1400" dirty="0" err="1" smtClean="0"/>
              <a:t>IoT</a:t>
            </a:r>
            <a:r>
              <a:rPr lang="en-GB" sz="1400" dirty="0" smtClean="0"/>
              <a:t>), cloud computing, cybersecurity and data technologies.</a:t>
            </a:r>
          </a:p>
          <a:p>
            <a:pPr marL="0" indent="0">
              <a:buFontTx/>
              <a:buNone/>
            </a:pPr>
            <a:r>
              <a:rPr lang="en-GB" sz="1400" dirty="0" smtClean="0"/>
              <a:t>These are </a:t>
            </a:r>
            <a:r>
              <a:rPr lang="en-GB" sz="1400" b="1" dirty="0" smtClean="0"/>
              <a:t>building blocks </a:t>
            </a:r>
            <a:r>
              <a:rPr lang="en-GB" sz="1400" dirty="0" smtClean="0"/>
              <a:t>where improved ICT standardisation is most urgent.</a:t>
            </a:r>
          </a:p>
          <a:p>
            <a:pPr marL="0" indent="0">
              <a:buFontTx/>
              <a:buNone/>
            </a:pPr>
            <a:r>
              <a:rPr lang="en-GB" sz="1400" b="1" dirty="0" smtClean="0"/>
              <a:t>Action in these areas can accelerate digitisation </a:t>
            </a:r>
            <a:r>
              <a:rPr lang="en-GB" sz="1400" dirty="0" smtClean="0"/>
              <a:t>and have immediate impact on European competitiveness in domains such </a:t>
            </a:r>
            <a:r>
              <a:rPr lang="en-GB" sz="1400" u="sng" dirty="0" smtClean="0"/>
              <a:t>as eHealth</a:t>
            </a:r>
            <a:r>
              <a:rPr lang="en-GB" sz="1400" dirty="0" smtClean="0"/>
              <a:t>, </a:t>
            </a:r>
            <a:r>
              <a:rPr lang="en-GB" sz="1400" u="sng" dirty="0" smtClean="0"/>
              <a:t>intelligent transport systems</a:t>
            </a:r>
            <a:r>
              <a:rPr lang="en-GB" sz="1400" dirty="0" smtClean="0"/>
              <a:t> and </a:t>
            </a:r>
            <a:r>
              <a:rPr lang="en-GB" sz="1400" u="sng" dirty="0" smtClean="0"/>
              <a:t>connected/automated vehicles</a:t>
            </a:r>
            <a:r>
              <a:rPr lang="en-GB" sz="1400" dirty="0" smtClean="0"/>
              <a:t>, </a:t>
            </a:r>
            <a:r>
              <a:rPr lang="en-GB" sz="1400" u="sng" dirty="0" smtClean="0"/>
              <a:t>smart homes </a:t>
            </a:r>
            <a:r>
              <a:rPr lang="en-GB" sz="1400" dirty="0" smtClean="0"/>
              <a:t>and cities or advanced manufacturing. </a:t>
            </a:r>
          </a:p>
          <a:p>
            <a:pPr marL="0" indent="0">
              <a:buFontTx/>
              <a:buNone/>
            </a:pPr>
            <a:r>
              <a:rPr lang="en-GB" sz="1400" b="1" u="sng" dirty="0" smtClean="0"/>
              <a:t>Secondly,</a:t>
            </a:r>
            <a:r>
              <a:rPr lang="en-GB" sz="1400" dirty="0" smtClean="0"/>
              <a:t> we propose a </a:t>
            </a:r>
            <a:r>
              <a:rPr lang="en-GB" sz="1400" b="1" dirty="0" smtClean="0"/>
              <a:t>high-level political process, to validate, monitor, and – where necessary – adapt </a:t>
            </a:r>
            <a:r>
              <a:rPr lang="en-GB" sz="1400" dirty="0" smtClean="0"/>
              <a:t>the list of priorities to make sure it fits for purpose. </a:t>
            </a:r>
          </a:p>
          <a:p>
            <a:pPr marL="0" indent="0">
              <a:buFontTx/>
              <a:buNone/>
            </a:pPr>
            <a:r>
              <a:rPr lang="es-ES" sz="1400" b="1" u="sng" dirty="0" err="1" smtClean="0"/>
              <a:t>The</a:t>
            </a:r>
            <a:r>
              <a:rPr lang="es-ES" sz="1400" b="1" u="sng" baseline="0" dirty="0" smtClean="0"/>
              <a:t> 2 </a:t>
            </a:r>
            <a:r>
              <a:rPr lang="es-ES" sz="1400" b="1" u="sng" baseline="0" dirty="0" err="1" smtClean="0"/>
              <a:t>parts</a:t>
            </a:r>
            <a:r>
              <a:rPr lang="es-ES" sz="1400" b="1" u="sng" baseline="0" dirty="0" smtClean="0"/>
              <a:t> </a:t>
            </a:r>
            <a:r>
              <a:rPr lang="es-ES" sz="1400" b="1" u="sng" baseline="0" dirty="0" err="1" smtClean="0"/>
              <a:t>need</a:t>
            </a:r>
            <a:r>
              <a:rPr lang="es-ES" sz="1400" b="1" u="sng" baseline="0" dirty="0" smtClean="0"/>
              <a:t> to be </a:t>
            </a:r>
            <a:r>
              <a:rPr lang="es-ES" sz="1400" b="1" u="sng" baseline="0" dirty="0" err="1" smtClean="0"/>
              <a:t>taken</a:t>
            </a:r>
            <a:r>
              <a:rPr lang="es-ES" sz="1400" b="1" u="sng" baseline="0" dirty="0" smtClean="0"/>
              <a:t> forward </a:t>
            </a:r>
            <a:r>
              <a:rPr lang="es-ES" sz="1400" b="1" u="sng" baseline="0" dirty="0" err="1" smtClean="0"/>
              <a:t>together</a:t>
            </a:r>
            <a:endParaRPr lang="en-GB" sz="1400" b="1" u="sng" dirty="0" smtClean="0"/>
          </a:p>
          <a:p>
            <a:pPr marL="0" indent="0">
              <a:buFontTx/>
              <a:buNone/>
            </a:pPr>
            <a:endParaRPr lang="en-GB" sz="1400" dirty="0"/>
          </a:p>
        </p:txBody>
      </p:sp>
      <p:sp>
        <p:nvSpPr>
          <p:cNvPr id="4" name="Slide Number Placeholder 3"/>
          <p:cNvSpPr>
            <a:spLocks noGrp="1"/>
          </p:cNvSpPr>
          <p:nvPr>
            <p:ph type="sldNum" sz="quarter" idx="10"/>
          </p:nvPr>
        </p:nvSpPr>
        <p:spPr>
          <a:xfrm>
            <a:off x="3854185" y="9449277"/>
            <a:ext cx="2949840" cy="497999"/>
          </a:xfrm>
          <a:prstGeom prst="rect">
            <a:avLst/>
          </a:prstGeom>
        </p:spPr>
        <p:txBody>
          <a:bodyPr/>
          <a:lstStyle/>
          <a:p>
            <a:fld id="{E0C477CE-E736-4B44-BEA5-B6C1769E8F8A}" type="slidenum">
              <a:rPr lang="en-GB" altLang="en-US" smtClean="0">
                <a:solidFill>
                  <a:srgbClr val="000000"/>
                </a:solidFill>
              </a:rPr>
              <a:pPr/>
              <a:t>16</a:t>
            </a:fld>
            <a:endParaRPr lang="en-GB" altLang="en-US">
              <a:solidFill>
                <a:srgbClr val="000000"/>
              </a:solidFill>
            </a:endParaRPr>
          </a:p>
        </p:txBody>
      </p:sp>
    </p:spTree>
    <p:extLst>
      <p:ext uri="{BB962C8B-B14F-4D97-AF65-F5344CB8AC3E}">
        <p14:creationId xmlns:p14="http://schemas.microsoft.com/office/powerpoint/2010/main" val="300952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ln/>
        </p:spPr>
      </p:sp>
      <p:sp>
        <p:nvSpPr>
          <p:cNvPr id="80899" name="Notes Placeholder 2"/>
          <p:cNvSpPr>
            <a:spLocks noGrp="1"/>
          </p:cNvSpPr>
          <p:nvPr>
            <p:ph type="body" idx="1"/>
          </p:nvPr>
        </p:nvSpPr>
        <p:spPr>
          <a:noFill/>
        </p:spPr>
        <p:txBody>
          <a:bodyPr/>
          <a:lstStyle/>
          <a:p>
            <a:endParaRPr lang="en-US" altLang="en-US" smtClean="0"/>
          </a:p>
        </p:txBody>
      </p:sp>
      <p:sp>
        <p:nvSpPr>
          <p:cNvPr id="80900" name="Slide Number Placeholder 3"/>
          <p:cNvSpPr>
            <a:spLocks noGrp="1"/>
          </p:cNvSpPr>
          <p:nvPr>
            <p:ph type="sldNum" sz="quarter" idx="5"/>
          </p:nvPr>
        </p:nvSpPr>
        <p:spPr>
          <a:xfrm>
            <a:off x="3776664" y="9267501"/>
            <a:ext cx="2890837" cy="489184"/>
          </a:xfrm>
          <a:prstGeom prst="rect">
            <a:avLst/>
          </a:prstGeom>
          <a:noFill/>
        </p:spPr>
        <p:txBody>
          <a:bodyPr/>
          <a:lstStyle>
            <a:lvl1pPr>
              <a:defRPr sz="1200">
                <a:solidFill>
                  <a:srgbClr val="0F5494"/>
                </a:solidFill>
                <a:latin typeface="Verdana" pitchFamily="34" charset="0"/>
              </a:defRPr>
            </a:lvl1pPr>
            <a:lvl2pPr marL="742950" indent="-285750">
              <a:defRPr sz="1200">
                <a:solidFill>
                  <a:srgbClr val="0F5494"/>
                </a:solidFill>
                <a:latin typeface="Verdana" pitchFamily="34" charset="0"/>
              </a:defRPr>
            </a:lvl2pPr>
            <a:lvl3pPr marL="1143000" indent="-228600">
              <a:defRPr sz="1200">
                <a:solidFill>
                  <a:srgbClr val="0F5494"/>
                </a:solidFill>
                <a:latin typeface="Verdana" pitchFamily="34" charset="0"/>
              </a:defRPr>
            </a:lvl3pPr>
            <a:lvl4pPr marL="1600200" indent="-228600">
              <a:defRPr sz="1200">
                <a:solidFill>
                  <a:srgbClr val="0F5494"/>
                </a:solidFill>
                <a:latin typeface="Verdana" pitchFamily="34" charset="0"/>
              </a:defRPr>
            </a:lvl4pPr>
            <a:lvl5pPr marL="2057400" indent="-228600">
              <a:defRPr sz="1200">
                <a:solidFill>
                  <a:srgbClr val="0F5494"/>
                </a:solidFill>
                <a:latin typeface="Verdana" pitchFamily="34" charset="0"/>
              </a:defRPr>
            </a:lvl5pPr>
            <a:lvl6pPr marL="2514600" indent="-228600" eaLnBrk="0" fontAlgn="base" hangingPunct="0">
              <a:spcBef>
                <a:spcPct val="0"/>
              </a:spcBef>
              <a:spcAft>
                <a:spcPct val="0"/>
              </a:spcAft>
              <a:defRPr sz="1200">
                <a:solidFill>
                  <a:srgbClr val="0F5494"/>
                </a:solidFill>
                <a:latin typeface="Verdana" pitchFamily="34" charset="0"/>
              </a:defRPr>
            </a:lvl6pPr>
            <a:lvl7pPr marL="2971800" indent="-228600" eaLnBrk="0" fontAlgn="base" hangingPunct="0">
              <a:spcBef>
                <a:spcPct val="0"/>
              </a:spcBef>
              <a:spcAft>
                <a:spcPct val="0"/>
              </a:spcAft>
              <a:defRPr sz="1200">
                <a:solidFill>
                  <a:srgbClr val="0F5494"/>
                </a:solidFill>
                <a:latin typeface="Verdana" pitchFamily="34" charset="0"/>
              </a:defRPr>
            </a:lvl7pPr>
            <a:lvl8pPr marL="3429000" indent="-228600" eaLnBrk="0" fontAlgn="base" hangingPunct="0">
              <a:spcBef>
                <a:spcPct val="0"/>
              </a:spcBef>
              <a:spcAft>
                <a:spcPct val="0"/>
              </a:spcAft>
              <a:defRPr sz="1200">
                <a:solidFill>
                  <a:srgbClr val="0F5494"/>
                </a:solidFill>
                <a:latin typeface="Verdana" pitchFamily="34" charset="0"/>
              </a:defRPr>
            </a:lvl8pPr>
            <a:lvl9pPr marL="3886200" indent="-228600" eaLnBrk="0" fontAlgn="base" hangingPunct="0">
              <a:spcBef>
                <a:spcPct val="0"/>
              </a:spcBef>
              <a:spcAft>
                <a:spcPct val="0"/>
              </a:spcAft>
              <a:defRPr sz="1200">
                <a:solidFill>
                  <a:srgbClr val="0F5494"/>
                </a:solidFill>
                <a:latin typeface="Verdana" pitchFamily="34" charset="0"/>
              </a:defRPr>
            </a:lvl9pPr>
          </a:lstStyle>
          <a:p>
            <a:fld id="{95826ED6-9024-485B-B3AC-4119D7FA695B}" type="slidenum">
              <a:rPr lang="en-GB" altLang="en-US" smtClean="0">
                <a:solidFill>
                  <a:schemeClr val="tx1"/>
                </a:solidFill>
                <a:latin typeface="Arial" charset="0"/>
              </a:rPr>
              <a:pPr/>
              <a:t>17</a:t>
            </a:fld>
            <a:endParaRPr lang="en-GB" altLang="en-US" smtClean="0">
              <a:solidFill>
                <a:schemeClr val="tx1"/>
              </a:solidFill>
              <a:latin typeface="Arial" charset="0"/>
            </a:endParaRPr>
          </a:p>
        </p:txBody>
      </p:sp>
    </p:spTree>
    <p:extLst>
      <p:ext uri="{BB962C8B-B14F-4D97-AF65-F5344CB8AC3E}">
        <p14:creationId xmlns:p14="http://schemas.microsoft.com/office/powerpoint/2010/main" val="6111431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ln/>
        </p:spPr>
      </p:sp>
      <p:sp>
        <p:nvSpPr>
          <p:cNvPr id="80899" name="Notes Placeholder 2"/>
          <p:cNvSpPr>
            <a:spLocks noGrp="1"/>
          </p:cNvSpPr>
          <p:nvPr>
            <p:ph type="body" idx="1"/>
          </p:nvPr>
        </p:nvSpPr>
        <p:spPr>
          <a:noFill/>
        </p:spPr>
        <p:txBody>
          <a:bodyPr/>
          <a:lstStyle/>
          <a:p>
            <a:endParaRPr lang="en-US" altLang="en-US" smtClean="0"/>
          </a:p>
        </p:txBody>
      </p:sp>
      <p:sp>
        <p:nvSpPr>
          <p:cNvPr id="80900" name="Slide Number Placeholder 3"/>
          <p:cNvSpPr>
            <a:spLocks noGrp="1"/>
          </p:cNvSpPr>
          <p:nvPr>
            <p:ph type="sldNum" sz="quarter" idx="5"/>
          </p:nvPr>
        </p:nvSpPr>
        <p:spPr>
          <a:xfrm>
            <a:off x="3776664" y="9267501"/>
            <a:ext cx="2890837" cy="489184"/>
          </a:xfrm>
          <a:prstGeom prst="rect">
            <a:avLst/>
          </a:prstGeom>
          <a:noFill/>
        </p:spPr>
        <p:txBody>
          <a:bodyPr/>
          <a:lstStyle>
            <a:lvl1pPr>
              <a:defRPr sz="1200">
                <a:solidFill>
                  <a:srgbClr val="0F5494"/>
                </a:solidFill>
                <a:latin typeface="Verdana" pitchFamily="34" charset="0"/>
              </a:defRPr>
            </a:lvl1pPr>
            <a:lvl2pPr marL="742950" indent="-285750">
              <a:defRPr sz="1200">
                <a:solidFill>
                  <a:srgbClr val="0F5494"/>
                </a:solidFill>
                <a:latin typeface="Verdana" pitchFamily="34" charset="0"/>
              </a:defRPr>
            </a:lvl2pPr>
            <a:lvl3pPr marL="1143000" indent="-228600">
              <a:defRPr sz="1200">
                <a:solidFill>
                  <a:srgbClr val="0F5494"/>
                </a:solidFill>
                <a:latin typeface="Verdana" pitchFamily="34" charset="0"/>
              </a:defRPr>
            </a:lvl3pPr>
            <a:lvl4pPr marL="1600200" indent="-228600">
              <a:defRPr sz="1200">
                <a:solidFill>
                  <a:srgbClr val="0F5494"/>
                </a:solidFill>
                <a:latin typeface="Verdana" pitchFamily="34" charset="0"/>
              </a:defRPr>
            </a:lvl4pPr>
            <a:lvl5pPr marL="2057400" indent="-228600">
              <a:defRPr sz="1200">
                <a:solidFill>
                  <a:srgbClr val="0F5494"/>
                </a:solidFill>
                <a:latin typeface="Verdana" pitchFamily="34" charset="0"/>
              </a:defRPr>
            </a:lvl5pPr>
            <a:lvl6pPr marL="2514600" indent="-228600" eaLnBrk="0" fontAlgn="base" hangingPunct="0">
              <a:spcBef>
                <a:spcPct val="0"/>
              </a:spcBef>
              <a:spcAft>
                <a:spcPct val="0"/>
              </a:spcAft>
              <a:defRPr sz="1200">
                <a:solidFill>
                  <a:srgbClr val="0F5494"/>
                </a:solidFill>
                <a:latin typeface="Verdana" pitchFamily="34" charset="0"/>
              </a:defRPr>
            </a:lvl6pPr>
            <a:lvl7pPr marL="2971800" indent="-228600" eaLnBrk="0" fontAlgn="base" hangingPunct="0">
              <a:spcBef>
                <a:spcPct val="0"/>
              </a:spcBef>
              <a:spcAft>
                <a:spcPct val="0"/>
              </a:spcAft>
              <a:defRPr sz="1200">
                <a:solidFill>
                  <a:srgbClr val="0F5494"/>
                </a:solidFill>
                <a:latin typeface="Verdana" pitchFamily="34" charset="0"/>
              </a:defRPr>
            </a:lvl7pPr>
            <a:lvl8pPr marL="3429000" indent="-228600" eaLnBrk="0" fontAlgn="base" hangingPunct="0">
              <a:spcBef>
                <a:spcPct val="0"/>
              </a:spcBef>
              <a:spcAft>
                <a:spcPct val="0"/>
              </a:spcAft>
              <a:defRPr sz="1200">
                <a:solidFill>
                  <a:srgbClr val="0F5494"/>
                </a:solidFill>
                <a:latin typeface="Verdana" pitchFamily="34" charset="0"/>
              </a:defRPr>
            </a:lvl8pPr>
            <a:lvl9pPr marL="3886200" indent="-228600" eaLnBrk="0" fontAlgn="base" hangingPunct="0">
              <a:spcBef>
                <a:spcPct val="0"/>
              </a:spcBef>
              <a:spcAft>
                <a:spcPct val="0"/>
              </a:spcAft>
              <a:defRPr sz="1200">
                <a:solidFill>
                  <a:srgbClr val="0F5494"/>
                </a:solidFill>
                <a:latin typeface="Verdana" pitchFamily="34" charset="0"/>
              </a:defRPr>
            </a:lvl9pPr>
          </a:lstStyle>
          <a:p>
            <a:fld id="{95826ED6-9024-485B-B3AC-4119D7FA695B}" type="slidenum">
              <a:rPr lang="en-GB" altLang="en-US" smtClean="0">
                <a:solidFill>
                  <a:srgbClr val="000000"/>
                </a:solidFill>
                <a:latin typeface="Arial" charset="0"/>
              </a:rPr>
              <a:pPr/>
              <a:t>18</a:t>
            </a:fld>
            <a:endParaRPr lang="en-GB" altLang="en-US" smtClean="0">
              <a:solidFill>
                <a:srgbClr val="000000"/>
              </a:solidFill>
              <a:latin typeface="Arial" charset="0"/>
            </a:endParaRPr>
          </a:p>
        </p:txBody>
      </p:sp>
    </p:spTree>
    <p:extLst>
      <p:ext uri="{BB962C8B-B14F-4D97-AF65-F5344CB8AC3E}">
        <p14:creationId xmlns:p14="http://schemas.microsoft.com/office/powerpoint/2010/main" val="39813660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Date Placeholder 1"/>
          <p:cNvSpPr txBox="1">
            <a:spLocks noGrp="1"/>
          </p:cNvSpPr>
          <p:nvPr/>
        </p:nvSpPr>
        <p:spPr bwMode="auto">
          <a:xfrm>
            <a:off x="3856039" y="0"/>
            <a:ext cx="2947987" cy="4987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179" tIns="45090" rIns="90179" bIns="45090"/>
          <a:lstStyle>
            <a:lvl1pPr defTabSz="884238" eaLnBrk="0" hangingPunct="0">
              <a:spcBef>
                <a:spcPct val="30000"/>
              </a:spcBef>
              <a:defRPr sz="1200">
                <a:solidFill>
                  <a:schemeClr val="tx1"/>
                </a:solidFill>
                <a:latin typeface="Times New Roman" pitchFamily="18" charset="0"/>
              </a:defRPr>
            </a:lvl1pPr>
            <a:lvl2pPr marL="742950" indent="-285750" defTabSz="884238" eaLnBrk="0" hangingPunct="0">
              <a:spcBef>
                <a:spcPct val="30000"/>
              </a:spcBef>
              <a:defRPr sz="1200">
                <a:solidFill>
                  <a:schemeClr val="tx1"/>
                </a:solidFill>
                <a:latin typeface="Times New Roman" pitchFamily="18" charset="0"/>
              </a:defRPr>
            </a:lvl2pPr>
            <a:lvl3pPr marL="1143000" indent="-228600" defTabSz="884238" eaLnBrk="0" hangingPunct="0">
              <a:spcBef>
                <a:spcPct val="30000"/>
              </a:spcBef>
              <a:defRPr sz="1200">
                <a:solidFill>
                  <a:schemeClr val="tx1"/>
                </a:solidFill>
                <a:latin typeface="Times New Roman" pitchFamily="18" charset="0"/>
              </a:defRPr>
            </a:lvl3pPr>
            <a:lvl4pPr marL="1600200" indent="-228600" defTabSz="884238" eaLnBrk="0" hangingPunct="0">
              <a:spcBef>
                <a:spcPct val="30000"/>
              </a:spcBef>
              <a:defRPr sz="1200">
                <a:solidFill>
                  <a:schemeClr val="tx1"/>
                </a:solidFill>
                <a:latin typeface="Times New Roman" pitchFamily="18" charset="0"/>
              </a:defRPr>
            </a:lvl4pPr>
            <a:lvl5pPr marL="2057400" indent="-228600" defTabSz="884238" eaLnBrk="0" hangingPunct="0">
              <a:spcBef>
                <a:spcPct val="30000"/>
              </a:spcBef>
              <a:defRPr sz="1200">
                <a:solidFill>
                  <a:schemeClr val="tx1"/>
                </a:solidFill>
                <a:latin typeface="Times New Roman" pitchFamily="18" charset="0"/>
              </a:defRPr>
            </a:lvl5pPr>
            <a:lvl6pPr marL="2514600" indent="-228600" defTabSz="884238" eaLnBrk="0" fontAlgn="base" hangingPunct="0">
              <a:spcBef>
                <a:spcPct val="30000"/>
              </a:spcBef>
              <a:spcAft>
                <a:spcPct val="0"/>
              </a:spcAft>
              <a:defRPr sz="1200">
                <a:solidFill>
                  <a:schemeClr val="tx1"/>
                </a:solidFill>
                <a:latin typeface="Times New Roman" pitchFamily="18" charset="0"/>
              </a:defRPr>
            </a:lvl6pPr>
            <a:lvl7pPr marL="2971800" indent="-228600" defTabSz="884238" eaLnBrk="0" fontAlgn="base" hangingPunct="0">
              <a:spcBef>
                <a:spcPct val="30000"/>
              </a:spcBef>
              <a:spcAft>
                <a:spcPct val="0"/>
              </a:spcAft>
              <a:defRPr sz="1200">
                <a:solidFill>
                  <a:schemeClr val="tx1"/>
                </a:solidFill>
                <a:latin typeface="Times New Roman" pitchFamily="18" charset="0"/>
              </a:defRPr>
            </a:lvl7pPr>
            <a:lvl8pPr marL="3429000" indent="-228600" defTabSz="884238" eaLnBrk="0" fontAlgn="base" hangingPunct="0">
              <a:spcBef>
                <a:spcPct val="30000"/>
              </a:spcBef>
              <a:spcAft>
                <a:spcPct val="0"/>
              </a:spcAft>
              <a:defRPr sz="1200">
                <a:solidFill>
                  <a:schemeClr val="tx1"/>
                </a:solidFill>
                <a:latin typeface="Times New Roman" pitchFamily="18" charset="0"/>
              </a:defRPr>
            </a:lvl8pPr>
            <a:lvl9pPr marL="3886200" indent="-228600" defTabSz="884238" eaLnBrk="0" fontAlgn="base" hangingPunct="0">
              <a:spcBef>
                <a:spcPct val="30000"/>
              </a:spcBef>
              <a:spcAft>
                <a:spcPct val="0"/>
              </a:spcAft>
              <a:defRPr sz="1200">
                <a:solidFill>
                  <a:schemeClr val="tx1"/>
                </a:solidFill>
                <a:latin typeface="Times New Roman" pitchFamily="18" charset="0"/>
              </a:defRPr>
            </a:lvl9pPr>
          </a:lstStyle>
          <a:p>
            <a:pPr algn="r" eaLnBrk="1" hangingPunct="1">
              <a:spcBef>
                <a:spcPct val="50000"/>
              </a:spcBef>
            </a:pPr>
            <a:r>
              <a:rPr lang="en-US" altLang="en-US">
                <a:solidFill>
                  <a:srgbClr val="000000"/>
                </a:solidFill>
              </a:rPr>
              <a:t>2012-05-02 </a:t>
            </a:r>
          </a:p>
        </p:txBody>
      </p:sp>
      <p:sp>
        <p:nvSpPr>
          <p:cNvPr id="107523" name="Slide Number Placeholder 2"/>
          <p:cNvSpPr txBox="1">
            <a:spLocks noGrp="1"/>
          </p:cNvSpPr>
          <p:nvPr/>
        </p:nvSpPr>
        <p:spPr bwMode="auto">
          <a:xfrm>
            <a:off x="3856039" y="9443798"/>
            <a:ext cx="2947987" cy="4987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179" tIns="45090" rIns="90179" bIns="45090" anchor="b"/>
          <a:lstStyle>
            <a:lvl1pPr defTabSz="884238" eaLnBrk="0" hangingPunct="0">
              <a:spcBef>
                <a:spcPct val="30000"/>
              </a:spcBef>
              <a:defRPr sz="1200">
                <a:solidFill>
                  <a:schemeClr val="tx1"/>
                </a:solidFill>
                <a:latin typeface="Times New Roman" pitchFamily="18" charset="0"/>
              </a:defRPr>
            </a:lvl1pPr>
            <a:lvl2pPr marL="742950" indent="-285750" defTabSz="884238" eaLnBrk="0" hangingPunct="0">
              <a:spcBef>
                <a:spcPct val="30000"/>
              </a:spcBef>
              <a:defRPr sz="1200">
                <a:solidFill>
                  <a:schemeClr val="tx1"/>
                </a:solidFill>
                <a:latin typeface="Times New Roman" pitchFamily="18" charset="0"/>
              </a:defRPr>
            </a:lvl2pPr>
            <a:lvl3pPr marL="1143000" indent="-228600" defTabSz="884238" eaLnBrk="0" hangingPunct="0">
              <a:spcBef>
                <a:spcPct val="30000"/>
              </a:spcBef>
              <a:defRPr sz="1200">
                <a:solidFill>
                  <a:schemeClr val="tx1"/>
                </a:solidFill>
                <a:latin typeface="Times New Roman" pitchFamily="18" charset="0"/>
              </a:defRPr>
            </a:lvl3pPr>
            <a:lvl4pPr marL="1600200" indent="-228600" defTabSz="884238" eaLnBrk="0" hangingPunct="0">
              <a:spcBef>
                <a:spcPct val="30000"/>
              </a:spcBef>
              <a:defRPr sz="1200">
                <a:solidFill>
                  <a:schemeClr val="tx1"/>
                </a:solidFill>
                <a:latin typeface="Times New Roman" pitchFamily="18" charset="0"/>
              </a:defRPr>
            </a:lvl4pPr>
            <a:lvl5pPr marL="2057400" indent="-228600" defTabSz="884238" eaLnBrk="0" hangingPunct="0">
              <a:spcBef>
                <a:spcPct val="30000"/>
              </a:spcBef>
              <a:defRPr sz="1200">
                <a:solidFill>
                  <a:schemeClr val="tx1"/>
                </a:solidFill>
                <a:latin typeface="Times New Roman" pitchFamily="18" charset="0"/>
              </a:defRPr>
            </a:lvl5pPr>
            <a:lvl6pPr marL="2514600" indent="-228600" defTabSz="884238" eaLnBrk="0" fontAlgn="base" hangingPunct="0">
              <a:spcBef>
                <a:spcPct val="30000"/>
              </a:spcBef>
              <a:spcAft>
                <a:spcPct val="0"/>
              </a:spcAft>
              <a:defRPr sz="1200">
                <a:solidFill>
                  <a:schemeClr val="tx1"/>
                </a:solidFill>
                <a:latin typeface="Times New Roman" pitchFamily="18" charset="0"/>
              </a:defRPr>
            </a:lvl6pPr>
            <a:lvl7pPr marL="2971800" indent="-228600" defTabSz="884238" eaLnBrk="0" fontAlgn="base" hangingPunct="0">
              <a:spcBef>
                <a:spcPct val="30000"/>
              </a:spcBef>
              <a:spcAft>
                <a:spcPct val="0"/>
              </a:spcAft>
              <a:defRPr sz="1200">
                <a:solidFill>
                  <a:schemeClr val="tx1"/>
                </a:solidFill>
                <a:latin typeface="Times New Roman" pitchFamily="18" charset="0"/>
              </a:defRPr>
            </a:lvl7pPr>
            <a:lvl8pPr marL="3429000" indent="-228600" defTabSz="884238" eaLnBrk="0" fontAlgn="base" hangingPunct="0">
              <a:spcBef>
                <a:spcPct val="30000"/>
              </a:spcBef>
              <a:spcAft>
                <a:spcPct val="0"/>
              </a:spcAft>
              <a:defRPr sz="1200">
                <a:solidFill>
                  <a:schemeClr val="tx1"/>
                </a:solidFill>
                <a:latin typeface="Times New Roman" pitchFamily="18" charset="0"/>
              </a:defRPr>
            </a:lvl8pPr>
            <a:lvl9pPr marL="3886200" indent="-228600" defTabSz="884238" eaLnBrk="0" fontAlgn="base" hangingPunct="0">
              <a:spcBef>
                <a:spcPct val="30000"/>
              </a:spcBef>
              <a:spcAft>
                <a:spcPct val="0"/>
              </a:spcAft>
              <a:defRPr sz="1200">
                <a:solidFill>
                  <a:schemeClr val="tx1"/>
                </a:solidFill>
                <a:latin typeface="Times New Roman" pitchFamily="18" charset="0"/>
              </a:defRPr>
            </a:lvl9pPr>
          </a:lstStyle>
          <a:p>
            <a:pPr algn="r" eaLnBrk="1" hangingPunct="1">
              <a:spcBef>
                <a:spcPct val="50000"/>
              </a:spcBef>
            </a:pPr>
            <a:fld id="{8BA7C948-B018-45E4-9F5A-FA2A7E54A2D3}" type="slidenum">
              <a:rPr lang="en-US" altLang="en-US">
                <a:solidFill>
                  <a:srgbClr val="000000"/>
                </a:solidFill>
              </a:rPr>
              <a:pPr algn="r" eaLnBrk="1" hangingPunct="1">
                <a:spcBef>
                  <a:spcPct val="50000"/>
                </a:spcBef>
              </a:pPr>
              <a:t>19</a:t>
            </a:fld>
            <a:endParaRPr lang="en-US" altLang="en-US">
              <a:solidFill>
                <a:srgbClr val="000000"/>
              </a:solidFill>
            </a:endParaRPr>
          </a:p>
        </p:txBody>
      </p:sp>
      <p:sp>
        <p:nvSpPr>
          <p:cNvPr id="107524" name="Header Placeholder 3"/>
          <p:cNvSpPr txBox="1">
            <a:spLocks noGrp="1"/>
          </p:cNvSpPr>
          <p:nvPr/>
        </p:nvSpPr>
        <p:spPr bwMode="auto">
          <a:xfrm>
            <a:off x="0" y="0"/>
            <a:ext cx="2947988" cy="4987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179" tIns="45090" rIns="90179" bIns="45090"/>
          <a:lstStyle>
            <a:lvl1pPr defTabSz="884238" eaLnBrk="0" hangingPunct="0">
              <a:spcBef>
                <a:spcPct val="30000"/>
              </a:spcBef>
              <a:defRPr sz="1200">
                <a:solidFill>
                  <a:schemeClr val="tx1"/>
                </a:solidFill>
                <a:latin typeface="Times New Roman" pitchFamily="18" charset="0"/>
              </a:defRPr>
            </a:lvl1pPr>
            <a:lvl2pPr marL="742950" indent="-285750" defTabSz="884238" eaLnBrk="0" hangingPunct="0">
              <a:spcBef>
                <a:spcPct val="30000"/>
              </a:spcBef>
              <a:defRPr sz="1200">
                <a:solidFill>
                  <a:schemeClr val="tx1"/>
                </a:solidFill>
                <a:latin typeface="Times New Roman" pitchFamily="18" charset="0"/>
              </a:defRPr>
            </a:lvl2pPr>
            <a:lvl3pPr marL="1143000" indent="-228600" defTabSz="884238" eaLnBrk="0" hangingPunct="0">
              <a:spcBef>
                <a:spcPct val="30000"/>
              </a:spcBef>
              <a:defRPr sz="1200">
                <a:solidFill>
                  <a:schemeClr val="tx1"/>
                </a:solidFill>
                <a:latin typeface="Times New Roman" pitchFamily="18" charset="0"/>
              </a:defRPr>
            </a:lvl3pPr>
            <a:lvl4pPr marL="1600200" indent="-228600" defTabSz="884238" eaLnBrk="0" hangingPunct="0">
              <a:spcBef>
                <a:spcPct val="30000"/>
              </a:spcBef>
              <a:defRPr sz="1200">
                <a:solidFill>
                  <a:schemeClr val="tx1"/>
                </a:solidFill>
                <a:latin typeface="Times New Roman" pitchFamily="18" charset="0"/>
              </a:defRPr>
            </a:lvl4pPr>
            <a:lvl5pPr marL="2057400" indent="-228600" defTabSz="884238" eaLnBrk="0" hangingPunct="0">
              <a:spcBef>
                <a:spcPct val="30000"/>
              </a:spcBef>
              <a:defRPr sz="1200">
                <a:solidFill>
                  <a:schemeClr val="tx1"/>
                </a:solidFill>
                <a:latin typeface="Times New Roman" pitchFamily="18" charset="0"/>
              </a:defRPr>
            </a:lvl5pPr>
            <a:lvl6pPr marL="2514600" indent="-228600" defTabSz="884238" eaLnBrk="0" fontAlgn="base" hangingPunct="0">
              <a:spcBef>
                <a:spcPct val="30000"/>
              </a:spcBef>
              <a:spcAft>
                <a:spcPct val="0"/>
              </a:spcAft>
              <a:defRPr sz="1200">
                <a:solidFill>
                  <a:schemeClr val="tx1"/>
                </a:solidFill>
                <a:latin typeface="Times New Roman" pitchFamily="18" charset="0"/>
              </a:defRPr>
            </a:lvl6pPr>
            <a:lvl7pPr marL="2971800" indent="-228600" defTabSz="884238" eaLnBrk="0" fontAlgn="base" hangingPunct="0">
              <a:spcBef>
                <a:spcPct val="30000"/>
              </a:spcBef>
              <a:spcAft>
                <a:spcPct val="0"/>
              </a:spcAft>
              <a:defRPr sz="1200">
                <a:solidFill>
                  <a:schemeClr val="tx1"/>
                </a:solidFill>
                <a:latin typeface="Times New Roman" pitchFamily="18" charset="0"/>
              </a:defRPr>
            </a:lvl7pPr>
            <a:lvl8pPr marL="3429000" indent="-228600" defTabSz="884238" eaLnBrk="0" fontAlgn="base" hangingPunct="0">
              <a:spcBef>
                <a:spcPct val="30000"/>
              </a:spcBef>
              <a:spcAft>
                <a:spcPct val="0"/>
              </a:spcAft>
              <a:defRPr sz="1200">
                <a:solidFill>
                  <a:schemeClr val="tx1"/>
                </a:solidFill>
                <a:latin typeface="Times New Roman" pitchFamily="18" charset="0"/>
              </a:defRPr>
            </a:lvl8pPr>
            <a:lvl9pPr marL="3886200" indent="-228600" defTabSz="884238"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50000"/>
              </a:spcBef>
            </a:pPr>
            <a:r>
              <a:rPr lang="en-US" altLang="en-US">
                <a:solidFill>
                  <a:srgbClr val="000000"/>
                </a:solidFill>
              </a:rPr>
              <a:t> </a:t>
            </a:r>
          </a:p>
        </p:txBody>
      </p:sp>
      <p:sp>
        <p:nvSpPr>
          <p:cNvPr id="107525" name="Footer Placeholder 5"/>
          <p:cNvSpPr txBox="1">
            <a:spLocks noGrp="1"/>
          </p:cNvSpPr>
          <p:nvPr/>
        </p:nvSpPr>
        <p:spPr bwMode="auto">
          <a:xfrm>
            <a:off x="0" y="9443798"/>
            <a:ext cx="2947988" cy="4987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179" tIns="45090" rIns="90179" bIns="45090" anchor="b"/>
          <a:lstStyle>
            <a:lvl1pPr defTabSz="884238" eaLnBrk="0" hangingPunct="0">
              <a:spcBef>
                <a:spcPct val="30000"/>
              </a:spcBef>
              <a:defRPr sz="1200">
                <a:solidFill>
                  <a:schemeClr val="tx1"/>
                </a:solidFill>
                <a:latin typeface="Times New Roman" pitchFamily="18" charset="0"/>
              </a:defRPr>
            </a:lvl1pPr>
            <a:lvl2pPr marL="742950" indent="-285750" defTabSz="884238" eaLnBrk="0" hangingPunct="0">
              <a:spcBef>
                <a:spcPct val="30000"/>
              </a:spcBef>
              <a:defRPr sz="1200">
                <a:solidFill>
                  <a:schemeClr val="tx1"/>
                </a:solidFill>
                <a:latin typeface="Times New Roman" pitchFamily="18" charset="0"/>
              </a:defRPr>
            </a:lvl2pPr>
            <a:lvl3pPr marL="1143000" indent="-228600" defTabSz="884238" eaLnBrk="0" hangingPunct="0">
              <a:spcBef>
                <a:spcPct val="30000"/>
              </a:spcBef>
              <a:defRPr sz="1200">
                <a:solidFill>
                  <a:schemeClr val="tx1"/>
                </a:solidFill>
                <a:latin typeface="Times New Roman" pitchFamily="18" charset="0"/>
              </a:defRPr>
            </a:lvl3pPr>
            <a:lvl4pPr marL="1600200" indent="-228600" defTabSz="884238" eaLnBrk="0" hangingPunct="0">
              <a:spcBef>
                <a:spcPct val="30000"/>
              </a:spcBef>
              <a:defRPr sz="1200">
                <a:solidFill>
                  <a:schemeClr val="tx1"/>
                </a:solidFill>
                <a:latin typeface="Times New Roman" pitchFamily="18" charset="0"/>
              </a:defRPr>
            </a:lvl4pPr>
            <a:lvl5pPr marL="2057400" indent="-228600" defTabSz="884238" eaLnBrk="0" hangingPunct="0">
              <a:spcBef>
                <a:spcPct val="30000"/>
              </a:spcBef>
              <a:defRPr sz="1200">
                <a:solidFill>
                  <a:schemeClr val="tx1"/>
                </a:solidFill>
                <a:latin typeface="Times New Roman" pitchFamily="18" charset="0"/>
              </a:defRPr>
            </a:lvl5pPr>
            <a:lvl6pPr marL="2514600" indent="-228600" defTabSz="884238" eaLnBrk="0" fontAlgn="base" hangingPunct="0">
              <a:spcBef>
                <a:spcPct val="30000"/>
              </a:spcBef>
              <a:spcAft>
                <a:spcPct val="0"/>
              </a:spcAft>
              <a:defRPr sz="1200">
                <a:solidFill>
                  <a:schemeClr val="tx1"/>
                </a:solidFill>
                <a:latin typeface="Times New Roman" pitchFamily="18" charset="0"/>
              </a:defRPr>
            </a:lvl6pPr>
            <a:lvl7pPr marL="2971800" indent="-228600" defTabSz="884238" eaLnBrk="0" fontAlgn="base" hangingPunct="0">
              <a:spcBef>
                <a:spcPct val="30000"/>
              </a:spcBef>
              <a:spcAft>
                <a:spcPct val="0"/>
              </a:spcAft>
              <a:defRPr sz="1200">
                <a:solidFill>
                  <a:schemeClr val="tx1"/>
                </a:solidFill>
                <a:latin typeface="Times New Roman" pitchFamily="18" charset="0"/>
              </a:defRPr>
            </a:lvl7pPr>
            <a:lvl8pPr marL="3429000" indent="-228600" defTabSz="884238" eaLnBrk="0" fontAlgn="base" hangingPunct="0">
              <a:spcBef>
                <a:spcPct val="30000"/>
              </a:spcBef>
              <a:spcAft>
                <a:spcPct val="0"/>
              </a:spcAft>
              <a:defRPr sz="1200">
                <a:solidFill>
                  <a:schemeClr val="tx1"/>
                </a:solidFill>
                <a:latin typeface="Times New Roman" pitchFamily="18" charset="0"/>
              </a:defRPr>
            </a:lvl8pPr>
            <a:lvl9pPr marL="3886200" indent="-228600" defTabSz="884238"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50000"/>
              </a:spcBef>
            </a:pPr>
            <a:r>
              <a:rPr lang="en-US" altLang="en-US">
                <a:solidFill>
                  <a:srgbClr val="000000"/>
                </a:solidFill>
              </a:rPr>
              <a:t> </a:t>
            </a:r>
          </a:p>
        </p:txBody>
      </p:sp>
      <p:sp>
        <p:nvSpPr>
          <p:cNvPr id="107526" name="Rectangle 2"/>
          <p:cNvSpPr>
            <a:spLocks noGrp="1" noRot="1" noChangeAspect="1" noTextEdit="1"/>
          </p:cNvSpPr>
          <p:nvPr>
            <p:ph type="sldImg"/>
          </p:nvPr>
        </p:nvSpPr>
        <p:spPr>
          <a:xfrm>
            <a:off x="922338" y="746125"/>
            <a:ext cx="4965700" cy="3725863"/>
          </a:xfrm>
          <a:ln/>
        </p:spPr>
      </p:sp>
      <p:sp>
        <p:nvSpPr>
          <p:cNvPr id="107527" name="Rectangle 3"/>
          <p:cNvSpPr>
            <a:spLocks noGrp="1"/>
          </p:cNvSpPr>
          <p:nvPr>
            <p:ph type="body" idx="1"/>
          </p:nvPr>
        </p:nvSpPr>
        <p:spPr>
          <a:noFill/>
          <a:ln w="9525">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2"/>
                </a:solidFill>
                <a:miter lim="800000"/>
                <a:headEnd/>
                <a:tailEnd/>
              </a14:hiddenLine>
            </a:ext>
          </a:extLst>
        </p:spPr>
        <p:txBody>
          <a:bodyPr lIns="90179" tIns="45090" rIns="90179" bIns="45090"/>
          <a:lstStyle/>
          <a:p>
            <a:endParaRPr lang="en-US" altLang="en-US" smtClean="0">
              <a:latin typeface="Arial" pitchFamily="34" charset="0"/>
            </a:endParaRPr>
          </a:p>
        </p:txBody>
      </p:sp>
    </p:spTree>
    <p:extLst>
      <p:ext uri="{BB962C8B-B14F-4D97-AF65-F5344CB8AC3E}">
        <p14:creationId xmlns:p14="http://schemas.microsoft.com/office/powerpoint/2010/main" val="246959724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p:cNvSpPr>
            <a:spLocks noGrp="1" noRot="1" noChangeAspect="1" noTextEdit="1"/>
          </p:cNvSpPr>
          <p:nvPr>
            <p:ph type="sldImg"/>
          </p:nvPr>
        </p:nvSpPr>
        <p:spPr>
          <a:ln/>
        </p:spPr>
      </p:sp>
      <p:sp>
        <p:nvSpPr>
          <p:cNvPr id="108547" name="Notes Placeholder 2"/>
          <p:cNvSpPr>
            <a:spLocks noGrp="1"/>
          </p:cNvSpPr>
          <p:nvPr>
            <p:ph type="body" idx="1"/>
          </p:nvPr>
        </p:nvSpPr>
        <p:spPr>
          <a:noFill/>
          <a:ln w="9525">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he-IL" altLang="en-US" smtClean="0"/>
          </a:p>
        </p:txBody>
      </p:sp>
      <p:sp>
        <p:nvSpPr>
          <p:cNvPr id="108548" name="Slide Number Placeholder 3"/>
          <p:cNvSpPr>
            <a:spLocks noGrp="1"/>
          </p:cNvSpPr>
          <p:nvPr>
            <p:ph type="sldNum" sz="quarter" idx="4294967295"/>
          </p:nvPr>
        </p:nvSpPr>
        <p:spPr bwMode="auto">
          <a:xfrm>
            <a:off x="3854451" y="9445387"/>
            <a:ext cx="2949575" cy="497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6045" tIns="43023" rIns="86045" bIns="43023"/>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E4C09ADD-EF14-4CBD-83F4-3B46AA27D158}" type="slidenum">
              <a:rPr lang="en-GB" altLang="en-US" sz="2400"/>
              <a:pPr eaLnBrk="1" hangingPunct="1">
                <a:spcBef>
                  <a:spcPct val="0"/>
                </a:spcBef>
              </a:pPr>
              <a:t>20</a:t>
            </a:fld>
            <a:endParaRPr lang="en-GB" altLang="en-US" sz="2400"/>
          </a:p>
        </p:txBody>
      </p:sp>
    </p:spTree>
    <p:extLst>
      <p:ext uri="{BB962C8B-B14F-4D97-AF65-F5344CB8AC3E}">
        <p14:creationId xmlns:p14="http://schemas.microsoft.com/office/powerpoint/2010/main" val="31732697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xfrm>
            <a:off x="674688" y="809625"/>
            <a:ext cx="5387975" cy="40417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sz="1800" b="1" dirty="0"/>
              <a:t>HG</a:t>
            </a:r>
          </a:p>
        </p:txBody>
      </p:sp>
      <p:sp>
        <p:nvSpPr>
          <p:cNvPr id="36868" name="Slide Number Placeholder 3"/>
          <p:cNvSpPr>
            <a:spLocks noGrp="1"/>
          </p:cNvSpPr>
          <p:nvPr>
            <p:ph type="sldNum" sz="quarter" idx="5"/>
          </p:nvPr>
        </p:nvSpPr>
        <p:spPr bwMode="auto">
          <a:xfrm>
            <a:off x="3850294" y="9435331"/>
            <a:ext cx="2945862" cy="49611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16872" indent="-275720" eaLnBrk="0" hangingPunct="0">
              <a:defRPr>
                <a:solidFill>
                  <a:schemeClr val="tx1"/>
                </a:solidFill>
                <a:latin typeface="Arial" pitchFamily="34" charset="0"/>
              </a:defRPr>
            </a:lvl2pPr>
            <a:lvl3pPr marL="1102881" indent="-220576" eaLnBrk="0" hangingPunct="0">
              <a:defRPr>
                <a:solidFill>
                  <a:schemeClr val="tx1"/>
                </a:solidFill>
                <a:latin typeface="Arial" pitchFamily="34" charset="0"/>
              </a:defRPr>
            </a:lvl3pPr>
            <a:lvl4pPr marL="1544033" indent="-220576" eaLnBrk="0" hangingPunct="0">
              <a:defRPr>
                <a:solidFill>
                  <a:schemeClr val="tx1"/>
                </a:solidFill>
                <a:latin typeface="Arial" pitchFamily="34" charset="0"/>
              </a:defRPr>
            </a:lvl4pPr>
            <a:lvl5pPr marL="1985185" indent="-220576" eaLnBrk="0" hangingPunct="0">
              <a:defRPr>
                <a:solidFill>
                  <a:schemeClr val="tx1"/>
                </a:solidFill>
                <a:latin typeface="Arial" pitchFamily="34" charset="0"/>
              </a:defRPr>
            </a:lvl5pPr>
            <a:lvl6pPr marL="2426338" indent="-220576" eaLnBrk="0" fontAlgn="base" hangingPunct="0">
              <a:spcBef>
                <a:spcPct val="0"/>
              </a:spcBef>
              <a:spcAft>
                <a:spcPct val="0"/>
              </a:spcAft>
              <a:defRPr>
                <a:solidFill>
                  <a:schemeClr val="tx1"/>
                </a:solidFill>
                <a:latin typeface="Arial" pitchFamily="34" charset="0"/>
              </a:defRPr>
            </a:lvl6pPr>
            <a:lvl7pPr marL="2867490" indent="-220576" eaLnBrk="0" fontAlgn="base" hangingPunct="0">
              <a:spcBef>
                <a:spcPct val="0"/>
              </a:spcBef>
              <a:spcAft>
                <a:spcPct val="0"/>
              </a:spcAft>
              <a:defRPr>
                <a:solidFill>
                  <a:schemeClr val="tx1"/>
                </a:solidFill>
                <a:latin typeface="Arial" pitchFamily="34" charset="0"/>
              </a:defRPr>
            </a:lvl7pPr>
            <a:lvl8pPr marL="3308642" indent="-220576" eaLnBrk="0" fontAlgn="base" hangingPunct="0">
              <a:spcBef>
                <a:spcPct val="0"/>
              </a:spcBef>
              <a:spcAft>
                <a:spcPct val="0"/>
              </a:spcAft>
              <a:defRPr>
                <a:solidFill>
                  <a:schemeClr val="tx1"/>
                </a:solidFill>
                <a:latin typeface="Arial" pitchFamily="34" charset="0"/>
              </a:defRPr>
            </a:lvl8pPr>
            <a:lvl9pPr marL="3749794" indent="-220576" eaLnBrk="0" fontAlgn="base" hangingPunct="0">
              <a:spcBef>
                <a:spcPct val="0"/>
              </a:spcBef>
              <a:spcAft>
                <a:spcPct val="0"/>
              </a:spcAft>
              <a:defRPr>
                <a:solidFill>
                  <a:schemeClr val="tx1"/>
                </a:solidFill>
                <a:latin typeface="Arial" pitchFamily="34" charset="0"/>
              </a:defRPr>
            </a:lvl9pPr>
          </a:lstStyle>
          <a:p>
            <a:pPr eaLnBrk="1" hangingPunct="1"/>
            <a:fld id="{C37B7BF9-C8EB-48D2-9004-4D144A358B1D}" type="slidenum">
              <a:rPr lang="fr-BE" altLang="en-US">
                <a:solidFill>
                  <a:prstClr val="black"/>
                </a:solidFill>
                <a:latin typeface="Calibri" pitchFamily="34" charset="0"/>
              </a:rPr>
              <a:pPr eaLnBrk="1" hangingPunct="1"/>
              <a:t>3</a:t>
            </a:fld>
            <a:endParaRPr lang="fr-BE" altLang="en-US" dirty="0">
              <a:solidFill>
                <a:prstClr val="black"/>
              </a:solidFill>
              <a:latin typeface="Calibri" pitchFamily="34" charset="0"/>
            </a:endParaRPr>
          </a:p>
        </p:txBody>
      </p:sp>
    </p:spTree>
    <p:extLst>
      <p:ext uri="{BB962C8B-B14F-4D97-AF65-F5344CB8AC3E}">
        <p14:creationId xmlns:p14="http://schemas.microsoft.com/office/powerpoint/2010/main" val="22902998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a:ln/>
        </p:spPr>
      </p:sp>
      <p:sp>
        <p:nvSpPr>
          <p:cNvPr id="100355" name="Notes Placeholder 2"/>
          <p:cNvSpPr>
            <a:spLocks noGrp="1"/>
          </p:cNvSpPr>
          <p:nvPr>
            <p:ph type="body" idx="1"/>
          </p:nvPr>
        </p:nvSpPr>
        <p:spPr>
          <a:noFill/>
          <a:ln w="9525">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smtClean="0"/>
          </a:p>
        </p:txBody>
      </p:sp>
      <p:sp>
        <p:nvSpPr>
          <p:cNvPr id="100356" name="Slide Number Placeholder 3"/>
          <p:cNvSpPr>
            <a:spLocks noGrp="1"/>
          </p:cNvSpPr>
          <p:nvPr>
            <p:ph type="sldNum" sz="quarter" idx="4294967295"/>
          </p:nvPr>
        </p:nvSpPr>
        <p:spPr bwMode="auto">
          <a:xfrm>
            <a:off x="3854451" y="9445387"/>
            <a:ext cx="2949575" cy="497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541" tIns="45770" rIns="91541" bIns="45770"/>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911797BC-76C5-4BD6-AB2E-B04B0BF899A6}" type="slidenum">
              <a:rPr lang="fr-BE" altLang="en-US" sz="2400">
                <a:solidFill>
                  <a:srgbClr val="000000"/>
                </a:solidFill>
              </a:rPr>
              <a:pPr eaLnBrk="1" hangingPunct="1">
                <a:spcBef>
                  <a:spcPct val="0"/>
                </a:spcBef>
              </a:pPr>
              <a:t>4</a:t>
            </a:fld>
            <a:endParaRPr lang="fr-BE" altLang="en-US" sz="2400">
              <a:solidFill>
                <a:srgbClr val="000000"/>
              </a:solidFill>
            </a:endParaRPr>
          </a:p>
        </p:txBody>
      </p:sp>
    </p:spTree>
    <p:extLst>
      <p:ext uri="{BB962C8B-B14F-4D97-AF65-F5344CB8AC3E}">
        <p14:creationId xmlns:p14="http://schemas.microsoft.com/office/powerpoint/2010/main" val="19912291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Tree>
    <p:extLst>
      <p:ext uri="{BB962C8B-B14F-4D97-AF65-F5344CB8AC3E}">
        <p14:creationId xmlns:p14="http://schemas.microsoft.com/office/powerpoint/2010/main" val="34332903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a:ln/>
        </p:spPr>
      </p:sp>
      <p:sp>
        <p:nvSpPr>
          <p:cNvPr id="144387" name="Notes Placeholder 2"/>
          <p:cNvSpPr>
            <a:spLocks noGrp="1"/>
          </p:cNvSpPr>
          <p:nvPr>
            <p:ph type="body" idx="1"/>
          </p:nvPr>
        </p:nvSpPr>
        <p:spPr>
          <a:ln w="9525">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en-GB" altLang="en-US" sz="1400" dirty="0" smtClean="0">
                <a:solidFill>
                  <a:srgbClr val="000000"/>
                </a:solidFill>
                <a:latin typeface="Verdana" pitchFamily="34" charset="0"/>
              </a:rPr>
              <a:t>Why This Regulation:</a:t>
            </a:r>
          </a:p>
          <a:p>
            <a:pPr marL="228600" indent="-228600">
              <a:buFontTx/>
              <a:buAutoNum type="arabicPeriod"/>
              <a:defRPr/>
            </a:pPr>
            <a:r>
              <a:rPr lang="en-GB" altLang="en-US" dirty="0" smtClean="0">
                <a:solidFill>
                  <a:srgbClr val="000000"/>
                </a:solidFill>
                <a:latin typeface="Verdana" pitchFamily="34" charset="0"/>
              </a:rPr>
              <a:t>This Regulation establishes rules with regard to the cooperation between European standardization organizations, national standardization bodies, Member States and the Commission, </a:t>
            </a:r>
          </a:p>
          <a:p>
            <a:pPr marL="228600" indent="-228600">
              <a:buFontTx/>
              <a:buAutoNum type="arabicPeriod"/>
              <a:defRPr/>
            </a:pPr>
            <a:r>
              <a:rPr lang="en-GB" altLang="en-US" dirty="0" smtClean="0">
                <a:solidFill>
                  <a:srgbClr val="000000"/>
                </a:solidFill>
                <a:latin typeface="Verdana" pitchFamily="34" charset="0"/>
              </a:rPr>
              <a:t>The establishment of European standards and European standardization deliverables for products and for services in support of Union legislation and policies, </a:t>
            </a:r>
          </a:p>
          <a:p>
            <a:pPr marL="228600" indent="-228600">
              <a:buFontTx/>
              <a:buAutoNum type="arabicPeriod"/>
              <a:defRPr/>
            </a:pPr>
            <a:r>
              <a:rPr lang="en-GB" altLang="en-US" dirty="0" smtClean="0">
                <a:solidFill>
                  <a:srgbClr val="000000"/>
                </a:solidFill>
                <a:latin typeface="Verdana" pitchFamily="34" charset="0"/>
              </a:rPr>
              <a:t>The identification of ICT technical specifications eligible for referencing in public procurement, </a:t>
            </a:r>
          </a:p>
          <a:p>
            <a:pPr marL="228600" indent="-228600">
              <a:buFontTx/>
              <a:buAutoNum type="arabicPeriod"/>
              <a:defRPr/>
            </a:pPr>
            <a:r>
              <a:rPr lang="en-GB" altLang="en-US" dirty="0" smtClean="0">
                <a:solidFill>
                  <a:srgbClr val="000000"/>
                </a:solidFill>
                <a:latin typeface="Verdana" pitchFamily="34" charset="0"/>
              </a:rPr>
              <a:t>The financing of European standardization and stakeholder participation in European standardization. </a:t>
            </a:r>
          </a:p>
          <a:p>
            <a:pPr>
              <a:defRPr/>
            </a:pPr>
            <a:endParaRPr lang="en-GB" altLang="en-US" dirty="0" smtClean="0">
              <a:solidFill>
                <a:srgbClr val="000000"/>
              </a:solidFill>
              <a:latin typeface="Verdana" pitchFamily="34" charset="0"/>
            </a:endParaRPr>
          </a:p>
          <a:p>
            <a:pPr>
              <a:defRPr/>
            </a:pPr>
            <a:r>
              <a:rPr lang="en-GB" altLang="en-US" dirty="0" smtClean="0">
                <a:solidFill>
                  <a:srgbClr val="000000"/>
                </a:solidFill>
                <a:latin typeface="Verdana" pitchFamily="34" charset="0"/>
              </a:rPr>
              <a:t>The Regulation 1025/2012 is an important step towards the recognition of European standardization, and CEN and CENELEC. Moreover, it confirms the market driven and voluntary nature of standards and the national delegation principle, and the role of CEN and CENELEC members in the process. </a:t>
            </a:r>
            <a:endParaRPr lang="en-GB" altLang="en-US" dirty="0" smtClean="0"/>
          </a:p>
        </p:txBody>
      </p:sp>
      <p:sp>
        <p:nvSpPr>
          <p:cNvPr id="101380" name="Slide Number Placeholder 3"/>
          <p:cNvSpPr>
            <a:spLocks noGrp="1"/>
          </p:cNvSpPr>
          <p:nvPr>
            <p:ph type="sldNum" sz="quarter" idx="4294967295"/>
          </p:nvPr>
        </p:nvSpPr>
        <p:spPr bwMode="auto">
          <a:xfrm>
            <a:off x="3854451" y="9445387"/>
            <a:ext cx="2949575" cy="497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4501" tIns="42250" rIns="84501" bIns="42250"/>
          <a:lstStyle>
            <a:lvl1pPr eaLnBrk="0" hangingPunct="0">
              <a:spcBef>
                <a:spcPct val="30000"/>
              </a:spcBef>
              <a:defRPr sz="1200">
                <a:solidFill>
                  <a:schemeClr val="tx1"/>
                </a:solidFill>
                <a:latin typeface="Times New Roman" pitchFamily="18" charset="0"/>
              </a:defRPr>
            </a:lvl1pPr>
            <a:lvl2pPr marL="708025" indent="-271463" eaLnBrk="0" hangingPunct="0">
              <a:spcBef>
                <a:spcPct val="30000"/>
              </a:spcBef>
              <a:defRPr sz="1200">
                <a:solidFill>
                  <a:schemeClr val="tx1"/>
                </a:solidFill>
                <a:latin typeface="Times New Roman" pitchFamily="18" charset="0"/>
              </a:defRPr>
            </a:lvl2pPr>
            <a:lvl3pPr marL="1092200" indent="-217488" eaLnBrk="0" hangingPunct="0">
              <a:spcBef>
                <a:spcPct val="30000"/>
              </a:spcBef>
              <a:defRPr sz="1200">
                <a:solidFill>
                  <a:schemeClr val="tx1"/>
                </a:solidFill>
                <a:latin typeface="Times New Roman" pitchFamily="18" charset="0"/>
              </a:defRPr>
            </a:lvl3pPr>
            <a:lvl4pPr marL="1530350" indent="-217488" eaLnBrk="0" hangingPunct="0">
              <a:spcBef>
                <a:spcPct val="30000"/>
              </a:spcBef>
              <a:defRPr sz="1200">
                <a:solidFill>
                  <a:schemeClr val="tx1"/>
                </a:solidFill>
                <a:latin typeface="Times New Roman" pitchFamily="18" charset="0"/>
              </a:defRPr>
            </a:lvl4pPr>
            <a:lvl5pPr marL="1968500" indent="-217488" eaLnBrk="0" hangingPunct="0">
              <a:spcBef>
                <a:spcPct val="30000"/>
              </a:spcBef>
              <a:defRPr sz="1200">
                <a:solidFill>
                  <a:schemeClr val="tx1"/>
                </a:solidFill>
                <a:latin typeface="Times New Roman" pitchFamily="18" charset="0"/>
              </a:defRPr>
            </a:lvl5pPr>
            <a:lvl6pPr marL="2425700" indent="-217488" eaLnBrk="0" fontAlgn="base" hangingPunct="0">
              <a:spcBef>
                <a:spcPct val="30000"/>
              </a:spcBef>
              <a:spcAft>
                <a:spcPct val="0"/>
              </a:spcAft>
              <a:defRPr sz="1200">
                <a:solidFill>
                  <a:schemeClr val="tx1"/>
                </a:solidFill>
                <a:latin typeface="Times New Roman" pitchFamily="18" charset="0"/>
              </a:defRPr>
            </a:lvl6pPr>
            <a:lvl7pPr marL="2882900" indent="-217488" eaLnBrk="0" fontAlgn="base" hangingPunct="0">
              <a:spcBef>
                <a:spcPct val="30000"/>
              </a:spcBef>
              <a:spcAft>
                <a:spcPct val="0"/>
              </a:spcAft>
              <a:defRPr sz="1200">
                <a:solidFill>
                  <a:schemeClr val="tx1"/>
                </a:solidFill>
                <a:latin typeface="Times New Roman" pitchFamily="18" charset="0"/>
              </a:defRPr>
            </a:lvl7pPr>
            <a:lvl8pPr marL="3340100" indent="-217488" eaLnBrk="0" fontAlgn="base" hangingPunct="0">
              <a:spcBef>
                <a:spcPct val="30000"/>
              </a:spcBef>
              <a:spcAft>
                <a:spcPct val="0"/>
              </a:spcAft>
              <a:defRPr sz="1200">
                <a:solidFill>
                  <a:schemeClr val="tx1"/>
                </a:solidFill>
                <a:latin typeface="Times New Roman" pitchFamily="18" charset="0"/>
              </a:defRPr>
            </a:lvl8pPr>
            <a:lvl9pPr marL="3797300" indent="-217488"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A5853FFC-5DD2-4B83-81E8-F70A9B2C7FC2}" type="slidenum">
              <a:rPr lang="en-GB" altLang="en-US" sz="1100">
                <a:solidFill>
                  <a:srgbClr val="000000"/>
                </a:solidFill>
                <a:latin typeface="Arial" pitchFamily="34" charset="0"/>
              </a:rPr>
              <a:pPr eaLnBrk="1" hangingPunct="1">
                <a:spcBef>
                  <a:spcPct val="0"/>
                </a:spcBef>
              </a:pPr>
              <a:t>8</a:t>
            </a:fld>
            <a:endParaRPr lang="en-GB" altLang="en-US" sz="1100">
              <a:solidFill>
                <a:srgbClr val="000000"/>
              </a:solidFill>
              <a:latin typeface="Arial" pitchFamily="34" charset="0"/>
            </a:endParaRPr>
          </a:p>
        </p:txBody>
      </p:sp>
    </p:spTree>
    <p:extLst>
      <p:ext uri="{BB962C8B-B14F-4D97-AF65-F5344CB8AC3E}">
        <p14:creationId xmlns:p14="http://schemas.microsoft.com/office/powerpoint/2010/main" val="24532239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xfrm>
            <a:off x="3776664" y="9267501"/>
            <a:ext cx="2890837" cy="489184"/>
          </a:xfrm>
          <a:prstGeom prst="rect">
            <a:avLst/>
          </a:prstGeom>
          <a:noFill/>
        </p:spPr>
        <p:txBody>
          <a:bodyPr/>
          <a:lstStyle>
            <a:lvl1pPr algn="l" eaLnBrk="0" hangingPunct="0">
              <a:spcBef>
                <a:spcPct val="30000"/>
              </a:spcBef>
              <a:defRPr sz="1200">
                <a:solidFill>
                  <a:schemeClr val="tx1"/>
                </a:solidFill>
                <a:latin typeface="Arial" charset="0"/>
              </a:defRPr>
            </a:lvl1pPr>
            <a:lvl2pPr marL="742950" indent="-285750" algn="l" eaLnBrk="0" hangingPunct="0">
              <a:spcBef>
                <a:spcPct val="30000"/>
              </a:spcBef>
              <a:defRPr sz="1200">
                <a:solidFill>
                  <a:schemeClr val="tx1"/>
                </a:solidFill>
                <a:latin typeface="Arial" charset="0"/>
              </a:defRPr>
            </a:lvl2pPr>
            <a:lvl3pPr marL="1143000" indent="-228600" algn="l" eaLnBrk="0" hangingPunct="0">
              <a:spcBef>
                <a:spcPct val="30000"/>
              </a:spcBef>
              <a:defRPr sz="1200">
                <a:solidFill>
                  <a:schemeClr val="tx1"/>
                </a:solidFill>
                <a:latin typeface="Arial" charset="0"/>
              </a:defRPr>
            </a:lvl3pPr>
            <a:lvl4pPr marL="1600200" indent="-228600" algn="l" eaLnBrk="0" hangingPunct="0">
              <a:spcBef>
                <a:spcPct val="30000"/>
              </a:spcBef>
              <a:defRPr sz="1200">
                <a:solidFill>
                  <a:schemeClr val="tx1"/>
                </a:solidFill>
                <a:latin typeface="Arial" charset="0"/>
              </a:defRPr>
            </a:lvl4pPr>
            <a:lvl5pPr marL="2057400" indent="-228600" algn="l"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97F41515-F20A-4731-8FA2-95B39978884E}" type="slidenum">
              <a:rPr lang="fr-FR" altLang="en-US" smtClean="0">
                <a:solidFill>
                  <a:prstClr val="black"/>
                </a:solidFill>
              </a:rPr>
              <a:pPr algn="r" eaLnBrk="1" hangingPunct="1">
                <a:spcBef>
                  <a:spcPct val="0"/>
                </a:spcBef>
              </a:pPr>
              <a:t>9</a:t>
            </a:fld>
            <a:endParaRPr lang="fr-FR" altLang="en-US" smtClean="0">
              <a:solidFill>
                <a:prstClr val="black"/>
              </a:solidFill>
            </a:endParaRPr>
          </a:p>
        </p:txBody>
      </p:sp>
      <p:sp>
        <p:nvSpPr>
          <p:cNvPr id="36867" name="Rectangle 2"/>
          <p:cNvSpPr>
            <a:spLocks noGrp="1" noRot="1" noChangeAspect="1" noChangeArrowheads="1" noTextEdit="1"/>
          </p:cNvSpPr>
          <p:nvPr>
            <p:ph type="sldImg"/>
          </p:nvPr>
        </p:nvSpPr>
        <p:spPr>
          <a:xfrm>
            <a:off x="895350" y="731838"/>
            <a:ext cx="4878388" cy="3659187"/>
          </a:xfrm>
          <a:ln/>
        </p:spPr>
      </p:sp>
      <p:sp>
        <p:nvSpPr>
          <p:cNvPr id="36868" name="Rectangle 3"/>
          <p:cNvSpPr>
            <a:spLocks noGrp="1" noChangeArrowheads="1"/>
          </p:cNvSpPr>
          <p:nvPr>
            <p:ph type="body" idx="1"/>
          </p:nvPr>
        </p:nvSpPr>
        <p:spPr>
          <a:xfrm>
            <a:off x="889000" y="4634544"/>
            <a:ext cx="4891088" cy="4391541"/>
          </a:xfrm>
          <a:noFill/>
        </p:spPr>
        <p:txBody>
          <a:bodyPr/>
          <a:lstStyle/>
          <a:p>
            <a:endParaRPr lang="en-US" altLang="en-US" smtClean="0"/>
          </a:p>
        </p:txBody>
      </p:sp>
    </p:spTree>
    <p:extLst>
      <p:ext uri="{BB962C8B-B14F-4D97-AF65-F5344CB8AC3E}">
        <p14:creationId xmlns:p14="http://schemas.microsoft.com/office/powerpoint/2010/main" val="25317282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xfrm>
            <a:off x="3776664" y="9267501"/>
            <a:ext cx="2890837" cy="489184"/>
          </a:xfrm>
          <a:prstGeom prst="rect">
            <a:avLst/>
          </a:prstGeom>
          <a:noFill/>
        </p:spPr>
        <p:txBody>
          <a:bodyPr/>
          <a:lstStyle>
            <a:lvl1pPr algn="l" eaLnBrk="0" hangingPunct="0">
              <a:spcBef>
                <a:spcPct val="30000"/>
              </a:spcBef>
              <a:defRPr sz="1200">
                <a:solidFill>
                  <a:schemeClr val="tx1"/>
                </a:solidFill>
                <a:latin typeface="Arial" charset="0"/>
              </a:defRPr>
            </a:lvl1pPr>
            <a:lvl2pPr marL="742950" indent="-285750" algn="l" eaLnBrk="0" hangingPunct="0">
              <a:spcBef>
                <a:spcPct val="30000"/>
              </a:spcBef>
              <a:defRPr sz="1200">
                <a:solidFill>
                  <a:schemeClr val="tx1"/>
                </a:solidFill>
                <a:latin typeface="Arial" charset="0"/>
              </a:defRPr>
            </a:lvl2pPr>
            <a:lvl3pPr marL="1143000" indent="-228600" algn="l" eaLnBrk="0" hangingPunct="0">
              <a:spcBef>
                <a:spcPct val="30000"/>
              </a:spcBef>
              <a:defRPr sz="1200">
                <a:solidFill>
                  <a:schemeClr val="tx1"/>
                </a:solidFill>
                <a:latin typeface="Arial" charset="0"/>
              </a:defRPr>
            </a:lvl3pPr>
            <a:lvl4pPr marL="1600200" indent="-228600" algn="l" eaLnBrk="0" hangingPunct="0">
              <a:spcBef>
                <a:spcPct val="30000"/>
              </a:spcBef>
              <a:defRPr sz="1200">
                <a:solidFill>
                  <a:schemeClr val="tx1"/>
                </a:solidFill>
                <a:latin typeface="Arial" charset="0"/>
              </a:defRPr>
            </a:lvl4pPr>
            <a:lvl5pPr marL="2057400" indent="-228600" algn="l"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97F41515-F20A-4731-8FA2-95B39978884E}" type="slidenum">
              <a:rPr lang="fr-FR" altLang="en-US" smtClean="0">
                <a:solidFill>
                  <a:prstClr val="black"/>
                </a:solidFill>
              </a:rPr>
              <a:pPr algn="r" eaLnBrk="1" hangingPunct="1">
                <a:spcBef>
                  <a:spcPct val="0"/>
                </a:spcBef>
              </a:pPr>
              <a:t>10</a:t>
            </a:fld>
            <a:endParaRPr lang="fr-FR" altLang="en-US" smtClean="0">
              <a:solidFill>
                <a:prstClr val="black"/>
              </a:solidFill>
            </a:endParaRPr>
          </a:p>
        </p:txBody>
      </p:sp>
      <p:sp>
        <p:nvSpPr>
          <p:cNvPr id="36867" name="Rectangle 2"/>
          <p:cNvSpPr>
            <a:spLocks noGrp="1" noRot="1" noChangeAspect="1" noChangeArrowheads="1" noTextEdit="1"/>
          </p:cNvSpPr>
          <p:nvPr>
            <p:ph type="sldImg"/>
          </p:nvPr>
        </p:nvSpPr>
        <p:spPr>
          <a:xfrm>
            <a:off x="895350" y="731838"/>
            <a:ext cx="4878388" cy="3659187"/>
          </a:xfrm>
          <a:ln/>
        </p:spPr>
      </p:sp>
      <p:sp>
        <p:nvSpPr>
          <p:cNvPr id="36868" name="Rectangle 3"/>
          <p:cNvSpPr>
            <a:spLocks noGrp="1" noChangeArrowheads="1"/>
          </p:cNvSpPr>
          <p:nvPr>
            <p:ph type="body" idx="1"/>
          </p:nvPr>
        </p:nvSpPr>
        <p:spPr>
          <a:xfrm>
            <a:off x="889000" y="4634544"/>
            <a:ext cx="4891088" cy="4391541"/>
          </a:xfrm>
          <a:noFill/>
        </p:spPr>
        <p:txBody>
          <a:bodyPr/>
          <a:lstStyle/>
          <a:p>
            <a:endParaRPr lang="en-US" altLang="en-US" smtClean="0"/>
          </a:p>
        </p:txBody>
      </p:sp>
    </p:spTree>
    <p:extLst>
      <p:ext uri="{BB962C8B-B14F-4D97-AF65-F5344CB8AC3E}">
        <p14:creationId xmlns:p14="http://schemas.microsoft.com/office/powerpoint/2010/main" val="17416009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a:ln/>
        </p:spPr>
      </p:sp>
      <p:sp>
        <p:nvSpPr>
          <p:cNvPr id="144387" name="Notes Placeholder 2"/>
          <p:cNvSpPr>
            <a:spLocks noGrp="1"/>
          </p:cNvSpPr>
          <p:nvPr>
            <p:ph type="body" idx="1"/>
          </p:nvPr>
        </p:nvSpPr>
        <p:spPr>
          <a:ln w="9525">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en-GB" altLang="en-US" sz="1400" dirty="0" smtClean="0">
                <a:solidFill>
                  <a:srgbClr val="000000"/>
                </a:solidFill>
                <a:latin typeface="Verdana" pitchFamily="34" charset="0"/>
              </a:rPr>
              <a:t>Why This Regulation:</a:t>
            </a:r>
          </a:p>
          <a:p>
            <a:pPr marL="228600" indent="-228600">
              <a:buFontTx/>
              <a:buAutoNum type="arabicPeriod"/>
              <a:defRPr/>
            </a:pPr>
            <a:r>
              <a:rPr lang="en-GB" altLang="en-US" dirty="0" smtClean="0">
                <a:solidFill>
                  <a:srgbClr val="000000"/>
                </a:solidFill>
                <a:latin typeface="Verdana" pitchFamily="34" charset="0"/>
              </a:rPr>
              <a:t>This Regulation establishes rules with regard to the cooperation between European standardization organizations, national standardization bodies, Member States and the Commission, </a:t>
            </a:r>
          </a:p>
          <a:p>
            <a:pPr marL="228600" indent="-228600">
              <a:buFontTx/>
              <a:buAutoNum type="arabicPeriod"/>
              <a:defRPr/>
            </a:pPr>
            <a:r>
              <a:rPr lang="en-GB" altLang="en-US" dirty="0" smtClean="0">
                <a:solidFill>
                  <a:srgbClr val="000000"/>
                </a:solidFill>
                <a:latin typeface="Verdana" pitchFamily="34" charset="0"/>
              </a:rPr>
              <a:t>The establishment of European standards and European standardization deliverables for products and for services in support of Union legislation and policies, </a:t>
            </a:r>
          </a:p>
          <a:p>
            <a:pPr marL="228600" indent="-228600">
              <a:buFontTx/>
              <a:buAutoNum type="arabicPeriod"/>
              <a:defRPr/>
            </a:pPr>
            <a:r>
              <a:rPr lang="en-GB" altLang="en-US" dirty="0" smtClean="0">
                <a:solidFill>
                  <a:srgbClr val="000000"/>
                </a:solidFill>
                <a:latin typeface="Verdana" pitchFamily="34" charset="0"/>
              </a:rPr>
              <a:t>The identification of ICT technical specifications eligible for referencing in public procurement, </a:t>
            </a:r>
          </a:p>
          <a:p>
            <a:pPr marL="228600" indent="-228600">
              <a:buFontTx/>
              <a:buAutoNum type="arabicPeriod"/>
              <a:defRPr/>
            </a:pPr>
            <a:r>
              <a:rPr lang="en-GB" altLang="en-US" dirty="0" smtClean="0">
                <a:solidFill>
                  <a:srgbClr val="000000"/>
                </a:solidFill>
                <a:latin typeface="Verdana" pitchFamily="34" charset="0"/>
              </a:rPr>
              <a:t>The financing of European standardization and stakeholder participation in European standardization. </a:t>
            </a:r>
          </a:p>
          <a:p>
            <a:pPr>
              <a:defRPr/>
            </a:pPr>
            <a:endParaRPr lang="en-GB" altLang="en-US" dirty="0" smtClean="0">
              <a:solidFill>
                <a:srgbClr val="000000"/>
              </a:solidFill>
              <a:latin typeface="Verdana" pitchFamily="34" charset="0"/>
            </a:endParaRPr>
          </a:p>
          <a:p>
            <a:pPr>
              <a:defRPr/>
            </a:pPr>
            <a:r>
              <a:rPr lang="en-GB" altLang="en-US" dirty="0" smtClean="0">
                <a:solidFill>
                  <a:srgbClr val="000000"/>
                </a:solidFill>
                <a:latin typeface="Verdana" pitchFamily="34" charset="0"/>
              </a:rPr>
              <a:t>The Regulation 1025/2012 is an important step towards the recognition of European standardization, and CEN and CENELEC. Moreover, it confirms the market driven and voluntary nature of standards and the national delegation principle, and the role of CEN and CENELEC members in the process. </a:t>
            </a:r>
            <a:endParaRPr lang="en-GB" altLang="en-US" dirty="0" smtClean="0"/>
          </a:p>
        </p:txBody>
      </p:sp>
      <p:sp>
        <p:nvSpPr>
          <p:cNvPr id="101380" name="Slide Number Placeholder 3"/>
          <p:cNvSpPr>
            <a:spLocks noGrp="1"/>
          </p:cNvSpPr>
          <p:nvPr>
            <p:ph type="sldNum" sz="quarter" idx="4294967295"/>
          </p:nvPr>
        </p:nvSpPr>
        <p:spPr bwMode="auto">
          <a:xfrm>
            <a:off x="3854451" y="9445387"/>
            <a:ext cx="2949575" cy="497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4501" tIns="42250" rIns="84501" bIns="42250"/>
          <a:lstStyle>
            <a:lvl1pPr eaLnBrk="0" hangingPunct="0">
              <a:spcBef>
                <a:spcPct val="30000"/>
              </a:spcBef>
              <a:defRPr sz="1200">
                <a:solidFill>
                  <a:schemeClr val="tx1"/>
                </a:solidFill>
                <a:latin typeface="Times New Roman" pitchFamily="18" charset="0"/>
              </a:defRPr>
            </a:lvl1pPr>
            <a:lvl2pPr marL="708025" indent="-271463" eaLnBrk="0" hangingPunct="0">
              <a:spcBef>
                <a:spcPct val="30000"/>
              </a:spcBef>
              <a:defRPr sz="1200">
                <a:solidFill>
                  <a:schemeClr val="tx1"/>
                </a:solidFill>
                <a:latin typeface="Times New Roman" pitchFamily="18" charset="0"/>
              </a:defRPr>
            </a:lvl2pPr>
            <a:lvl3pPr marL="1092200" indent="-217488" eaLnBrk="0" hangingPunct="0">
              <a:spcBef>
                <a:spcPct val="30000"/>
              </a:spcBef>
              <a:defRPr sz="1200">
                <a:solidFill>
                  <a:schemeClr val="tx1"/>
                </a:solidFill>
                <a:latin typeface="Times New Roman" pitchFamily="18" charset="0"/>
              </a:defRPr>
            </a:lvl3pPr>
            <a:lvl4pPr marL="1530350" indent="-217488" eaLnBrk="0" hangingPunct="0">
              <a:spcBef>
                <a:spcPct val="30000"/>
              </a:spcBef>
              <a:defRPr sz="1200">
                <a:solidFill>
                  <a:schemeClr val="tx1"/>
                </a:solidFill>
                <a:latin typeface="Times New Roman" pitchFamily="18" charset="0"/>
              </a:defRPr>
            </a:lvl4pPr>
            <a:lvl5pPr marL="1968500" indent="-217488" eaLnBrk="0" hangingPunct="0">
              <a:spcBef>
                <a:spcPct val="30000"/>
              </a:spcBef>
              <a:defRPr sz="1200">
                <a:solidFill>
                  <a:schemeClr val="tx1"/>
                </a:solidFill>
                <a:latin typeface="Times New Roman" pitchFamily="18" charset="0"/>
              </a:defRPr>
            </a:lvl5pPr>
            <a:lvl6pPr marL="2425700" indent="-217488" eaLnBrk="0" fontAlgn="base" hangingPunct="0">
              <a:spcBef>
                <a:spcPct val="30000"/>
              </a:spcBef>
              <a:spcAft>
                <a:spcPct val="0"/>
              </a:spcAft>
              <a:defRPr sz="1200">
                <a:solidFill>
                  <a:schemeClr val="tx1"/>
                </a:solidFill>
                <a:latin typeface="Times New Roman" pitchFamily="18" charset="0"/>
              </a:defRPr>
            </a:lvl6pPr>
            <a:lvl7pPr marL="2882900" indent="-217488" eaLnBrk="0" fontAlgn="base" hangingPunct="0">
              <a:spcBef>
                <a:spcPct val="30000"/>
              </a:spcBef>
              <a:spcAft>
                <a:spcPct val="0"/>
              </a:spcAft>
              <a:defRPr sz="1200">
                <a:solidFill>
                  <a:schemeClr val="tx1"/>
                </a:solidFill>
                <a:latin typeface="Times New Roman" pitchFamily="18" charset="0"/>
              </a:defRPr>
            </a:lvl7pPr>
            <a:lvl8pPr marL="3340100" indent="-217488" eaLnBrk="0" fontAlgn="base" hangingPunct="0">
              <a:spcBef>
                <a:spcPct val="30000"/>
              </a:spcBef>
              <a:spcAft>
                <a:spcPct val="0"/>
              </a:spcAft>
              <a:defRPr sz="1200">
                <a:solidFill>
                  <a:schemeClr val="tx1"/>
                </a:solidFill>
                <a:latin typeface="Times New Roman" pitchFamily="18" charset="0"/>
              </a:defRPr>
            </a:lvl8pPr>
            <a:lvl9pPr marL="3797300" indent="-217488"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A5853FFC-5DD2-4B83-81E8-F70A9B2C7FC2}" type="slidenum">
              <a:rPr lang="en-GB" altLang="en-US" sz="1100">
                <a:solidFill>
                  <a:srgbClr val="000000"/>
                </a:solidFill>
                <a:latin typeface="Arial" pitchFamily="34" charset="0"/>
              </a:rPr>
              <a:pPr eaLnBrk="1" hangingPunct="1">
                <a:spcBef>
                  <a:spcPct val="0"/>
                </a:spcBef>
              </a:pPr>
              <a:t>11</a:t>
            </a:fld>
            <a:endParaRPr lang="en-GB" altLang="en-US" sz="1100">
              <a:solidFill>
                <a:srgbClr val="000000"/>
              </a:solidFill>
              <a:latin typeface="Arial" pitchFamily="34" charset="0"/>
            </a:endParaRPr>
          </a:p>
        </p:txBody>
      </p:sp>
    </p:spTree>
    <p:extLst>
      <p:ext uri="{BB962C8B-B14F-4D97-AF65-F5344CB8AC3E}">
        <p14:creationId xmlns:p14="http://schemas.microsoft.com/office/powerpoint/2010/main" val="27879854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a:ln/>
        </p:spPr>
      </p:sp>
      <p:sp>
        <p:nvSpPr>
          <p:cNvPr id="100355" name="Notes Placeholder 2"/>
          <p:cNvSpPr>
            <a:spLocks noGrp="1"/>
          </p:cNvSpPr>
          <p:nvPr>
            <p:ph type="body" idx="1"/>
          </p:nvPr>
        </p:nvSpPr>
        <p:spPr>
          <a:noFill/>
          <a:ln w="9525">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smtClean="0"/>
          </a:p>
        </p:txBody>
      </p:sp>
      <p:sp>
        <p:nvSpPr>
          <p:cNvPr id="100356" name="Slide Number Placeholder 3"/>
          <p:cNvSpPr>
            <a:spLocks noGrp="1"/>
          </p:cNvSpPr>
          <p:nvPr>
            <p:ph type="sldNum" sz="quarter" idx="4294967295"/>
          </p:nvPr>
        </p:nvSpPr>
        <p:spPr bwMode="auto">
          <a:xfrm>
            <a:off x="3854451" y="9445387"/>
            <a:ext cx="2949575" cy="497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541" tIns="45770" rIns="91541" bIns="45770"/>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911797BC-76C5-4BD6-AB2E-B04B0BF899A6}" type="slidenum">
              <a:rPr lang="fr-BE" altLang="en-US" sz="2400">
                <a:solidFill>
                  <a:srgbClr val="000000"/>
                </a:solidFill>
              </a:rPr>
              <a:pPr eaLnBrk="1" hangingPunct="1">
                <a:spcBef>
                  <a:spcPct val="0"/>
                </a:spcBef>
              </a:pPr>
              <a:t>12</a:t>
            </a:fld>
            <a:endParaRPr lang="fr-BE" altLang="en-US" sz="2400">
              <a:solidFill>
                <a:srgbClr val="000000"/>
              </a:solidFill>
            </a:endParaRPr>
          </a:p>
        </p:txBody>
      </p:sp>
    </p:spTree>
    <p:extLst>
      <p:ext uri="{BB962C8B-B14F-4D97-AF65-F5344CB8AC3E}">
        <p14:creationId xmlns:p14="http://schemas.microsoft.com/office/powerpoint/2010/main" val="268011759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9.jpeg"/><Relationship Id="rId4" Type="http://schemas.openxmlformats.org/officeDocument/2006/relationships/image" Target="../media/image8.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sp>
        <p:nvSpPr>
          <p:cNvPr id="2" name="Rectangle 4"/>
          <p:cNvSpPr>
            <a:spLocks noChangeArrowheads="1"/>
          </p:cNvSpPr>
          <p:nvPr/>
        </p:nvSpPr>
        <p:spPr bwMode="auto">
          <a:xfrm>
            <a:off x="8447088" y="6389688"/>
            <a:ext cx="403225" cy="18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eaLnBrk="0" hangingPunct="0">
              <a:defRPr sz="2400">
                <a:solidFill>
                  <a:schemeClr val="tx1"/>
                </a:solidFill>
                <a:latin typeface="Times New Roman" pitchFamily="18" charset="0"/>
                <a:cs typeface="Arial" pitchFamily="34" charset="0"/>
              </a:defRPr>
            </a:lvl1pPr>
            <a:lvl2pPr marL="742950" indent="-285750" eaLnBrk="0" hangingPunct="0">
              <a:defRPr sz="2400">
                <a:solidFill>
                  <a:schemeClr val="tx1"/>
                </a:solidFill>
                <a:latin typeface="Times New Roman" pitchFamily="18" charset="0"/>
                <a:cs typeface="Arial" pitchFamily="34" charset="0"/>
              </a:defRPr>
            </a:lvl2pPr>
            <a:lvl3pPr marL="1143000" indent="-228600" eaLnBrk="0" hangingPunct="0">
              <a:defRPr sz="2400">
                <a:solidFill>
                  <a:schemeClr val="tx1"/>
                </a:solidFill>
                <a:latin typeface="Times New Roman" pitchFamily="18" charset="0"/>
                <a:cs typeface="Arial" pitchFamily="34" charset="0"/>
              </a:defRPr>
            </a:lvl3pPr>
            <a:lvl4pPr marL="1600200" indent="-228600" eaLnBrk="0" hangingPunct="0">
              <a:defRPr sz="2400">
                <a:solidFill>
                  <a:schemeClr val="tx1"/>
                </a:solidFill>
                <a:latin typeface="Times New Roman" pitchFamily="18" charset="0"/>
                <a:cs typeface="Arial" pitchFamily="34" charset="0"/>
              </a:defRPr>
            </a:lvl4pPr>
            <a:lvl5pPr marL="2057400" indent="-228600" eaLnBrk="0" hangingPunct="0">
              <a:defRPr sz="2400">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pitchFamily="34" charset="0"/>
              </a:defRPr>
            </a:lvl9pPr>
          </a:lstStyle>
          <a:p>
            <a:pPr>
              <a:defRPr/>
            </a:pPr>
            <a:fld id="{E67C70D3-CF84-41DE-AD42-C4FB2E193BF6}" type="slidenum">
              <a:rPr lang="en-US" altLang="en-US" sz="600" smtClean="0">
                <a:latin typeface="Arial" pitchFamily="34" charset="0"/>
              </a:rPr>
              <a:pPr>
                <a:defRPr/>
              </a:pPr>
              <a:t>‹#›</a:t>
            </a:fld>
            <a:endParaRPr lang="en-US" altLang="en-US" sz="600" smtClean="0">
              <a:latin typeface="Arial" pitchFamily="34" charset="0"/>
            </a:endParaRPr>
          </a:p>
        </p:txBody>
      </p:sp>
      <p:sp>
        <p:nvSpPr>
          <p:cNvPr id="3" name="Rectangle 100"/>
          <p:cNvSpPr>
            <a:spLocks noChangeArrowheads="1"/>
          </p:cNvSpPr>
          <p:nvPr userDrawn="1"/>
        </p:nvSpPr>
        <p:spPr bwMode="auto">
          <a:xfrm>
            <a:off x="25400" y="2684463"/>
            <a:ext cx="91440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Arial" pitchFamily="34" charset="0"/>
              </a:defRPr>
            </a:lvl1pPr>
            <a:lvl2pPr marL="742950" indent="-285750" eaLnBrk="0" hangingPunct="0">
              <a:defRPr sz="2400">
                <a:solidFill>
                  <a:schemeClr val="tx1"/>
                </a:solidFill>
                <a:latin typeface="Times New Roman" pitchFamily="18" charset="0"/>
                <a:cs typeface="Arial" pitchFamily="34" charset="0"/>
              </a:defRPr>
            </a:lvl2pPr>
            <a:lvl3pPr marL="1143000" indent="-228600" eaLnBrk="0" hangingPunct="0">
              <a:defRPr sz="2400">
                <a:solidFill>
                  <a:schemeClr val="tx1"/>
                </a:solidFill>
                <a:latin typeface="Times New Roman" pitchFamily="18" charset="0"/>
                <a:cs typeface="Arial" pitchFamily="34" charset="0"/>
              </a:defRPr>
            </a:lvl3pPr>
            <a:lvl4pPr marL="1600200" indent="-228600" eaLnBrk="0" hangingPunct="0">
              <a:defRPr sz="2400">
                <a:solidFill>
                  <a:schemeClr val="tx1"/>
                </a:solidFill>
                <a:latin typeface="Times New Roman" pitchFamily="18" charset="0"/>
                <a:cs typeface="Arial" pitchFamily="34" charset="0"/>
              </a:defRPr>
            </a:lvl4pPr>
            <a:lvl5pPr marL="2057400" indent="-228600" eaLnBrk="0" hangingPunct="0">
              <a:defRPr sz="2400">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pitchFamily="34" charset="0"/>
              </a:defRPr>
            </a:lvl9pPr>
          </a:lstStyle>
          <a:p>
            <a:pPr algn="ctr">
              <a:defRPr/>
            </a:pPr>
            <a:r>
              <a:rPr lang="en-IN" altLang="en-US" sz="3600" b="1" dirty="0" smtClean="0">
                <a:solidFill>
                  <a:srgbClr val="484848"/>
                </a:solidFill>
                <a:latin typeface="Calibri" pitchFamily="34" charset="0"/>
              </a:rPr>
              <a:t>'Challenges in Standards and Digitisation: Insights from the SESEI Project'</a:t>
            </a:r>
          </a:p>
        </p:txBody>
      </p:sp>
      <p:pic>
        <p:nvPicPr>
          <p:cNvPr id="4" name="Picture 8" descr="eftalogo.jpg"/>
          <p:cNvPicPr>
            <a:picLocks noChangeAspect="1"/>
          </p:cNvPicPr>
          <p:nvPr userDrawn="1"/>
        </p:nvPicPr>
        <p:blipFill>
          <a:blip r:embed="rId2">
            <a:extLst>
              <a:ext uri="{28A0092B-C50C-407E-A947-70E740481C1C}">
                <a14:useLocalDpi xmlns:a14="http://schemas.microsoft.com/office/drawing/2010/main" val="0"/>
              </a:ext>
            </a:extLst>
          </a:blip>
          <a:srcRect b="7619"/>
          <a:stretch>
            <a:fillRect/>
          </a:stretch>
        </p:blipFill>
        <p:spPr bwMode="auto">
          <a:xfrm>
            <a:off x="7004050" y="211138"/>
            <a:ext cx="779463" cy="541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11"/>
          <p:cNvCxnSpPr/>
          <p:nvPr userDrawn="1"/>
        </p:nvCxnSpPr>
        <p:spPr>
          <a:xfrm flipV="1">
            <a:off x="263525" y="942975"/>
            <a:ext cx="8609013" cy="0"/>
          </a:xfrm>
          <a:prstGeom prst="line">
            <a:avLst/>
          </a:prstGeom>
          <a:ln w="9525">
            <a:solidFill>
              <a:srgbClr val="B8005C"/>
            </a:solidFill>
          </a:ln>
        </p:spPr>
        <p:style>
          <a:lnRef idx="1">
            <a:schemeClr val="accent1"/>
          </a:lnRef>
          <a:fillRef idx="0">
            <a:schemeClr val="accent1"/>
          </a:fillRef>
          <a:effectRef idx="0">
            <a:schemeClr val="accent1"/>
          </a:effectRef>
          <a:fontRef idx="minor">
            <a:schemeClr val="tx1"/>
          </a:fontRef>
        </p:style>
      </p:cxnSp>
      <p:pic>
        <p:nvPicPr>
          <p:cNvPr id="6" name="Picture 15" descr="ETSI.gif"/>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802063" y="298450"/>
            <a:ext cx="1558925" cy="474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3" descr="CEN logo transparent.gif"/>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406525" y="212725"/>
            <a:ext cx="796925" cy="63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4" descr="LogoDefPMS.jpg"/>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2371725" y="225425"/>
            <a:ext cx="1243013" cy="620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5" descr="http://rapidis.blogactiv.eu/files/2012/09/European_Commission.png"/>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5522913" y="19050"/>
            <a:ext cx="1233487" cy="912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kstvak 26"/>
          <p:cNvSpPr txBox="1">
            <a:spLocks noChangeArrowheads="1"/>
          </p:cNvSpPr>
          <p:nvPr userDrawn="1"/>
        </p:nvSpPr>
        <p:spPr bwMode="auto">
          <a:xfrm>
            <a:off x="505080" y="5380672"/>
            <a:ext cx="8299450" cy="1477328"/>
          </a:xfrm>
          <a:prstGeom prst="rect">
            <a:avLst/>
          </a:prstGeom>
          <a:noFill/>
          <a:ln>
            <a:noFill/>
          </a:ln>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defRPr/>
            </a:pPr>
            <a:r>
              <a:rPr lang="nl-BE" sz="1800" dirty="0" smtClean="0">
                <a:solidFill>
                  <a:schemeClr val="bg1"/>
                </a:solidFill>
                <a:latin typeface="Calibri" pitchFamily="34" charset="0"/>
                <a:cs typeface="Arial" charset="0"/>
              </a:rPr>
              <a:t>Dinesh Chand Sharma </a:t>
            </a:r>
          </a:p>
          <a:p>
            <a:pPr algn="ctr">
              <a:defRPr/>
            </a:pPr>
            <a:r>
              <a:rPr lang="en-US" sz="1800" dirty="0" smtClean="0">
                <a:solidFill>
                  <a:schemeClr val="bg1"/>
                </a:solidFill>
                <a:latin typeface="Calibri" pitchFamily="34" charset="0"/>
                <a:cs typeface="Arial" charset="0"/>
              </a:rPr>
              <a:t>Director – Standards</a:t>
            </a:r>
            <a:r>
              <a:rPr lang="en-US" sz="1800" baseline="0" dirty="0" smtClean="0">
                <a:solidFill>
                  <a:schemeClr val="bg1"/>
                </a:solidFill>
                <a:latin typeface="Calibri" pitchFamily="34" charset="0"/>
                <a:cs typeface="Arial" charset="0"/>
              </a:rPr>
              <a:t> &amp; Public</a:t>
            </a:r>
            <a:r>
              <a:rPr lang="en-US" sz="1800" dirty="0" smtClean="0">
                <a:solidFill>
                  <a:schemeClr val="bg1"/>
                </a:solidFill>
                <a:latin typeface="Calibri" pitchFamily="34" charset="0"/>
                <a:cs typeface="Arial" charset="0"/>
              </a:rPr>
              <a:t> Policy</a:t>
            </a:r>
          </a:p>
          <a:p>
            <a:pPr algn="ctr">
              <a:defRPr/>
            </a:pPr>
            <a:r>
              <a:rPr lang="en-US" sz="1800" dirty="0" smtClean="0">
                <a:solidFill>
                  <a:schemeClr val="bg1"/>
                </a:solidFill>
                <a:latin typeface="Calibri" pitchFamily="34" charset="0"/>
                <a:cs typeface="Arial" charset="0"/>
              </a:rPr>
              <a:t>Project SESEI </a:t>
            </a:r>
          </a:p>
          <a:p>
            <a:pPr algn="ctr">
              <a:defRPr/>
            </a:pPr>
            <a:r>
              <a:rPr lang="en-US" altLang="en-US" sz="1800" b="1" dirty="0" smtClean="0">
                <a:solidFill>
                  <a:srgbClr val="484848"/>
                </a:solidFill>
                <a:latin typeface="Calibri" pitchFamily="34" charset="0"/>
              </a:rPr>
              <a:t>(</a:t>
            </a:r>
            <a:r>
              <a:rPr lang="en-US" sz="1800" b="1" dirty="0" smtClean="0">
                <a:solidFill>
                  <a:srgbClr val="484848"/>
                </a:solidFill>
                <a:latin typeface="Calibri" pitchFamily="34" charset="0"/>
              </a:rPr>
              <a:t>JIRICO</a:t>
            </a:r>
            <a:r>
              <a:rPr lang="en-US" sz="1800" b="1" baseline="0" dirty="0" smtClean="0">
                <a:solidFill>
                  <a:srgbClr val="484848"/>
                </a:solidFill>
                <a:latin typeface="Calibri" pitchFamily="34" charset="0"/>
              </a:rPr>
              <a:t> – 2</a:t>
            </a:r>
            <a:r>
              <a:rPr lang="en-US" sz="1800" b="1" baseline="30000" dirty="0" smtClean="0">
                <a:solidFill>
                  <a:srgbClr val="484848"/>
                </a:solidFill>
                <a:latin typeface="Calibri" pitchFamily="34" charset="0"/>
              </a:rPr>
              <a:t>nd</a:t>
            </a:r>
            <a:r>
              <a:rPr lang="en-US" sz="1800" b="1" baseline="0" dirty="0" smtClean="0">
                <a:solidFill>
                  <a:srgbClr val="484848"/>
                </a:solidFill>
                <a:latin typeface="Calibri" pitchFamily="34" charset="0"/>
              </a:rPr>
              <a:t> International Conference on SEP &amp; Standards</a:t>
            </a:r>
            <a:r>
              <a:rPr lang="en-US" altLang="en-US" sz="1800" b="1" dirty="0" smtClean="0">
                <a:solidFill>
                  <a:srgbClr val="484848"/>
                </a:solidFill>
                <a:latin typeface="Calibri" pitchFamily="34" charset="0"/>
              </a:rPr>
              <a:t>)</a:t>
            </a:r>
            <a:endParaRPr lang="en-US" altLang="en-US" sz="1800" b="1" dirty="0" smtClean="0">
              <a:solidFill>
                <a:srgbClr val="484848"/>
              </a:solidFill>
              <a:latin typeface="Calibri" pitchFamily="34" charset="0"/>
            </a:endParaRPr>
          </a:p>
          <a:p>
            <a:pPr algn="ctr">
              <a:defRPr/>
            </a:pPr>
            <a:endParaRPr lang="en-US" sz="1800" dirty="0" smtClean="0">
              <a:solidFill>
                <a:schemeClr val="bg1"/>
              </a:solidFill>
              <a:latin typeface="Calibri" pitchFamily="34" charset="0"/>
              <a:cs typeface="Arial" charset="0"/>
            </a:endParaRPr>
          </a:p>
        </p:txBody>
      </p:sp>
    </p:spTree>
    <p:extLst>
      <p:ext uri="{BB962C8B-B14F-4D97-AF65-F5344CB8AC3E}">
        <p14:creationId xmlns:p14="http://schemas.microsoft.com/office/powerpoint/2010/main" val="3824244170"/>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06037003"/>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231528006"/>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869306755"/>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98365740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86873718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000" b="0">
                <a:solidFill>
                  <a:srgbClr val="006699"/>
                </a:solidFill>
                <a:latin typeface="Calibri" pitchFamily="34" charset="0"/>
                <a:cs typeface="Calibri"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Clr>
                <a:srgbClr val="006699"/>
              </a:buClr>
              <a:defRPr>
                <a:latin typeface="Calibri" pitchFamily="34" charset="0"/>
                <a:cs typeface="Calibri" pitchFamily="34" charset="0"/>
              </a:defRPr>
            </a:lvl1pPr>
            <a:lvl2pPr>
              <a:buClr>
                <a:srgbClr val="006699"/>
              </a:buClr>
              <a:defRPr>
                <a:latin typeface="Calibri" pitchFamily="34" charset="0"/>
                <a:cs typeface="Calibri" pitchFamily="34" charset="0"/>
              </a:defRPr>
            </a:lvl2pPr>
            <a:lvl3pPr>
              <a:buClr>
                <a:srgbClr val="006699"/>
              </a:buClr>
              <a:defRPr>
                <a:latin typeface="Calibri" pitchFamily="34" charset="0"/>
                <a:cs typeface="Calibri" pitchFamily="34" charset="0"/>
              </a:defRPr>
            </a:lvl3pPr>
            <a:lvl4pPr>
              <a:buClr>
                <a:srgbClr val="006699"/>
              </a:buClr>
              <a:defRPr>
                <a:latin typeface="Calibri" pitchFamily="34" charset="0"/>
                <a:cs typeface="Calibri" pitchFamily="34" charset="0"/>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Tree>
    <p:extLst>
      <p:ext uri="{BB962C8B-B14F-4D97-AF65-F5344CB8AC3E}">
        <p14:creationId xmlns:p14="http://schemas.microsoft.com/office/powerpoint/2010/main" val="242698703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0"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40201614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71500" y="1727200"/>
            <a:ext cx="3905250" cy="4140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4" name="Content Placeholder 3"/>
          <p:cNvSpPr>
            <a:spLocks noGrp="1"/>
          </p:cNvSpPr>
          <p:nvPr>
            <p:ph sz="half" idx="2"/>
          </p:nvPr>
        </p:nvSpPr>
        <p:spPr>
          <a:xfrm>
            <a:off x="4629150" y="1727200"/>
            <a:ext cx="3905250" cy="4140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Tree>
    <p:extLst>
      <p:ext uri="{BB962C8B-B14F-4D97-AF65-F5344CB8AC3E}">
        <p14:creationId xmlns:p14="http://schemas.microsoft.com/office/powerpoint/2010/main" val="669391921"/>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marL="2289175" indent="0">
              <a:buNone/>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marL="2289175" indent="0">
              <a:buNone/>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Tree>
    <p:extLst>
      <p:ext uri="{BB962C8B-B14F-4D97-AF65-F5344CB8AC3E}">
        <p14:creationId xmlns:p14="http://schemas.microsoft.com/office/powerpoint/2010/main" val="2195243367"/>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755831890"/>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3771331"/>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164245265"/>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4.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jpeg"/><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image" Target="../media/image5.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95300" y="57150"/>
            <a:ext cx="81534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0488" tIns="44450" rIns="90488" bIns="44450" numCol="1" anchor="b"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501650" y="1727200"/>
            <a:ext cx="8167688" cy="448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0488" tIns="44450" rIns="90488" bIns="4445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p:txBody>
      </p:sp>
      <p:sp>
        <p:nvSpPr>
          <p:cNvPr id="1028" name="Text Box 11"/>
          <p:cNvSpPr txBox="1">
            <a:spLocks noChangeArrowheads="1"/>
          </p:cNvSpPr>
          <p:nvPr/>
        </p:nvSpPr>
        <p:spPr bwMode="auto">
          <a:xfrm>
            <a:off x="4921250" y="6424613"/>
            <a:ext cx="3003550" cy="246221"/>
          </a:xfrm>
          <a:prstGeom prst="rect">
            <a:avLst/>
          </a:prstGeom>
          <a:noFill/>
          <a:ln>
            <a:noFill/>
          </a:ln>
          <a:effectLs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defRPr/>
            </a:pPr>
            <a:r>
              <a:rPr lang="en-IN" sz="1000" b="1" dirty="0" smtClean="0">
                <a:solidFill>
                  <a:srgbClr val="006699"/>
                </a:solidFill>
                <a:latin typeface="Calibri" pitchFamily="34" charset="0"/>
                <a:ea typeface="Calibri" pitchFamily="34" charset="0"/>
                <a:cs typeface="Calibri" pitchFamily="34" charset="0"/>
              </a:rPr>
              <a:t>JIRICO 2</a:t>
            </a:r>
            <a:r>
              <a:rPr lang="en-IN" sz="1000" b="1" baseline="30000" dirty="0" smtClean="0">
                <a:solidFill>
                  <a:srgbClr val="006699"/>
                </a:solidFill>
                <a:latin typeface="Calibri" pitchFamily="34" charset="0"/>
                <a:ea typeface="Calibri" pitchFamily="34" charset="0"/>
                <a:cs typeface="Calibri" pitchFamily="34" charset="0"/>
              </a:rPr>
              <a:t>nd</a:t>
            </a:r>
            <a:r>
              <a:rPr lang="en-IN" sz="1000" b="1" dirty="0" smtClean="0">
                <a:solidFill>
                  <a:srgbClr val="006699"/>
                </a:solidFill>
                <a:latin typeface="Calibri" pitchFamily="34" charset="0"/>
                <a:ea typeface="Calibri" pitchFamily="34" charset="0"/>
                <a:cs typeface="Calibri" pitchFamily="34" charset="0"/>
              </a:rPr>
              <a:t> International Conference, 10-11</a:t>
            </a:r>
            <a:r>
              <a:rPr lang="en-IN" sz="1000" b="1" baseline="0" dirty="0" smtClean="0">
                <a:solidFill>
                  <a:srgbClr val="006699"/>
                </a:solidFill>
                <a:latin typeface="Calibri" pitchFamily="34" charset="0"/>
                <a:ea typeface="Calibri" pitchFamily="34" charset="0"/>
                <a:cs typeface="Calibri" pitchFamily="34" charset="0"/>
              </a:rPr>
              <a:t> June</a:t>
            </a:r>
            <a:r>
              <a:rPr lang="en-IN" sz="1000" b="1" dirty="0" smtClean="0">
                <a:solidFill>
                  <a:srgbClr val="006699"/>
                </a:solidFill>
                <a:latin typeface="Calibri" pitchFamily="34" charset="0"/>
                <a:ea typeface="Calibri" pitchFamily="34" charset="0"/>
                <a:cs typeface="Calibri" pitchFamily="34" charset="0"/>
              </a:rPr>
              <a:t>’2017</a:t>
            </a:r>
            <a:endParaRPr lang="en-US" sz="1000" dirty="0" smtClean="0">
              <a:solidFill>
                <a:schemeClr val="tx2"/>
              </a:solidFill>
              <a:latin typeface="Calibri" pitchFamily="34" charset="0"/>
              <a:ea typeface="Calibri" pitchFamily="34" charset="0"/>
              <a:cs typeface="Calibri" pitchFamily="34" charset="0"/>
            </a:endParaRPr>
          </a:p>
        </p:txBody>
      </p:sp>
      <p:sp>
        <p:nvSpPr>
          <p:cNvPr id="1029" name="Text Box 12"/>
          <p:cNvSpPr txBox="1">
            <a:spLocks noChangeArrowheads="1"/>
          </p:cNvSpPr>
          <p:nvPr/>
        </p:nvSpPr>
        <p:spPr bwMode="auto">
          <a:xfrm>
            <a:off x="7918450" y="6430963"/>
            <a:ext cx="608013" cy="244475"/>
          </a:xfrm>
          <a:prstGeom prst="rect">
            <a:avLst/>
          </a:prstGeom>
          <a:noFill/>
          <a:ln>
            <a:noFill/>
          </a:ln>
          <a:effectLs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r>
              <a:rPr lang="en-US" sz="1000" smtClean="0">
                <a:solidFill>
                  <a:schemeClr val="tx2"/>
                </a:solidFill>
                <a:latin typeface="Calibri" pitchFamily="34" charset="0"/>
                <a:ea typeface="Calibri" pitchFamily="34" charset="0"/>
                <a:cs typeface="Calibri" pitchFamily="34" charset="0"/>
              </a:rPr>
              <a:t>Slide </a:t>
            </a:r>
            <a:fld id="{E82B51C2-C787-487A-A530-36AC041F27EF}" type="slidenum">
              <a:rPr lang="en-US" sz="1000" smtClean="0">
                <a:solidFill>
                  <a:schemeClr val="tx2"/>
                </a:solidFill>
                <a:latin typeface="Calibri" pitchFamily="34" charset="0"/>
                <a:ea typeface="Calibri" pitchFamily="34" charset="0"/>
                <a:cs typeface="Calibri" pitchFamily="34" charset="0"/>
              </a:rPr>
              <a:pPr>
                <a:defRPr/>
              </a:pPr>
              <a:t>‹#›</a:t>
            </a:fld>
            <a:endParaRPr lang="en-US" sz="1000" smtClean="0">
              <a:solidFill>
                <a:schemeClr val="tx2"/>
              </a:solidFill>
              <a:latin typeface="Calibri" pitchFamily="34" charset="0"/>
              <a:ea typeface="Calibri" pitchFamily="34" charset="0"/>
              <a:cs typeface="Calibri" pitchFamily="34" charset="0"/>
            </a:endParaRPr>
          </a:p>
        </p:txBody>
      </p:sp>
      <p:pic>
        <p:nvPicPr>
          <p:cNvPr id="1030" name="Picture 6" descr="ETSI.gif"/>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1746250" y="6392863"/>
            <a:ext cx="941388" cy="287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1" name="Picture 13" descr="CEN logo transparent.gif"/>
          <p:cNvPicPr>
            <a:picLocks noChangeAspect="1"/>
          </p:cNvPicPr>
          <p:nvPr/>
        </p:nvPicPr>
        <p:blipFill>
          <a:blip r:embed="rId16">
            <a:extLst>
              <a:ext uri="{28A0092B-C50C-407E-A947-70E740481C1C}">
                <a14:useLocalDpi xmlns:a14="http://schemas.microsoft.com/office/drawing/2010/main" val="0"/>
              </a:ext>
            </a:extLst>
          </a:blip>
          <a:srcRect/>
          <a:stretch>
            <a:fillRect/>
          </a:stretch>
        </p:blipFill>
        <p:spPr bwMode="auto">
          <a:xfrm>
            <a:off x="487363" y="6392863"/>
            <a:ext cx="374650"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2" name="Picture 14" descr="LogoDefPMS.jpg"/>
          <p:cNvPicPr>
            <a:picLocks noChangeAspect="1"/>
          </p:cNvPicPr>
          <p:nvPr/>
        </p:nvPicPr>
        <p:blipFill>
          <a:blip r:embed="rId17">
            <a:extLst>
              <a:ext uri="{28A0092B-C50C-407E-A947-70E740481C1C}">
                <a14:useLocalDpi xmlns:a14="http://schemas.microsoft.com/office/drawing/2010/main" val="0"/>
              </a:ext>
            </a:extLst>
          </a:blip>
          <a:srcRect/>
          <a:stretch>
            <a:fillRect/>
          </a:stretch>
        </p:blipFill>
        <p:spPr bwMode="auto">
          <a:xfrm>
            <a:off x="981075" y="6362700"/>
            <a:ext cx="646113"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3" name="Picture 8" descr="eftalogo.jpg"/>
          <p:cNvPicPr>
            <a:picLocks noChangeAspect="1"/>
          </p:cNvPicPr>
          <p:nvPr/>
        </p:nvPicPr>
        <p:blipFill>
          <a:blip r:embed="rId18">
            <a:extLst>
              <a:ext uri="{28A0092B-C50C-407E-A947-70E740481C1C}">
                <a14:useLocalDpi xmlns:a14="http://schemas.microsoft.com/office/drawing/2010/main" val="0"/>
              </a:ext>
            </a:extLst>
          </a:blip>
          <a:srcRect b="7619"/>
          <a:stretch>
            <a:fillRect/>
          </a:stretch>
        </p:blipFill>
        <p:spPr bwMode="auto">
          <a:xfrm>
            <a:off x="3779838" y="6400800"/>
            <a:ext cx="465137" cy="32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4" name="Picture 5" descr="http://rapidis.blogactiv.eu/files/2012/09/European_Commission.png"/>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2776538" y="6243638"/>
            <a:ext cx="835025" cy="61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dk2" tx1="lt1" bg2="dk1" tx2="lt2" accent1="accent1" accent2="accent2" accent3="accent3" accent4="accent4" accent5="accent5" accent6="accent6" hlink="hlink" folHlink="folHlink"/>
  <p:sldLayoutIdLst>
    <p:sldLayoutId id="2147486052" r:id="rId1"/>
    <p:sldLayoutId id="2147486005" r:id="rId2"/>
    <p:sldLayoutId id="2147486006" r:id="rId3"/>
    <p:sldLayoutId id="2147486007" r:id="rId4"/>
    <p:sldLayoutId id="2147486008" r:id="rId5"/>
    <p:sldLayoutId id="2147486009" r:id="rId6"/>
    <p:sldLayoutId id="2147486010" r:id="rId7"/>
    <p:sldLayoutId id="2147486011" r:id="rId8"/>
    <p:sldLayoutId id="2147486012" r:id="rId9"/>
    <p:sldLayoutId id="2147486013" r:id="rId10"/>
    <p:sldLayoutId id="2147486025" r:id="rId11"/>
    <p:sldLayoutId id="2147486034" r:id="rId12"/>
    <p:sldLayoutId id="2147486043" r:id="rId13"/>
  </p:sldLayoutIdLst>
  <p:timing>
    <p:tnLst>
      <p:par>
        <p:cTn id="1" dur="indefinite" restart="never" nodeType="tmRoot"/>
      </p:par>
    </p:tnLst>
  </p:timing>
  <p:hf hdr="0" ftr="0" dt="0"/>
  <p:txStyles>
    <p:titleStyle>
      <a:lvl1pPr algn="l" rtl="0" eaLnBrk="0" fontAlgn="base" hangingPunct="0">
        <a:spcBef>
          <a:spcPct val="0"/>
        </a:spcBef>
        <a:spcAft>
          <a:spcPct val="0"/>
        </a:spcAft>
        <a:defRPr sz="3600">
          <a:solidFill>
            <a:srgbClr val="006699"/>
          </a:solidFill>
          <a:latin typeface="Calibri" pitchFamily="34" charset="0"/>
          <a:ea typeface="Calibri" pitchFamily="34" charset="0"/>
          <a:cs typeface="Calibri" pitchFamily="34" charset="0"/>
        </a:defRPr>
      </a:lvl1pPr>
      <a:lvl2pPr algn="l" rtl="0" eaLnBrk="0" fontAlgn="base" hangingPunct="0">
        <a:spcBef>
          <a:spcPct val="0"/>
        </a:spcBef>
        <a:spcAft>
          <a:spcPct val="0"/>
        </a:spcAft>
        <a:defRPr sz="3600">
          <a:solidFill>
            <a:srgbClr val="006699"/>
          </a:solidFill>
          <a:latin typeface="Calibri" pitchFamily="34" charset="0"/>
          <a:ea typeface="Calibri" pitchFamily="34" charset="0"/>
          <a:cs typeface="Calibri" pitchFamily="34" charset="0"/>
        </a:defRPr>
      </a:lvl2pPr>
      <a:lvl3pPr algn="l" rtl="0" eaLnBrk="0" fontAlgn="base" hangingPunct="0">
        <a:spcBef>
          <a:spcPct val="0"/>
        </a:spcBef>
        <a:spcAft>
          <a:spcPct val="0"/>
        </a:spcAft>
        <a:defRPr sz="3600">
          <a:solidFill>
            <a:srgbClr val="006699"/>
          </a:solidFill>
          <a:latin typeface="Calibri" pitchFamily="34" charset="0"/>
          <a:ea typeface="Calibri" pitchFamily="34" charset="0"/>
          <a:cs typeface="Calibri" pitchFamily="34" charset="0"/>
        </a:defRPr>
      </a:lvl3pPr>
      <a:lvl4pPr algn="l" rtl="0" eaLnBrk="0" fontAlgn="base" hangingPunct="0">
        <a:spcBef>
          <a:spcPct val="0"/>
        </a:spcBef>
        <a:spcAft>
          <a:spcPct val="0"/>
        </a:spcAft>
        <a:defRPr sz="3600">
          <a:solidFill>
            <a:srgbClr val="006699"/>
          </a:solidFill>
          <a:latin typeface="Calibri" pitchFamily="34" charset="0"/>
          <a:ea typeface="Calibri" pitchFamily="34" charset="0"/>
          <a:cs typeface="Calibri" pitchFamily="34" charset="0"/>
        </a:defRPr>
      </a:lvl4pPr>
      <a:lvl5pPr algn="l" rtl="0" eaLnBrk="0" fontAlgn="base" hangingPunct="0">
        <a:spcBef>
          <a:spcPct val="0"/>
        </a:spcBef>
        <a:spcAft>
          <a:spcPct val="0"/>
        </a:spcAft>
        <a:defRPr sz="3600">
          <a:solidFill>
            <a:srgbClr val="006699"/>
          </a:solidFill>
          <a:latin typeface="Calibri" pitchFamily="34" charset="0"/>
          <a:ea typeface="Calibri" pitchFamily="34" charset="0"/>
          <a:cs typeface="Calibri" pitchFamily="34" charset="0"/>
        </a:defRPr>
      </a:lvl5pPr>
      <a:lvl6pPr marL="457200" algn="l" rtl="0" eaLnBrk="0" fontAlgn="base" hangingPunct="0">
        <a:spcBef>
          <a:spcPct val="0"/>
        </a:spcBef>
        <a:spcAft>
          <a:spcPct val="0"/>
        </a:spcAft>
        <a:defRPr sz="3200" b="1">
          <a:solidFill>
            <a:srgbClr val="777777"/>
          </a:solidFill>
          <a:latin typeface="Arial" charset="0"/>
        </a:defRPr>
      </a:lvl6pPr>
      <a:lvl7pPr marL="914400" algn="l" rtl="0" eaLnBrk="0" fontAlgn="base" hangingPunct="0">
        <a:spcBef>
          <a:spcPct val="0"/>
        </a:spcBef>
        <a:spcAft>
          <a:spcPct val="0"/>
        </a:spcAft>
        <a:defRPr sz="3200" b="1">
          <a:solidFill>
            <a:srgbClr val="777777"/>
          </a:solidFill>
          <a:latin typeface="Arial" charset="0"/>
        </a:defRPr>
      </a:lvl7pPr>
      <a:lvl8pPr marL="1371600" algn="l" rtl="0" eaLnBrk="0" fontAlgn="base" hangingPunct="0">
        <a:spcBef>
          <a:spcPct val="0"/>
        </a:spcBef>
        <a:spcAft>
          <a:spcPct val="0"/>
        </a:spcAft>
        <a:defRPr sz="3200" b="1">
          <a:solidFill>
            <a:srgbClr val="777777"/>
          </a:solidFill>
          <a:latin typeface="Arial" charset="0"/>
        </a:defRPr>
      </a:lvl8pPr>
      <a:lvl9pPr marL="1828800" algn="l" rtl="0" eaLnBrk="0" fontAlgn="base" hangingPunct="0">
        <a:spcBef>
          <a:spcPct val="0"/>
        </a:spcBef>
        <a:spcAft>
          <a:spcPct val="0"/>
        </a:spcAft>
        <a:defRPr sz="3200" b="1">
          <a:solidFill>
            <a:srgbClr val="777777"/>
          </a:solidFill>
          <a:latin typeface="Arial" charset="0"/>
        </a:defRPr>
      </a:lvl9pPr>
    </p:titleStyle>
    <p:bodyStyle>
      <a:lvl1pPr marL="457200" indent="-457200" algn="l" rtl="0" eaLnBrk="0" fontAlgn="base" hangingPunct="0">
        <a:spcBef>
          <a:spcPct val="20000"/>
        </a:spcBef>
        <a:spcAft>
          <a:spcPct val="0"/>
        </a:spcAft>
        <a:buClr>
          <a:srgbClr val="006699"/>
        </a:buClr>
        <a:buFont typeface="Wingdings" pitchFamily="2" charset="2"/>
        <a:buChar char="q"/>
        <a:defRPr sz="2600">
          <a:solidFill>
            <a:schemeClr val="tx2"/>
          </a:solidFill>
          <a:latin typeface="Calibri" pitchFamily="34" charset="0"/>
          <a:ea typeface="Calibri" pitchFamily="34" charset="0"/>
          <a:cs typeface="Calibri" pitchFamily="34" charset="0"/>
        </a:defRPr>
      </a:lvl1pPr>
      <a:lvl2pPr marL="1025525" indent="-454025" algn="l" rtl="0" eaLnBrk="0" fontAlgn="base" hangingPunct="0">
        <a:spcBef>
          <a:spcPct val="20000"/>
        </a:spcBef>
        <a:spcAft>
          <a:spcPct val="0"/>
        </a:spcAft>
        <a:buClr>
          <a:srgbClr val="006699"/>
        </a:buClr>
        <a:buFont typeface="Times New Roman" pitchFamily="18" charset="0"/>
        <a:buChar char="—"/>
        <a:defRPr sz="2400">
          <a:solidFill>
            <a:schemeClr val="tx2"/>
          </a:solidFill>
          <a:latin typeface="Calibri" pitchFamily="34" charset="0"/>
          <a:ea typeface="Calibri" pitchFamily="34" charset="0"/>
          <a:cs typeface="Calibri" pitchFamily="34" charset="0"/>
        </a:defRPr>
      </a:lvl2pPr>
      <a:lvl3pPr marL="1608138" indent="-468313" algn="l" rtl="0" eaLnBrk="0" fontAlgn="base" hangingPunct="0">
        <a:spcBef>
          <a:spcPct val="20000"/>
        </a:spcBef>
        <a:spcAft>
          <a:spcPct val="0"/>
        </a:spcAft>
        <a:buClr>
          <a:srgbClr val="006699"/>
        </a:buClr>
        <a:buFont typeface="Wingdings" pitchFamily="2" charset="2"/>
        <a:buChar char="§"/>
        <a:defRPr sz="2300">
          <a:solidFill>
            <a:schemeClr val="tx2"/>
          </a:solidFill>
          <a:latin typeface="Calibri" pitchFamily="34" charset="0"/>
          <a:ea typeface="Calibri" pitchFamily="34" charset="0"/>
          <a:cs typeface="Calibri" pitchFamily="34" charset="0"/>
        </a:defRPr>
      </a:lvl3pPr>
      <a:lvl4pPr marL="2174875" indent="-452438" algn="l" rtl="0" eaLnBrk="0" fontAlgn="base" hangingPunct="0">
        <a:spcBef>
          <a:spcPct val="20000"/>
        </a:spcBef>
        <a:spcAft>
          <a:spcPct val="0"/>
        </a:spcAft>
        <a:buClr>
          <a:srgbClr val="006699"/>
        </a:buClr>
        <a:buChar char="–"/>
        <a:defRPr sz="2200">
          <a:solidFill>
            <a:schemeClr val="tx2"/>
          </a:solidFill>
          <a:latin typeface="Calibri" pitchFamily="34" charset="0"/>
          <a:ea typeface="Calibri" pitchFamily="34" charset="0"/>
          <a:cs typeface="Calibri" pitchFamily="34" charset="0"/>
        </a:defRPr>
      </a:lvl4pPr>
      <a:lvl5pPr marL="2517775" indent="-228600" algn="l" rtl="0" eaLnBrk="0" fontAlgn="base" hangingPunct="0">
        <a:spcBef>
          <a:spcPct val="20000"/>
        </a:spcBef>
        <a:spcAft>
          <a:spcPct val="0"/>
        </a:spcAft>
        <a:buSzPct val="100000"/>
        <a:buChar char="»"/>
        <a:defRPr sz="2000">
          <a:solidFill>
            <a:schemeClr val="tx1"/>
          </a:solidFill>
          <a:latin typeface="+mn-lt"/>
          <a:ea typeface="Calibri" pitchFamily="34" charset="0"/>
          <a:cs typeface="Calibri" pitchFamily="34" charset="0"/>
        </a:defRPr>
      </a:lvl5pPr>
      <a:lvl6pPr marL="2974975" indent="-228600" algn="l" rtl="0" eaLnBrk="0" fontAlgn="base" hangingPunct="0">
        <a:spcBef>
          <a:spcPct val="20000"/>
        </a:spcBef>
        <a:spcAft>
          <a:spcPct val="0"/>
        </a:spcAft>
        <a:buSzPct val="100000"/>
        <a:buChar char="»"/>
        <a:defRPr sz="2000">
          <a:solidFill>
            <a:schemeClr val="tx1"/>
          </a:solidFill>
          <a:latin typeface="+mn-lt"/>
        </a:defRPr>
      </a:lvl6pPr>
      <a:lvl7pPr marL="3432175" indent="-228600" algn="l" rtl="0" eaLnBrk="0" fontAlgn="base" hangingPunct="0">
        <a:spcBef>
          <a:spcPct val="20000"/>
        </a:spcBef>
        <a:spcAft>
          <a:spcPct val="0"/>
        </a:spcAft>
        <a:buSzPct val="100000"/>
        <a:buChar char="»"/>
        <a:defRPr sz="2000">
          <a:solidFill>
            <a:schemeClr val="tx1"/>
          </a:solidFill>
          <a:latin typeface="+mn-lt"/>
        </a:defRPr>
      </a:lvl7pPr>
      <a:lvl8pPr marL="3889375" indent="-228600" algn="l" rtl="0" eaLnBrk="0" fontAlgn="base" hangingPunct="0">
        <a:spcBef>
          <a:spcPct val="20000"/>
        </a:spcBef>
        <a:spcAft>
          <a:spcPct val="0"/>
        </a:spcAft>
        <a:buSzPct val="100000"/>
        <a:buChar char="»"/>
        <a:defRPr sz="2000">
          <a:solidFill>
            <a:schemeClr val="tx1"/>
          </a:solidFill>
          <a:latin typeface="+mn-lt"/>
        </a:defRPr>
      </a:lvl8pPr>
      <a:lvl9pPr marL="4346575" indent="-228600" algn="l" rtl="0" eaLnBrk="0" fontAlgn="base" hangingPunct="0">
        <a:spcBef>
          <a:spcPct val="20000"/>
        </a:spcBef>
        <a:spcAft>
          <a:spcPct val="0"/>
        </a:spcAft>
        <a:buSzPct val="10000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hyperlink" Target="http://ec.europa.eu/smart-regulation/index_en.htm" TargetMode="External"/><Relationship Id="rId2" Type="http://schemas.openxmlformats.org/officeDocument/2006/relationships/notesSlide" Target="../notesSlides/notesSlide8.xml"/><Relationship Id="rId1" Type="http://schemas.openxmlformats.org/officeDocument/2006/relationships/slideLayout" Target="../slideLayouts/slideLayout3.xml"/><Relationship Id="rId5" Type="http://schemas.openxmlformats.org/officeDocument/2006/relationships/hyperlink" Target="http://ec.europa.eu/smart-regulation/impact/index_en.htm" TargetMode="External"/><Relationship Id="rId4" Type="http://schemas.openxmlformats.org/officeDocument/2006/relationships/hyperlink" Target="http://ec.europa.eu/smart-regulation/roadmaps/index_en.htm" TargetMode="Externa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hyperlink" Target="file:///C:\Users\HP\Downloads\COM_2016_358_F1_COMMUNICATION_FROM_COMMISSION_TO_INST_EN_V11_P1_850620.pdf" TargetMode="External"/><Relationship Id="rId2" Type="http://schemas.openxmlformats.org/officeDocument/2006/relationships/notesSlide" Target="../notesSlides/notesSlide14.xml"/><Relationship Id="rId1" Type="http://schemas.openxmlformats.org/officeDocument/2006/relationships/slideLayout" Target="../slideLayouts/slideLayout3.xml"/><Relationship Id="rId5" Type="http://schemas.openxmlformats.org/officeDocument/2006/relationships/hyperlink" Target="file:///C:\Users\HP\Downloads\20170329%20JIS%20signed%20(1).pdf" TargetMode="External"/><Relationship Id="rId4" Type="http://schemas.openxmlformats.org/officeDocument/2006/relationships/hyperlink" Target="http://ec.europa.eu/growth/tools-databases/newsroom/cf/itemdetail.cfm?item_id=8852" TargetMode="Externa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hyperlink" Target="http://ec.europa.eu/growth/single-market/european-standards/index_en.htm" TargetMode="External"/><Relationship Id="rId7" Type="http://schemas.openxmlformats.org/officeDocument/2006/relationships/hyperlink" Target="http://www.sesei.eu/" TargetMode="External"/><Relationship Id="rId2" Type="http://schemas.openxmlformats.org/officeDocument/2006/relationships/notesSlide" Target="../notesSlides/notesSlide17.xml"/><Relationship Id="rId1" Type="http://schemas.openxmlformats.org/officeDocument/2006/relationships/slideLayout" Target="../slideLayouts/slideLayout3.xml"/><Relationship Id="rId6" Type="http://schemas.openxmlformats.org/officeDocument/2006/relationships/hyperlink" Target="mailto:dinesh.chand.sharma@sesei.eu" TargetMode="External"/><Relationship Id="rId5" Type="http://schemas.openxmlformats.org/officeDocument/2006/relationships/hyperlink" Target="http://sesei.eu/" TargetMode="External"/><Relationship Id="rId4" Type="http://schemas.openxmlformats.org/officeDocument/2006/relationships/hyperlink" Target="http://ec.europa.eu/growth/sectors/digital-economy/ict-standardisation_en" TargetMode="External"/></Relationships>
</file>

<file path=ppt/slides/_rels/slide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11.jpeg"/><Relationship Id="rId7"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8.png"/><Relationship Id="rId11" Type="http://schemas.openxmlformats.org/officeDocument/2006/relationships/hyperlink" Target="http://www.eustandards.in/" TargetMode="External"/><Relationship Id="rId5" Type="http://schemas.openxmlformats.org/officeDocument/2006/relationships/image" Target="../media/image7.png"/><Relationship Id="rId10" Type="http://schemas.openxmlformats.org/officeDocument/2006/relationships/hyperlink" Target="http://www.sesei.in/" TargetMode="External"/><Relationship Id="rId4" Type="http://schemas.openxmlformats.org/officeDocument/2006/relationships/image" Target="../media/image6.jpeg"/><Relationship Id="rId9" Type="http://schemas.openxmlformats.org/officeDocument/2006/relationships/hyperlink" Target="http://www.sesei.eu/"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image" Target="../media/image13.wmf"/><Relationship Id="rId1" Type="http://schemas.openxmlformats.org/officeDocument/2006/relationships/slideLayout" Target="../slideLayouts/slideLayout3.xml"/><Relationship Id="rId6" Type="http://schemas.openxmlformats.org/officeDocument/2006/relationships/image" Target="../media/image17.png"/><Relationship Id="rId5" Type="http://schemas.openxmlformats.org/officeDocument/2006/relationships/image" Target="../media/image16.jpeg"/><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19.jpeg"/><Relationship Id="rId7" Type="http://schemas.openxmlformats.org/officeDocument/2006/relationships/image" Target="../media/image23.jpeg"/><Relationship Id="rId2" Type="http://schemas.openxmlformats.org/officeDocument/2006/relationships/image" Target="../media/image18.jpeg"/><Relationship Id="rId1" Type="http://schemas.openxmlformats.org/officeDocument/2006/relationships/slideLayout" Target="../slideLayouts/slideLayout3.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png"/><Relationship Id="rId9"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hyperlink" Target="http://eur-lex.europa.eu/LexUriServ/LexUriServ.do?uri=OJ:L:2012:316:0012:0033:EN:PDF" TargetMode="External"/><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2" name="Rectangle 4"/>
          <p:cNvSpPr>
            <a:spLocks noGrp="1" noChangeArrowheads="1"/>
          </p:cNvSpPr>
          <p:nvPr>
            <p:ph type="title"/>
          </p:nvPr>
        </p:nvSpPr>
        <p:spPr>
          <a:xfrm>
            <a:off x="0" y="1"/>
            <a:ext cx="9144000" cy="811160"/>
          </a:xfrm>
          <a:solidFill>
            <a:schemeClr val="bg1">
              <a:lumMod val="40000"/>
              <a:lumOff val="60000"/>
            </a:schemeClr>
          </a:solidFill>
          <a:ln>
            <a:noFill/>
          </a:ln>
          <a:extLst>
            <a:ext uri="{91240B29-F687-4F45-9708-019B960494DF}">
              <a14:hiddenLine xmlns:a14="http://schemas.microsoft.com/office/drawing/2010/main" w="12700">
                <a:solidFill>
                  <a:srgbClr val="000000"/>
                </a:solidFill>
                <a:miter lim="800000"/>
                <a:headEnd/>
                <a:tailEnd/>
              </a14:hiddenLine>
            </a:ext>
          </a:extLst>
        </p:spPr>
        <p:txBody>
          <a:bodyPr vert="horz" wrap="square" lIns="90488" tIns="44450" rIns="90488" bIns="44450" numCol="1" anchor="b" anchorCtr="0" compatLnSpc="1">
            <a:prstTxWarp prst="textNoShape">
              <a:avLst/>
            </a:prstTxWarp>
          </a:bodyPr>
          <a:lstStyle/>
          <a:p>
            <a:pPr algn="ctr"/>
            <a:r>
              <a:rPr lang="en-IN" altLang="en-US" b="1" kern="1200" dirty="0" smtClean="0"/>
              <a:t>New Approach </a:t>
            </a:r>
            <a:endParaRPr lang="en-GB" altLang="en-US" b="1" kern="1200" dirty="0"/>
          </a:p>
        </p:txBody>
      </p:sp>
      <p:sp>
        <p:nvSpPr>
          <p:cNvPr id="22535" name="Text Box 8"/>
          <p:cNvSpPr txBox="1">
            <a:spLocks noChangeArrowheads="1"/>
          </p:cNvSpPr>
          <p:nvPr/>
        </p:nvSpPr>
        <p:spPr bwMode="auto">
          <a:xfrm>
            <a:off x="5562600" y="323850"/>
            <a:ext cx="2133600" cy="231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lgn="l" eaLnBrk="0" hangingPunct="0">
              <a:spcBef>
                <a:spcPct val="20000"/>
              </a:spcBef>
              <a:buClr>
                <a:schemeClr val="bg1"/>
              </a:buClr>
              <a:buChar char="•"/>
              <a:defRPr sz="2400" i="1">
                <a:solidFill>
                  <a:srgbClr val="0F5494"/>
                </a:solidFill>
                <a:latin typeface="Verdana" pitchFamily="34" charset="0"/>
              </a:defRPr>
            </a:lvl1pPr>
            <a:lvl2pPr marL="742950" indent="-285750" algn="l" eaLnBrk="0" hangingPunct="0">
              <a:spcBef>
                <a:spcPct val="20000"/>
              </a:spcBef>
              <a:buClr>
                <a:srgbClr val="009FBA"/>
              </a:buClr>
              <a:buChar char="•"/>
              <a:defRPr sz="2000" b="1">
                <a:solidFill>
                  <a:srgbClr val="0F5494"/>
                </a:solidFill>
                <a:latin typeface="Verdana" pitchFamily="34" charset="0"/>
              </a:defRPr>
            </a:lvl2pPr>
            <a:lvl3pPr marL="1143000" indent="-228600" algn="l" eaLnBrk="0" hangingPunct="0">
              <a:spcBef>
                <a:spcPct val="20000"/>
              </a:spcBef>
              <a:defRPr sz="1400">
                <a:solidFill>
                  <a:srgbClr val="0F5494"/>
                </a:solidFill>
                <a:latin typeface="Verdana" pitchFamily="34"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a:lnSpc>
                <a:spcPts val="1100"/>
              </a:lnSpc>
              <a:spcBef>
                <a:spcPct val="50000"/>
              </a:spcBef>
              <a:buClrTx/>
              <a:buFont typeface="Wingdings" pitchFamily="2" charset="2"/>
              <a:buNone/>
            </a:pPr>
            <a:endParaRPr lang="en-US" altLang="en-US" sz="1300" i="0">
              <a:solidFill>
                <a:srgbClr val="95AD35"/>
              </a:solidFill>
            </a:endParaRPr>
          </a:p>
        </p:txBody>
      </p:sp>
      <p:sp>
        <p:nvSpPr>
          <p:cNvPr id="2" name="Content Placeholder 1"/>
          <p:cNvSpPr>
            <a:spLocks noGrp="1"/>
          </p:cNvSpPr>
          <p:nvPr>
            <p:ph idx="1"/>
          </p:nvPr>
        </p:nvSpPr>
        <p:spPr>
          <a:xfrm>
            <a:off x="294967" y="918508"/>
            <a:ext cx="8509819" cy="5293380"/>
          </a:xfrm>
        </p:spPr>
        <p:txBody>
          <a:bodyPr/>
          <a:lstStyle/>
          <a:p>
            <a:pPr>
              <a:spcBef>
                <a:spcPts val="600"/>
              </a:spcBef>
              <a:spcAft>
                <a:spcPts val="600"/>
              </a:spcAft>
            </a:pPr>
            <a:r>
              <a:rPr lang="en-IN" sz="3200" b="1" dirty="0">
                <a:solidFill>
                  <a:srgbClr val="006699"/>
                </a:solidFill>
              </a:rPr>
              <a:t>Objective: remove barriers to trade</a:t>
            </a:r>
          </a:p>
          <a:p>
            <a:pPr>
              <a:spcBef>
                <a:spcPts val="600"/>
              </a:spcBef>
              <a:spcAft>
                <a:spcPts val="600"/>
              </a:spcAft>
            </a:pPr>
            <a:r>
              <a:rPr lang="en-IN" sz="3200" dirty="0" smtClean="0">
                <a:solidFill>
                  <a:srgbClr val="006699"/>
                </a:solidFill>
              </a:rPr>
              <a:t>How</a:t>
            </a:r>
            <a:r>
              <a:rPr lang="en-IN" sz="3200" dirty="0">
                <a:solidFill>
                  <a:srgbClr val="006699"/>
                </a:solidFill>
              </a:rPr>
              <a:t>? By task sharing:</a:t>
            </a:r>
          </a:p>
          <a:p>
            <a:pPr lvl="1">
              <a:spcBef>
                <a:spcPts val="600"/>
              </a:spcBef>
              <a:spcAft>
                <a:spcPts val="600"/>
              </a:spcAft>
            </a:pPr>
            <a:r>
              <a:rPr lang="en-IN" sz="2800" dirty="0">
                <a:solidFill>
                  <a:srgbClr val="006699"/>
                </a:solidFill>
              </a:rPr>
              <a:t>Legislation: mandatory, stable, predictable and safeguarding public interest (via listing the </a:t>
            </a:r>
            <a:r>
              <a:rPr lang="en-IN" sz="2800" b="1" dirty="0">
                <a:solidFill>
                  <a:srgbClr val="006699"/>
                </a:solidFill>
              </a:rPr>
              <a:t>essential requirements</a:t>
            </a:r>
            <a:r>
              <a:rPr lang="en-IN" sz="2800" dirty="0">
                <a:solidFill>
                  <a:srgbClr val="006699"/>
                </a:solidFill>
              </a:rPr>
              <a:t>)</a:t>
            </a:r>
          </a:p>
          <a:p>
            <a:pPr lvl="2">
              <a:spcBef>
                <a:spcPts val="600"/>
              </a:spcBef>
              <a:spcAft>
                <a:spcPts val="600"/>
              </a:spcAft>
            </a:pPr>
            <a:r>
              <a:rPr lang="en-IN" sz="2800" dirty="0">
                <a:solidFill>
                  <a:srgbClr val="006699"/>
                </a:solidFill>
              </a:rPr>
              <a:t>Protection of health, safety, environment and consumers</a:t>
            </a:r>
          </a:p>
          <a:p>
            <a:pPr lvl="1">
              <a:spcBef>
                <a:spcPts val="600"/>
              </a:spcBef>
              <a:spcAft>
                <a:spcPts val="600"/>
              </a:spcAft>
            </a:pPr>
            <a:r>
              <a:rPr lang="en-IN" sz="2800" dirty="0" smtClean="0">
                <a:solidFill>
                  <a:srgbClr val="006699"/>
                </a:solidFill>
              </a:rPr>
              <a:t>Standards</a:t>
            </a:r>
            <a:r>
              <a:rPr lang="en-IN" sz="2800" dirty="0">
                <a:solidFill>
                  <a:srgbClr val="006699"/>
                </a:solidFill>
              </a:rPr>
              <a:t>: voluntary, constantly updated to the state-of-the-art, predictable, harmonising the technical specifications </a:t>
            </a:r>
          </a:p>
          <a:p>
            <a:pPr lvl="1">
              <a:spcBef>
                <a:spcPts val="600"/>
              </a:spcBef>
              <a:spcAft>
                <a:spcPts val="600"/>
              </a:spcAft>
            </a:pPr>
            <a:endParaRPr lang="en-IN" sz="2800" dirty="0">
              <a:solidFill>
                <a:srgbClr val="006699"/>
              </a:solidFill>
            </a:endParaRPr>
          </a:p>
          <a:p>
            <a:pPr lvl="1">
              <a:spcBef>
                <a:spcPts val="600"/>
              </a:spcBef>
              <a:spcAft>
                <a:spcPts val="600"/>
              </a:spcAft>
            </a:pPr>
            <a:endParaRPr lang="en-IN" sz="2800" dirty="0">
              <a:solidFill>
                <a:srgbClr val="006699"/>
              </a:solidFill>
            </a:endParaRPr>
          </a:p>
          <a:p>
            <a:pPr>
              <a:spcBef>
                <a:spcPts val="600"/>
              </a:spcBef>
              <a:spcAft>
                <a:spcPts val="600"/>
              </a:spcAft>
            </a:pPr>
            <a:endParaRPr lang="en-IN" sz="3200" dirty="0">
              <a:solidFill>
                <a:srgbClr val="006699"/>
              </a:solidFill>
            </a:endParaRPr>
          </a:p>
        </p:txBody>
      </p:sp>
    </p:spTree>
    <p:extLst>
      <p:ext uri="{BB962C8B-B14F-4D97-AF65-F5344CB8AC3E}">
        <p14:creationId xmlns:p14="http://schemas.microsoft.com/office/powerpoint/2010/main" val="56505608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itle 1"/>
          <p:cNvSpPr>
            <a:spLocks noGrp="1"/>
          </p:cNvSpPr>
          <p:nvPr>
            <p:ph type="title"/>
          </p:nvPr>
        </p:nvSpPr>
        <p:spPr>
          <a:xfrm>
            <a:off x="0" y="-6964"/>
            <a:ext cx="9143999" cy="818126"/>
          </a:xfrm>
          <a:solidFill>
            <a:schemeClr val="bg1">
              <a:lumMod val="40000"/>
              <a:lumOff val="60000"/>
            </a:schemeClr>
          </a:solidFill>
          <a:ln>
            <a:noFill/>
          </a:ln>
          <a:extLst>
            <a:ext uri="{91240B29-F687-4F45-9708-019B960494DF}">
              <a14:hiddenLine xmlns:a14="http://schemas.microsoft.com/office/drawing/2010/main" w="12700">
                <a:solidFill>
                  <a:srgbClr val="000000"/>
                </a:solidFill>
                <a:miter lim="800000"/>
                <a:headEnd/>
                <a:tailEnd/>
              </a14:hiddenLine>
            </a:ext>
          </a:extLst>
        </p:spPr>
        <p:txBody>
          <a:bodyPr vert="horz" wrap="square" lIns="90488" tIns="44450" rIns="90488" bIns="44450" numCol="1" anchor="b" anchorCtr="0" compatLnSpc="1">
            <a:prstTxWarp prst="textNoShape">
              <a:avLst/>
            </a:prstTxWarp>
          </a:bodyPr>
          <a:lstStyle/>
          <a:p>
            <a:pPr algn="ctr"/>
            <a:r>
              <a:rPr lang="en-GB" altLang="en-US" b="1" kern="1200" dirty="0" smtClean="0"/>
              <a:t>Regulation/Legislation: Best Practices</a:t>
            </a:r>
            <a:endParaRPr lang="en-GB" altLang="en-US" b="1" kern="1200" dirty="0"/>
          </a:p>
        </p:txBody>
      </p:sp>
      <p:sp>
        <p:nvSpPr>
          <p:cNvPr id="83971" name="Content Placeholder 2"/>
          <p:cNvSpPr txBox="1">
            <a:spLocks/>
          </p:cNvSpPr>
          <p:nvPr/>
        </p:nvSpPr>
        <p:spPr bwMode="auto">
          <a:xfrm>
            <a:off x="179388" y="1527175"/>
            <a:ext cx="8856662" cy="452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indent="-342900" eaLnBrk="0" hangingPunct="0">
              <a:spcBef>
                <a:spcPct val="20000"/>
              </a:spcBef>
              <a:buClr>
                <a:srgbClr val="1E887F"/>
              </a:buClr>
              <a:defRPr sz="2400">
                <a:solidFill>
                  <a:srgbClr val="00449E"/>
                </a:solidFill>
                <a:latin typeface="Verdana" pitchFamily="34" charset="0"/>
                <a:ea typeface="Verdana" pitchFamily="34" charset="0"/>
                <a:cs typeface="Verdana" pitchFamily="34" charset="0"/>
              </a:defRPr>
            </a:lvl1pPr>
            <a:lvl2pPr marL="695325" indent="-342900" eaLnBrk="0" hangingPunct="0">
              <a:spcBef>
                <a:spcPts val="600"/>
              </a:spcBef>
              <a:buClr>
                <a:srgbClr val="00449E"/>
              </a:buClr>
              <a:buFont typeface="Arial" pitchFamily="34" charset="0"/>
              <a:buChar char="•"/>
              <a:defRPr sz="2400">
                <a:solidFill>
                  <a:schemeClr val="tx1"/>
                </a:solidFill>
                <a:latin typeface="Verdana" pitchFamily="34" charset="0"/>
                <a:ea typeface="Verdana" pitchFamily="34" charset="0"/>
                <a:cs typeface="Verdana" pitchFamily="34" charset="0"/>
              </a:defRPr>
            </a:lvl2pPr>
            <a:lvl3pPr marL="1143000" indent="-228600" eaLnBrk="0" hangingPunct="0">
              <a:spcBef>
                <a:spcPts val="600"/>
              </a:spcBef>
              <a:buClr>
                <a:srgbClr val="00449E"/>
              </a:buClr>
              <a:buFont typeface="Calibri" pitchFamily="34" charset="0"/>
              <a:buChar char="–"/>
              <a:defRPr sz="2000">
                <a:solidFill>
                  <a:schemeClr val="tx1"/>
                </a:solidFill>
                <a:latin typeface="Verdana" pitchFamily="34" charset="0"/>
                <a:ea typeface="Verdana" pitchFamily="34" charset="0"/>
                <a:cs typeface="Verdana" pitchFamily="34" charset="0"/>
              </a:defRPr>
            </a:lvl3pPr>
            <a:lvl4pPr marL="1600200" indent="-228600" eaLnBrk="0" hangingPunct="0">
              <a:spcBef>
                <a:spcPts val="600"/>
              </a:spcBef>
              <a:buClr>
                <a:srgbClr val="00449E"/>
              </a:buClr>
              <a:buFont typeface="Arial" pitchFamily="34" charset="0"/>
              <a:buChar char="»"/>
              <a:defRPr>
                <a:solidFill>
                  <a:schemeClr val="tx1"/>
                </a:solidFill>
                <a:latin typeface="Verdana" pitchFamily="34" charset="0"/>
                <a:ea typeface="Verdana" pitchFamily="34" charset="0"/>
                <a:cs typeface="Verdana" pitchFamily="34" charset="0"/>
              </a:defRPr>
            </a:lvl4pPr>
            <a:lvl5pPr marL="2057400" indent="-228600" eaLnBrk="0" hangingPunct="0">
              <a:spcBef>
                <a:spcPct val="20000"/>
              </a:spcBef>
              <a:buClr>
                <a:srgbClr val="00449E"/>
              </a:buClr>
              <a:buFont typeface="Arial" pitchFamily="34" charset="0"/>
              <a:buChar char="•"/>
              <a:defRPr sz="1600" i="1">
                <a:solidFill>
                  <a:schemeClr val="tx1"/>
                </a:solidFill>
                <a:latin typeface="Verdana" pitchFamily="34" charset="0"/>
                <a:ea typeface="Verdana" pitchFamily="34" charset="0"/>
                <a:cs typeface="Verdana" pitchFamily="34" charset="0"/>
              </a:defRPr>
            </a:lvl5pPr>
            <a:lvl6pPr marL="2514600" indent="-228600" eaLnBrk="0" fontAlgn="base" hangingPunct="0">
              <a:spcBef>
                <a:spcPct val="20000"/>
              </a:spcBef>
              <a:spcAft>
                <a:spcPct val="0"/>
              </a:spcAft>
              <a:buClr>
                <a:srgbClr val="00449E"/>
              </a:buClr>
              <a:buFont typeface="Arial" pitchFamily="34" charset="0"/>
              <a:buChar char="•"/>
              <a:defRPr sz="1600" i="1">
                <a:solidFill>
                  <a:schemeClr val="tx1"/>
                </a:solidFill>
                <a:latin typeface="Verdana" pitchFamily="34" charset="0"/>
                <a:ea typeface="Verdana" pitchFamily="34" charset="0"/>
                <a:cs typeface="Verdana" pitchFamily="34" charset="0"/>
              </a:defRPr>
            </a:lvl6pPr>
            <a:lvl7pPr marL="2971800" indent="-228600" eaLnBrk="0" fontAlgn="base" hangingPunct="0">
              <a:spcBef>
                <a:spcPct val="20000"/>
              </a:spcBef>
              <a:spcAft>
                <a:spcPct val="0"/>
              </a:spcAft>
              <a:buClr>
                <a:srgbClr val="00449E"/>
              </a:buClr>
              <a:buFont typeface="Arial" pitchFamily="34" charset="0"/>
              <a:buChar char="•"/>
              <a:defRPr sz="1600" i="1">
                <a:solidFill>
                  <a:schemeClr val="tx1"/>
                </a:solidFill>
                <a:latin typeface="Verdana" pitchFamily="34" charset="0"/>
                <a:ea typeface="Verdana" pitchFamily="34" charset="0"/>
                <a:cs typeface="Verdana" pitchFamily="34" charset="0"/>
              </a:defRPr>
            </a:lvl7pPr>
            <a:lvl8pPr marL="3429000" indent="-228600" eaLnBrk="0" fontAlgn="base" hangingPunct="0">
              <a:spcBef>
                <a:spcPct val="20000"/>
              </a:spcBef>
              <a:spcAft>
                <a:spcPct val="0"/>
              </a:spcAft>
              <a:buClr>
                <a:srgbClr val="00449E"/>
              </a:buClr>
              <a:buFont typeface="Arial" pitchFamily="34" charset="0"/>
              <a:buChar char="•"/>
              <a:defRPr sz="1600" i="1">
                <a:solidFill>
                  <a:schemeClr val="tx1"/>
                </a:solidFill>
                <a:latin typeface="Verdana" pitchFamily="34" charset="0"/>
                <a:ea typeface="Verdana" pitchFamily="34" charset="0"/>
                <a:cs typeface="Verdana" pitchFamily="34" charset="0"/>
              </a:defRPr>
            </a:lvl8pPr>
            <a:lvl9pPr marL="3886200" indent="-228600" eaLnBrk="0" fontAlgn="base" hangingPunct="0">
              <a:spcBef>
                <a:spcPct val="20000"/>
              </a:spcBef>
              <a:spcAft>
                <a:spcPct val="0"/>
              </a:spcAft>
              <a:buClr>
                <a:srgbClr val="00449E"/>
              </a:buClr>
              <a:buFont typeface="Arial" pitchFamily="34" charset="0"/>
              <a:buChar char="•"/>
              <a:defRPr sz="1600" i="1">
                <a:solidFill>
                  <a:schemeClr val="tx1"/>
                </a:solidFill>
                <a:latin typeface="Verdana" pitchFamily="34" charset="0"/>
                <a:ea typeface="Verdana" pitchFamily="34" charset="0"/>
                <a:cs typeface="Verdana" pitchFamily="34" charset="0"/>
              </a:defRPr>
            </a:lvl9pPr>
          </a:lstStyle>
          <a:p>
            <a:pPr eaLnBrk="1" hangingPunct="1">
              <a:lnSpc>
                <a:spcPct val="150000"/>
              </a:lnSpc>
              <a:spcBef>
                <a:spcPct val="0"/>
              </a:spcBef>
              <a:spcAft>
                <a:spcPts val="600"/>
              </a:spcAft>
              <a:buClr>
                <a:srgbClr val="00B0F0"/>
              </a:buClr>
              <a:buFontTx/>
              <a:buChar char="•"/>
            </a:pPr>
            <a:endParaRPr lang="en-GB" altLang="en-US" sz="2000">
              <a:ea typeface="Microsoft YaHei" pitchFamily="34" charset="-122"/>
              <a:cs typeface="Times New Roman" pitchFamily="18" charset="0"/>
            </a:endParaRPr>
          </a:p>
          <a:p>
            <a:pPr eaLnBrk="1" hangingPunct="1">
              <a:spcBef>
                <a:spcPct val="0"/>
              </a:spcBef>
              <a:spcAft>
                <a:spcPts val="1200"/>
              </a:spcAft>
              <a:buClr>
                <a:srgbClr val="00B0F0"/>
              </a:buClr>
              <a:buFontTx/>
              <a:buChar char="•"/>
            </a:pPr>
            <a:endParaRPr lang="fr-BE" altLang="en-US" sz="2200">
              <a:solidFill>
                <a:srgbClr val="000000"/>
              </a:solidFill>
              <a:ea typeface="Microsoft YaHei" pitchFamily="34" charset="-122"/>
              <a:cs typeface="Times New Roman" pitchFamily="18" charset="0"/>
            </a:endParaRPr>
          </a:p>
        </p:txBody>
      </p:sp>
      <p:sp>
        <p:nvSpPr>
          <p:cNvPr id="13317" name="Content Placeholder 2"/>
          <p:cNvSpPr txBox="1">
            <a:spLocks/>
          </p:cNvSpPr>
          <p:nvPr/>
        </p:nvSpPr>
        <p:spPr bwMode="auto">
          <a:xfrm>
            <a:off x="0" y="1025628"/>
            <a:ext cx="9036050" cy="55306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Clr>
                <a:srgbClr val="1E887F"/>
              </a:buClr>
              <a:defRPr sz="2400">
                <a:solidFill>
                  <a:srgbClr val="00AFDB"/>
                </a:solidFill>
                <a:latin typeface="Verdana" pitchFamily="34" charset="0"/>
                <a:ea typeface="Verdana" pitchFamily="34" charset="0"/>
                <a:cs typeface="Verdana" pitchFamily="34" charset="0"/>
              </a:defRPr>
            </a:lvl1pPr>
            <a:lvl2pPr marL="534988" indent="-261938" eaLnBrk="0" hangingPunct="0">
              <a:spcBef>
                <a:spcPct val="20000"/>
              </a:spcBef>
              <a:buClr>
                <a:srgbClr val="00AFDB"/>
              </a:buClr>
              <a:buFont typeface="Arial" pitchFamily="34" charset="0"/>
              <a:buChar char="•"/>
              <a:defRPr sz="2400">
                <a:solidFill>
                  <a:schemeClr val="tx1"/>
                </a:solidFill>
                <a:latin typeface="Verdana" pitchFamily="34" charset="0"/>
                <a:ea typeface="Verdana" pitchFamily="34" charset="0"/>
                <a:cs typeface="Verdana" pitchFamily="34" charset="0"/>
              </a:defRPr>
            </a:lvl2pPr>
            <a:lvl3pPr marL="1143000" indent="-228600" eaLnBrk="0" hangingPunct="0">
              <a:spcBef>
                <a:spcPct val="20000"/>
              </a:spcBef>
              <a:buClr>
                <a:srgbClr val="00AFDB"/>
              </a:buClr>
              <a:buFont typeface="Calibri" pitchFamily="34" charset="0"/>
              <a:buChar char="–"/>
              <a:defRPr sz="2000">
                <a:solidFill>
                  <a:schemeClr val="tx1"/>
                </a:solidFill>
                <a:latin typeface="Verdana" pitchFamily="34" charset="0"/>
                <a:ea typeface="Verdana" pitchFamily="34" charset="0"/>
                <a:cs typeface="Verdana" pitchFamily="34" charset="0"/>
              </a:defRPr>
            </a:lvl3pPr>
            <a:lvl4pPr marL="1600200" indent="-228600" eaLnBrk="0" hangingPunct="0">
              <a:spcBef>
                <a:spcPct val="20000"/>
              </a:spcBef>
              <a:buClr>
                <a:srgbClr val="00AFDB"/>
              </a:buClr>
              <a:buFont typeface="Arial" pitchFamily="34" charset="0"/>
              <a:buChar char="»"/>
              <a:defRPr>
                <a:solidFill>
                  <a:schemeClr val="tx1"/>
                </a:solidFill>
                <a:latin typeface="Verdana" pitchFamily="34" charset="0"/>
                <a:ea typeface="Verdana" pitchFamily="34" charset="0"/>
                <a:cs typeface="Verdana" pitchFamily="34" charset="0"/>
              </a:defRPr>
            </a:lvl4pPr>
            <a:lvl5pPr marL="2057400" indent="-228600" eaLnBrk="0" hangingPunct="0">
              <a:spcBef>
                <a:spcPct val="20000"/>
              </a:spcBef>
              <a:buClr>
                <a:srgbClr val="00449E"/>
              </a:buClr>
              <a:buFont typeface="Arial" pitchFamily="34" charset="0"/>
              <a:buChar char="•"/>
              <a:defRPr sz="1600" i="1">
                <a:solidFill>
                  <a:schemeClr val="tx1"/>
                </a:solidFill>
                <a:latin typeface="Verdana" pitchFamily="34" charset="0"/>
                <a:ea typeface="Verdana" pitchFamily="34" charset="0"/>
                <a:cs typeface="Verdana" pitchFamily="34" charset="0"/>
              </a:defRPr>
            </a:lvl5pPr>
            <a:lvl6pPr marL="2514600" indent="-228600" eaLnBrk="0" fontAlgn="base" hangingPunct="0">
              <a:spcBef>
                <a:spcPct val="20000"/>
              </a:spcBef>
              <a:spcAft>
                <a:spcPct val="0"/>
              </a:spcAft>
              <a:buClr>
                <a:srgbClr val="00449E"/>
              </a:buClr>
              <a:buFont typeface="Arial" pitchFamily="34" charset="0"/>
              <a:buChar char="•"/>
              <a:defRPr sz="1600" i="1">
                <a:solidFill>
                  <a:schemeClr val="tx1"/>
                </a:solidFill>
                <a:latin typeface="Verdana" pitchFamily="34" charset="0"/>
                <a:ea typeface="Verdana" pitchFamily="34" charset="0"/>
                <a:cs typeface="Verdana" pitchFamily="34" charset="0"/>
              </a:defRPr>
            </a:lvl6pPr>
            <a:lvl7pPr marL="2971800" indent="-228600" eaLnBrk="0" fontAlgn="base" hangingPunct="0">
              <a:spcBef>
                <a:spcPct val="20000"/>
              </a:spcBef>
              <a:spcAft>
                <a:spcPct val="0"/>
              </a:spcAft>
              <a:buClr>
                <a:srgbClr val="00449E"/>
              </a:buClr>
              <a:buFont typeface="Arial" pitchFamily="34" charset="0"/>
              <a:buChar char="•"/>
              <a:defRPr sz="1600" i="1">
                <a:solidFill>
                  <a:schemeClr val="tx1"/>
                </a:solidFill>
                <a:latin typeface="Verdana" pitchFamily="34" charset="0"/>
                <a:ea typeface="Verdana" pitchFamily="34" charset="0"/>
                <a:cs typeface="Verdana" pitchFamily="34" charset="0"/>
              </a:defRPr>
            </a:lvl7pPr>
            <a:lvl8pPr marL="3429000" indent="-228600" eaLnBrk="0" fontAlgn="base" hangingPunct="0">
              <a:spcBef>
                <a:spcPct val="20000"/>
              </a:spcBef>
              <a:spcAft>
                <a:spcPct val="0"/>
              </a:spcAft>
              <a:buClr>
                <a:srgbClr val="00449E"/>
              </a:buClr>
              <a:buFont typeface="Arial" pitchFamily="34" charset="0"/>
              <a:buChar char="•"/>
              <a:defRPr sz="1600" i="1">
                <a:solidFill>
                  <a:schemeClr val="tx1"/>
                </a:solidFill>
                <a:latin typeface="Verdana" pitchFamily="34" charset="0"/>
                <a:ea typeface="Verdana" pitchFamily="34" charset="0"/>
                <a:cs typeface="Verdana" pitchFamily="34" charset="0"/>
              </a:defRPr>
            </a:lvl8pPr>
            <a:lvl9pPr marL="3886200" indent="-228600" eaLnBrk="0" fontAlgn="base" hangingPunct="0">
              <a:spcBef>
                <a:spcPct val="20000"/>
              </a:spcBef>
              <a:spcAft>
                <a:spcPct val="0"/>
              </a:spcAft>
              <a:buClr>
                <a:srgbClr val="00449E"/>
              </a:buClr>
              <a:buFont typeface="Arial" pitchFamily="34" charset="0"/>
              <a:buChar char="•"/>
              <a:defRPr sz="1600" i="1">
                <a:solidFill>
                  <a:schemeClr val="tx1"/>
                </a:solidFill>
                <a:latin typeface="Verdana" pitchFamily="34" charset="0"/>
                <a:ea typeface="Verdana" pitchFamily="34" charset="0"/>
                <a:cs typeface="Verdana" pitchFamily="34" charset="0"/>
              </a:defRPr>
            </a:lvl9pPr>
          </a:lstStyle>
          <a:p>
            <a:pPr marL="273050" lvl="1" indent="0" eaLnBrk="1" hangingPunct="1">
              <a:spcBef>
                <a:spcPts val="600"/>
              </a:spcBef>
              <a:spcAft>
                <a:spcPts val="600"/>
              </a:spcAft>
              <a:buClr>
                <a:srgbClr val="00B0F0"/>
              </a:buClr>
              <a:buFont typeface="Arial" pitchFamily="34" charset="0"/>
              <a:buNone/>
              <a:defRPr/>
            </a:pPr>
            <a:r>
              <a:rPr lang="en-GB" altLang="en-US" sz="1800" dirty="0" smtClean="0">
                <a:solidFill>
                  <a:srgbClr val="006699"/>
                </a:solidFill>
                <a:hlinkClick r:id="rId3"/>
              </a:rPr>
              <a:t>Smart Regulation – Better Regulation</a:t>
            </a:r>
            <a:endParaRPr lang="en-GB" altLang="en-US" sz="1800" dirty="0" smtClean="0">
              <a:solidFill>
                <a:srgbClr val="006699"/>
              </a:solidFill>
              <a:ea typeface="Microsoft YaHei" pitchFamily="34" charset="-122"/>
              <a:cs typeface="Times New Roman" pitchFamily="18" charset="0"/>
            </a:endParaRPr>
          </a:p>
          <a:p>
            <a:pPr lvl="1" eaLnBrk="1" hangingPunct="1">
              <a:spcBef>
                <a:spcPts val="600"/>
              </a:spcBef>
              <a:spcAft>
                <a:spcPts val="600"/>
              </a:spcAft>
              <a:buClr>
                <a:srgbClr val="00B0F0"/>
              </a:buClr>
              <a:defRPr/>
            </a:pPr>
            <a:r>
              <a:rPr lang="en-IN" altLang="en-US" sz="1600" dirty="0" smtClean="0">
                <a:solidFill>
                  <a:srgbClr val="006699"/>
                </a:solidFill>
                <a:ea typeface="Microsoft YaHei" pitchFamily="34" charset="-122"/>
                <a:cs typeface="Times New Roman" pitchFamily="18" charset="0"/>
              </a:rPr>
              <a:t>EU follow-s the principal of Better/Smart regulation: </a:t>
            </a:r>
          </a:p>
          <a:p>
            <a:pPr lvl="2" eaLnBrk="1" hangingPunct="1">
              <a:spcBef>
                <a:spcPts val="600"/>
              </a:spcBef>
              <a:spcAft>
                <a:spcPts val="600"/>
              </a:spcAft>
              <a:buClr>
                <a:srgbClr val="00B0F0"/>
              </a:buClr>
              <a:defRPr/>
            </a:pPr>
            <a:r>
              <a:rPr lang="en-IN" altLang="en-US" sz="1200" dirty="0" smtClean="0">
                <a:solidFill>
                  <a:srgbClr val="006699"/>
                </a:solidFill>
                <a:ea typeface="Microsoft YaHei" pitchFamily="34" charset="-122"/>
                <a:cs typeface="Times New Roman" pitchFamily="18" charset="0"/>
              </a:rPr>
              <a:t>Design </a:t>
            </a:r>
            <a:r>
              <a:rPr lang="en-IN" altLang="en-US" sz="1200" dirty="0">
                <a:solidFill>
                  <a:srgbClr val="006699"/>
                </a:solidFill>
                <a:ea typeface="Microsoft YaHei" pitchFamily="34" charset="-122"/>
                <a:cs typeface="Times New Roman" pitchFamily="18" charset="0"/>
              </a:rPr>
              <a:t>EU policies and laws </a:t>
            </a:r>
            <a:r>
              <a:rPr lang="en-IN" altLang="en-US" sz="1200" dirty="0" smtClean="0">
                <a:solidFill>
                  <a:srgbClr val="006699"/>
                </a:solidFill>
                <a:ea typeface="Microsoft YaHei" pitchFamily="34" charset="-122"/>
                <a:cs typeface="Times New Roman" pitchFamily="18" charset="0"/>
              </a:rPr>
              <a:t>to achieve </a:t>
            </a:r>
            <a:r>
              <a:rPr lang="en-IN" altLang="en-US" sz="1200" dirty="0">
                <a:solidFill>
                  <a:srgbClr val="006699"/>
                </a:solidFill>
                <a:ea typeface="Microsoft YaHei" pitchFamily="34" charset="-122"/>
                <a:cs typeface="Times New Roman" pitchFamily="18" charset="0"/>
              </a:rPr>
              <a:t>their objectives at minimum </a:t>
            </a:r>
            <a:r>
              <a:rPr lang="en-IN" altLang="en-US" sz="1200" dirty="0" smtClean="0">
                <a:solidFill>
                  <a:srgbClr val="006699"/>
                </a:solidFill>
                <a:ea typeface="Microsoft YaHei" pitchFamily="34" charset="-122"/>
                <a:cs typeface="Times New Roman" pitchFamily="18" charset="0"/>
              </a:rPr>
              <a:t>cost</a:t>
            </a:r>
            <a:r>
              <a:rPr lang="en-IN" altLang="en-US" sz="1200" dirty="0">
                <a:solidFill>
                  <a:srgbClr val="006699"/>
                </a:solidFill>
                <a:ea typeface="Microsoft YaHei" pitchFamily="34" charset="-122"/>
                <a:cs typeface="Times New Roman" pitchFamily="18" charset="0"/>
              </a:rPr>
              <a:t> </a:t>
            </a:r>
            <a:r>
              <a:rPr lang="en-IN" altLang="en-US" sz="1200" dirty="0" smtClean="0">
                <a:solidFill>
                  <a:srgbClr val="006699"/>
                </a:solidFill>
                <a:ea typeface="Microsoft YaHei" pitchFamily="34" charset="-122"/>
                <a:cs typeface="Times New Roman" pitchFamily="18" charset="0"/>
              </a:rPr>
              <a:t>and  ensure </a:t>
            </a:r>
            <a:r>
              <a:rPr lang="en-IN" altLang="en-US" sz="1200" dirty="0">
                <a:solidFill>
                  <a:srgbClr val="006699"/>
                </a:solidFill>
                <a:ea typeface="Microsoft YaHei" pitchFamily="34" charset="-122"/>
                <a:cs typeface="Times New Roman" pitchFamily="18" charset="0"/>
              </a:rPr>
              <a:t>that policy is prepared, implemented and reviewed in an open, transparent manner</a:t>
            </a:r>
            <a:r>
              <a:rPr lang="en-IN" altLang="en-US" sz="1200" dirty="0" smtClean="0">
                <a:solidFill>
                  <a:srgbClr val="006699"/>
                </a:solidFill>
                <a:ea typeface="Microsoft YaHei" pitchFamily="34" charset="-122"/>
                <a:cs typeface="Times New Roman" pitchFamily="18" charset="0"/>
              </a:rPr>
              <a:t>, well </a:t>
            </a:r>
            <a:r>
              <a:rPr lang="en-IN" altLang="en-US" sz="1200" dirty="0">
                <a:solidFill>
                  <a:srgbClr val="006699"/>
                </a:solidFill>
                <a:ea typeface="Microsoft YaHei" pitchFamily="34" charset="-122"/>
                <a:cs typeface="Times New Roman" pitchFamily="18" charset="0"/>
              </a:rPr>
              <a:t>informed by the best available evidence and backed up by involving </a:t>
            </a:r>
            <a:r>
              <a:rPr lang="en-IN" altLang="en-US" sz="1200" dirty="0" smtClean="0">
                <a:solidFill>
                  <a:srgbClr val="006699"/>
                </a:solidFill>
                <a:ea typeface="Microsoft YaHei" pitchFamily="34" charset="-122"/>
                <a:cs typeface="Times New Roman" pitchFamily="18" charset="0"/>
              </a:rPr>
              <a:t>stakeholders</a:t>
            </a:r>
          </a:p>
          <a:p>
            <a:pPr lvl="1" eaLnBrk="1" hangingPunct="1">
              <a:spcBef>
                <a:spcPts val="600"/>
              </a:spcBef>
              <a:spcAft>
                <a:spcPts val="600"/>
              </a:spcAft>
              <a:buClr>
                <a:srgbClr val="00B0F0"/>
              </a:buClr>
              <a:defRPr/>
            </a:pPr>
            <a:r>
              <a:rPr lang="en-IN" altLang="en-US" sz="1600" dirty="0" smtClean="0">
                <a:solidFill>
                  <a:srgbClr val="006699"/>
                </a:solidFill>
                <a:ea typeface="Microsoft YaHei" pitchFamily="34" charset="-122"/>
                <a:cs typeface="Times New Roman" pitchFamily="18" charset="0"/>
              </a:rPr>
              <a:t>Before EU </a:t>
            </a:r>
            <a:r>
              <a:rPr lang="en-IN" altLang="en-US" sz="1600" dirty="0">
                <a:solidFill>
                  <a:srgbClr val="006699"/>
                </a:solidFill>
                <a:ea typeface="Microsoft YaHei" pitchFamily="34" charset="-122"/>
                <a:cs typeface="Times New Roman" pitchFamily="18" charset="0"/>
              </a:rPr>
              <a:t>takes </a:t>
            </a:r>
            <a:r>
              <a:rPr lang="en-IN" altLang="en-US" sz="1600" dirty="0" smtClean="0">
                <a:solidFill>
                  <a:srgbClr val="006699"/>
                </a:solidFill>
                <a:ea typeface="Microsoft YaHei" pitchFamily="34" charset="-122"/>
                <a:cs typeface="Times New Roman" pitchFamily="18" charset="0"/>
              </a:rPr>
              <a:t>action the </a:t>
            </a:r>
            <a:r>
              <a:rPr lang="en-IN" altLang="en-US" sz="1600" dirty="0">
                <a:solidFill>
                  <a:srgbClr val="006699"/>
                </a:solidFill>
                <a:ea typeface="Microsoft YaHei" pitchFamily="34" charset="-122"/>
                <a:cs typeface="Times New Roman" pitchFamily="18" charset="0"/>
              </a:rPr>
              <a:t>Commission publishes </a:t>
            </a:r>
            <a:r>
              <a:rPr lang="en-IN" altLang="en-US" sz="1600" dirty="0">
                <a:solidFill>
                  <a:srgbClr val="006699"/>
                </a:solidFill>
                <a:ea typeface="Microsoft YaHei" pitchFamily="34" charset="-122"/>
                <a:cs typeface="Times New Roman" pitchFamily="18" charset="0"/>
                <a:hlinkClick r:id="rId4"/>
              </a:rPr>
              <a:t>roadmaps and inception impact </a:t>
            </a:r>
            <a:r>
              <a:rPr lang="en-IN" altLang="en-US" sz="1600" dirty="0" smtClean="0">
                <a:solidFill>
                  <a:srgbClr val="006699"/>
                </a:solidFill>
                <a:ea typeface="Microsoft YaHei" pitchFamily="34" charset="-122"/>
                <a:cs typeface="Times New Roman" pitchFamily="18" charset="0"/>
                <a:hlinkClick r:id="rId4"/>
              </a:rPr>
              <a:t>assessments</a:t>
            </a:r>
            <a:r>
              <a:rPr lang="en-IN" altLang="en-US" sz="1600" dirty="0" smtClean="0">
                <a:solidFill>
                  <a:srgbClr val="006699"/>
                </a:solidFill>
                <a:ea typeface="Microsoft YaHei" pitchFamily="34" charset="-122"/>
                <a:cs typeface="Times New Roman" pitchFamily="18" charset="0"/>
              </a:rPr>
              <a:t> which</a:t>
            </a:r>
          </a:p>
          <a:p>
            <a:pPr lvl="2" eaLnBrk="1" hangingPunct="1">
              <a:spcBef>
                <a:spcPts val="600"/>
              </a:spcBef>
              <a:spcAft>
                <a:spcPts val="600"/>
              </a:spcAft>
              <a:buClr>
                <a:srgbClr val="00B0F0"/>
              </a:buClr>
              <a:defRPr/>
            </a:pPr>
            <a:r>
              <a:rPr lang="en-IN" altLang="en-US" sz="1200" dirty="0" smtClean="0">
                <a:solidFill>
                  <a:srgbClr val="006699"/>
                </a:solidFill>
                <a:ea typeface="Microsoft YaHei" pitchFamily="34" charset="-122"/>
                <a:cs typeface="Times New Roman" pitchFamily="18" charset="0"/>
              </a:rPr>
              <a:t>Describe the </a:t>
            </a:r>
            <a:r>
              <a:rPr lang="en-IN" altLang="en-US" sz="1200" dirty="0">
                <a:solidFill>
                  <a:srgbClr val="006699"/>
                </a:solidFill>
                <a:ea typeface="Microsoft YaHei" pitchFamily="34" charset="-122"/>
                <a:cs typeface="Times New Roman" pitchFamily="18" charset="0"/>
              </a:rPr>
              <a:t>planned new initiatives and evaluations of existing legislation.</a:t>
            </a:r>
          </a:p>
          <a:p>
            <a:pPr lvl="2" eaLnBrk="1" hangingPunct="1">
              <a:spcBef>
                <a:spcPts val="600"/>
              </a:spcBef>
              <a:spcAft>
                <a:spcPts val="600"/>
              </a:spcAft>
              <a:buClr>
                <a:srgbClr val="00B0F0"/>
              </a:buClr>
              <a:defRPr/>
            </a:pPr>
            <a:r>
              <a:rPr lang="en-IN" altLang="en-US" sz="1200" dirty="0" smtClean="0">
                <a:solidFill>
                  <a:srgbClr val="006699"/>
                </a:solidFill>
                <a:ea typeface="Microsoft YaHei" pitchFamily="34" charset="-122"/>
                <a:cs typeface="Times New Roman" pitchFamily="18" charset="0"/>
              </a:rPr>
              <a:t>examine </a:t>
            </a:r>
            <a:r>
              <a:rPr lang="en-IN" altLang="en-US" sz="1200" dirty="0">
                <a:solidFill>
                  <a:srgbClr val="006699"/>
                </a:solidFill>
                <a:ea typeface="Microsoft YaHei" pitchFamily="34" charset="-122"/>
                <a:cs typeface="Times New Roman" pitchFamily="18" charset="0"/>
              </a:rPr>
              <a:t>the potential economic, social and environmental consequences of proposed </a:t>
            </a:r>
            <a:r>
              <a:rPr lang="en-IN" altLang="en-US" sz="1200" dirty="0" smtClean="0">
                <a:solidFill>
                  <a:srgbClr val="006699"/>
                </a:solidFill>
                <a:ea typeface="Microsoft YaHei" pitchFamily="34" charset="-122"/>
                <a:cs typeface="Times New Roman" pitchFamily="18" charset="0"/>
              </a:rPr>
              <a:t>action through </a:t>
            </a:r>
            <a:r>
              <a:rPr lang="en-IN" altLang="en-US" sz="1200" dirty="0">
                <a:solidFill>
                  <a:srgbClr val="006699"/>
                </a:solidFill>
                <a:ea typeface="Microsoft YaHei" pitchFamily="34" charset="-122"/>
                <a:cs typeface="Times New Roman" pitchFamily="18" charset="0"/>
                <a:hlinkClick r:id="rId5"/>
              </a:rPr>
              <a:t>Impact assessments</a:t>
            </a:r>
            <a:r>
              <a:rPr lang="en-IN" altLang="en-US" sz="1200" dirty="0">
                <a:solidFill>
                  <a:srgbClr val="006699"/>
                </a:solidFill>
                <a:ea typeface="Microsoft YaHei" pitchFamily="34" charset="-122"/>
                <a:cs typeface="Times New Roman" pitchFamily="18" charset="0"/>
              </a:rPr>
              <a:t> </a:t>
            </a:r>
            <a:endParaRPr lang="en-IN" altLang="en-US" sz="1200" dirty="0" smtClean="0">
              <a:solidFill>
                <a:srgbClr val="006699"/>
              </a:solidFill>
              <a:ea typeface="Microsoft YaHei" pitchFamily="34" charset="-122"/>
              <a:cs typeface="Times New Roman" pitchFamily="18" charset="0"/>
            </a:endParaRPr>
          </a:p>
          <a:p>
            <a:pPr lvl="1" eaLnBrk="1" hangingPunct="1">
              <a:spcBef>
                <a:spcPts val="600"/>
              </a:spcBef>
              <a:spcAft>
                <a:spcPts val="600"/>
              </a:spcAft>
              <a:buClr>
                <a:srgbClr val="00B0F0"/>
              </a:buClr>
              <a:defRPr/>
            </a:pPr>
            <a:r>
              <a:rPr lang="en-IN" altLang="en-US" sz="1600" dirty="0">
                <a:solidFill>
                  <a:srgbClr val="006699"/>
                </a:solidFill>
                <a:ea typeface="Microsoft YaHei" pitchFamily="34" charset="-122"/>
                <a:cs typeface="Times New Roman" pitchFamily="18" charset="0"/>
              </a:rPr>
              <a:t>Regulatory Scrutiny Board (RSB</a:t>
            </a:r>
            <a:r>
              <a:rPr lang="en-IN" altLang="en-US" sz="1600" dirty="0" smtClean="0">
                <a:solidFill>
                  <a:srgbClr val="006699"/>
                </a:solidFill>
                <a:ea typeface="Microsoft YaHei" pitchFamily="34" charset="-122"/>
                <a:cs typeface="Times New Roman" pitchFamily="18" charset="0"/>
              </a:rPr>
              <a:t>): review the impact assessments reports/results </a:t>
            </a:r>
          </a:p>
          <a:p>
            <a:pPr lvl="1" eaLnBrk="1" hangingPunct="1">
              <a:spcBef>
                <a:spcPts val="600"/>
              </a:spcBef>
              <a:spcAft>
                <a:spcPts val="600"/>
              </a:spcAft>
              <a:buClr>
                <a:srgbClr val="00B0F0"/>
              </a:buClr>
              <a:defRPr/>
            </a:pPr>
            <a:r>
              <a:rPr lang="en-IN" altLang="en-US" sz="1600" dirty="0" smtClean="0">
                <a:solidFill>
                  <a:srgbClr val="006699"/>
                </a:solidFill>
                <a:ea typeface="Microsoft YaHei" pitchFamily="34" charset="-122"/>
                <a:cs typeface="Times New Roman" pitchFamily="18" charset="0"/>
              </a:rPr>
              <a:t>REFIT </a:t>
            </a:r>
            <a:r>
              <a:rPr lang="en-IN" altLang="en-US" sz="1600" dirty="0">
                <a:solidFill>
                  <a:srgbClr val="006699"/>
                </a:solidFill>
                <a:ea typeface="Microsoft YaHei" pitchFamily="34" charset="-122"/>
                <a:cs typeface="Times New Roman" pitchFamily="18" charset="0"/>
              </a:rPr>
              <a:t>(Regulatory Fitness and Performance </a:t>
            </a:r>
            <a:r>
              <a:rPr lang="en-IN" altLang="en-US" sz="1600" dirty="0" smtClean="0">
                <a:solidFill>
                  <a:srgbClr val="006699"/>
                </a:solidFill>
                <a:ea typeface="Microsoft YaHei" pitchFamily="34" charset="-122"/>
                <a:cs typeface="Times New Roman" pitchFamily="18" charset="0"/>
              </a:rPr>
              <a:t>Programme) to </a:t>
            </a:r>
          </a:p>
          <a:p>
            <a:pPr lvl="2" eaLnBrk="1" hangingPunct="1">
              <a:spcBef>
                <a:spcPts val="600"/>
              </a:spcBef>
              <a:spcAft>
                <a:spcPts val="600"/>
              </a:spcAft>
              <a:buClr>
                <a:srgbClr val="00B0F0"/>
              </a:buClr>
              <a:defRPr/>
            </a:pPr>
            <a:r>
              <a:rPr lang="en-IN" altLang="en-US" sz="1200" dirty="0" smtClean="0">
                <a:solidFill>
                  <a:srgbClr val="006699"/>
                </a:solidFill>
                <a:ea typeface="Microsoft YaHei" pitchFamily="34" charset="-122"/>
                <a:cs typeface="Times New Roman" pitchFamily="18" charset="0"/>
              </a:rPr>
              <a:t>make </a:t>
            </a:r>
            <a:r>
              <a:rPr lang="en-IN" altLang="en-US" sz="1200" dirty="0">
                <a:solidFill>
                  <a:srgbClr val="006699"/>
                </a:solidFill>
                <a:ea typeface="Microsoft YaHei" pitchFamily="34" charset="-122"/>
                <a:cs typeface="Times New Roman" pitchFamily="18" charset="0"/>
              </a:rPr>
              <a:t>EU law simpler and to reduce regulatory costs, thus contributing to a clear, stable and predictable regulatory framework supporting growth and </a:t>
            </a:r>
            <a:r>
              <a:rPr lang="en-IN" altLang="en-US" sz="1200" dirty="0" smtClean="0">
                <a:solidFill>
                  <a:srgbClr val="006699"/>
                </a:solidFill>
                <a:ea typeface="Microsoft YaHei" pitchFamily="34" charset="-122"/>
                <a:cs typeface="Times New Roman" pitchFamily="18" charset="0"/>
              </a:rPr>
              <a:t>jobs</a:t>
            </a:r>
          </a:p>
          <a:p>
            <a:pPr lvl="1" eaLnBrk="1" hangingPunct="1">
              <a:spcBef>
                <a:spcPts val="600"/>
              </a:spcBef>
              <a:spcAft>
                <a:spcPts val="600"/>
              </a:spcAft>
              <a:buClr>
                <a:srgbClr val="00B0F0"/>
              </a:buClr>
              <a:defRPr/>
            </a:pPr>
            <a:r>
              <a:rPr lang="en-IN" altLang="en-US" sz="1600" dirty="0" smtClean="0">
                <a:solidFill>
                  <a:srgbClr val="006699"/>
                </a:solidFill>
                <a:ea typeface="Microsoft YaHei" pitchFamily="34" charset="-122"/>
                <a:cs typeface="Times New Roman" pitchFamily="18" charset="0"/>
              </a:rPr>
              <a:t>Sufficient transition </a:t>
            </a:r>
            <a:r>
              <a:rPr lang="en-IN" altLang="en-US" sz="1600" dirty="0">
                <a:solidFill>
                  <a:srgbClr val="006699"/>
                </a:solidFill>
                <a:ea typeface="Microsoft YaHei" pitchFamily="34" charset="-122"/>
                <a:cs typeface="Times New Roman" pitchFamily="18" charset="0"/>
              </a:rPr>
              <a:t>period </a:t>
            </a:r>
            <a:endParaRPr lang="en-IN" altLang="en-US" sz="1600" dirty="0" smtClean="0">
              <a:solidFill>
                <a:srgbClr val="006699"/>
              </a:solidFill>
              <a:ea typeface="Microsoft YaHei" pitchFamily="34" charset="-122"/>
              <a:cs typeface="Times New Roman" pitchFamily="18" charset="0"/>
            </a:endParaRPr>
          </a:p>
          <a:p>
            <a:pPr lvl="2" eaLnBrk="1" hangingPunct="1">
              <a:spcBef>
                <a:spcPts val="600"/>
              </a:spcBef>
              <a:spcAft>
                <a:spcPts val="600"/>
              </a:spcAft>
              <a:buClr>
                <a:srgbClr val="00B0F0"/>
              </a:buClr>
              <a:defRPr/>
            </a:pPr>
            <a:r>
              <a:rPr lang="en-IN" altLang="en-US" sz="1200" dirty="0" smtClean="0">
                <a:solidFill>
                  <a:srgbClr val="006699"/>
                </a:solidFill>
                <a:ea typeface="Microsoft YaHei" pitchFamily="34" charset="-122"/>
                <a:cs typeface="Times New Roman" pitchFamily="18" charset="0"/>
              </a:rPr>
              <a:t>for standards 3 years </a:t>
            </a:r>
            <a:r>
              <a:rPr lang="en-IN" altLang="en-US" sz="1200" dirty="0">
                <a:solidFill>
                  <a:srgbClr val="006699"/>
                </a:solidFill>
                <a:ea typeface="Microsoft YaHei" pitchFamily="34" charset="-122"/>
                <a:cs typeface="Times New Roman" pitchFamily="18" charset="0"/>
              </a:rPr>
              <a:t>and for any new/amended legislation it is 2 </a:t>
            </a:r>
            <a:r>
              <a:rPr lang="en-IN" altLang="en-US" sz="1200" dirty="0" smtClean="0">
                <a:solidFill>
                  <a:srgbClr val="006699"/>
                </a:solidFill>
                <a:ea typeface="Microsoft YaHei" pitchFamily="34" charset="-122"/>
                <a:cs typeface="Times New Roman" pitchFamily="18" charset="0"/>
              </a:rPr>
              <a:t>years: Concurrent </a:t>
            </a:r>
            <a:r>
              <a:rPr lang="en-IN" altLang="en-US" sz="1200" dirty="0">
                <a:solidFill>
                  <a:srgbClr val="006699"/>
                </a:solidFill>
                <a:ea typeface="Microsoft YaHei" pitchFamily="34" charset="-122"/>
                <a:cs typeface="Times New Roman" pitchFamily="18" charset="0"/>
              </a:rPr>
              <a:t>application of both old and new </a:t>
            </a:r>
            <a:r>
              <a:rPr lang="en-IN" altLang="en-US" sz="1200" dirty="0" smtClean="0">
                <a:solidFill>
                  <a:srgbClr val="006699"/>
                </a:solidFill>
                <a:ea typeface="Microsoft YaHei" pitchFamily="34" charset="-122"/>
                <a:cs typeface="Times New Roman" pitchFamily="18" charset="0"/>
              </a:rPr>
              <a:t>standards </a:t>
            </a:r>
            <a:r>
              <a:rPr lang="en-IN" altLang="en-US" sz="1200" dirty="0">
                <a:solidFill>
                  <a:srgbClr val="006699"/>
                </a:solidFill>
                <a:ea typeface="Microsoft YaHei" pitchFamily="34" charset="-122"/>
                <a:cs typeface="Times New Roman" pitchFamily="18" charset="0"/>
              </a:rPr>
              <a:t>are allowed during this transition period of three years post legislation. </a:t>
            </a:r>
          </a:p>
          <a:p>
            <a:pPr lvl="1" eaLnBrk="1" hangingPunct="1">
              <a:spcBef>
                <a:spcPts val="600"/>
              </a:spcBef>
              <a:spcAft>
                <a:spcPts val="600"/>
              </a:spcAft>
              <a:buClr>
                <a:srgbClr val="00B0F0"/>
              </a:buClr>
              <a:defRPr/>
            </a:pPr>
            <a:endParaRPr lang="fr-BE" altLang="en-US" sz="1600" dirty="0" smtClean="0">
              <a:solidFill>
                <a:srgbClr val="006699"/>
              </a:solidFill>
              <a:ea typeface="Microsoft YaHei" pitchFamily="34" charset="-122"/>
              <a:cs typeface="Times New Roman" pitchFamily="18" charset="0"/>
            </a:endParaRPr>
          </a:p>
          <a:p>
            <a:pPr eaLnBrk="1" hangingPunct="1">
              <a:spcBef>
                <a:spcPts val="600"/>
              </a:spcBef>
              <a:spcAft>
                <a:spcPts val="600"/>
              </a:spcAft>
              <a:defRPr/>
            </a:pPr>
            <a:endParaRPr lang="en-GB" altLang="en-US" sz="1600" dirty="0">
              <a:solidFill>
                <a:srgbClr val="006699"/>
              </a:solidFill>
              <a:ea typeface="Microsoft YaHei" pitchFamily="34" charset="-122"/>
              <a:cs typeface="Times New Roman" pitchFamily="18"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Content Placeholder 2"/>
          <p:cNvSpPr>
            <a:spLocks noGrp="1"/>
          </p:cNvSpPr>
          <p:nvPr>
            <p:ph idx="1"/>
          </p:nvPr>
        </p:nvSpPr>
        <p:spPr>
          <a:xfrm>
            <a:off x="484341" y="625731"/>
            <a:ext cx="8115300" cy="4408493"/>
          </a:xfrm>
        </p:spPr>
        <p:txBody>
          <a:bodyPr/>
          <a:lstStyle/>
          <a:p>
            <a:pPr marL="0" indent="0" algn="ctr">
              <a:buFont typeface="Wingdings" pitchFamily="2" charset="2"/>
              <a:buNone/>
            </a:pPr>
            <a:endParaRPr lang="en-GB" altLang="en-US" sz="4000" dirty="0" smtClean="0">
              <a:solidFill>
                <a:srgbClr val="002060"/>
              </a:solidFill>
            </a:endParaRPr>
          </a:p>
          <a:p>
            <a:pPr marL="0" indent="0" algn="ctr">
              <a:buNone/>
            </a:pPr>
            <a:endParaRPr lang="en-GB" altLang="en-US" sz="4000" dirty="0" smtClean="0">
              <a:solidFill>
                <a:srgbClr val="002060"/>
              </a:solidFill>
            </a:endParaRPr>
          </a:p>
          <a:p>
            <a:pPr marL="0" indent="0" algn="ctr">
              <a:buNone/>
            </a:pPr>
            <a:r>
              <a:rPr lang="en-IN" altLang="en-US" sz="4000" dirty="0" smtClean="0">
                <a:solidFill>
                  <a:srgbClr val="002060"/>
                </a:solidFill>
              </a:rPr>
              <a:t>ICT Standards - Digital </a:t>
            </a:r>
            <a:r>
              <a:rPr lang="en-IN" altLang="en-US" sz="4000" dirty="0" smtClean="0">
                <a:solidFill>
                  <a:srgbClr val="002060"/>
                </a:solidFill>
              </a:rPr>
              <a:t>Transformation</a:t>
            </a:r>
          </a:p>
          <a:p>
            <a:pPr marL="0" indent="0" algn="ctr">
              <a:buNone/>
            </a:pPr>
            <a:r>
              <a:rPr lang="en-IN" altLang="en-US" sz="4000" dirty="0" smtClean="0">
                <a:solidFill>
                  <a:srgbClr val="002060"/>
                </a:solidFill>
              </a:rPr>
              <a:t>Challenges and What we can do</a:t>
            </a:r>
            <a:r>
              <a:rPr lang="en-IN" altLang="en-US" sz="4000" dirty="0" smtClean="0">
                <a:solidFill>
                  <a:srgbClr val="002060"/>
                </a:solidFill>
              </a:rPr>
              <a:t>?</a:t>
            </a:r>
          </a:p>
          <a:p>
            <a:pPr marL="0" indent="0" algn="ctr">
              <a:buNone/>
            </a:pPr>
            <a:r>
              <a:rPr lang="en-IN" altLang="en-US" sz="4000" dirty="0" smtClean="0">
                <a:solidFill>
                  <a:srgbClr val="002060"/>
                </a:solidFill>
              </a:rPr>
              <a:t>EU - Digital Single Market (DSM)</a:t>
            </a:r>
            <a:endParaRPr lang="en-IN" altLang="en-US" sz="4000" dirty="0" smtClean="0">
              <a:solidFill>
                <a:srgbClr val="002060"/>
              </a:solidFill>
            </a:endParaRPr>
          </a:p>
        </p:txBody>
      </p:sp>
    </p:spTree>
    <p:extLst>
      <p:ext uri="{BB962C8B-B14F-4D97-AF65-F5344CB8AC3E}">
        <p14:creationId xmlns:p14="http://schemas.microsoft.com/office/powerpoint/2010/main" val="325707858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36625"/>
          </a:xfrm>
          <a:solidFill>
            <a:schemeClr val="bg1">
              <a:lumMod val="40000"/>
              <a:lumOff val="60000"/>
            </a:schemeClr>
          </a:solidFill>
          <a:ln>
            <a:noFill/>
          </a:ln>
          <a:extLst>
            <a:ext uri="{91240B29-F687-4F45-9708-019B960494DF}">
              <a14:hiddenLine xmlns:a14="http://schemas.microsoft.com/office/drawing/2010/main" w="12700">
                <a:solidFill>
                  <a:srgbClr val="000000"/>
                </a:solidFill>
                <a:miter lim="800000"/>
                <a:headEnd/>
                <a:tailEnd/>
              </a14:hiddenLine>
            </a:ext>
          </a:extLst>
        </p:spPr>
        <p:txBody>
          <a:bodyPr vert="horz" wrap="square" lIns="90488" tIns="44450" rIns="90488" bIns="44450" numCol="1" anchor="b" anchorCtr="0" compatLnSpc="1">
            <a:prstTxWarp prst="textNoShape">
              <a:avLst/>
            </a:prstTxWarp>
          </a:bodyPr>
          <a:lstStyle/>
          <a:p>
            <a:pPr algn="ctr"/>
            <a:r>
              <a:rPr lang="en-GB" b="1" kern="1200" dirty="0"/>
              <a:t>ICT Standards</a:t>
            </a:r>
            <a:endParaRPr lang="en-GB" b="1" kern="1200" dirty="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1982" y="936625"/>
            <a:ext cx="5426430" cy="54264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Content Placeholder 2"/>
          <p:cNvSpPr>
            <a:spLocks noGrp="1"/>
          </p:cNvSpPr>
          <p:nvPr>
            <p:ph idx="1"/>
          </p:nvPr>
        </p:nvSpPr>
        <p:spPr>
          <a:xfrm>
            <a:off x="5838412" y="1285518"/>
            <a:ext cx="3014185" cy="5489519"/>
          </a:xfrm>
        </p:spPr>
        <p:txBody>
          <a:bodyPr/>
          <a:lstStyle/>
          <a:p>
            <a:pPr eaLnBrk="1" fontAlgn="auto" hangingPunct="1">
              <a:spcBef>
                <a:spcPts val="600"/>
              </a:spcBef>
              <a:spcAft>
                <a:spcPts val="800"/>
              </a:spcAft>
              <a:buClrTx/>
              <a:buFont typeface="Arial" panose="020B0604020202020204" pitchFamily="34" charset="0"/>
              <a:buChar char="•"/>
              <a:defRPr/>
            </a:pPr>
            <a:r>
              <a:rPr lang="en-GB" sz="2000" kern="1200" dirty="0">
                <a:solidFill>
                  <a:srgbClr val="006699"/>
                </a:solidFill>
                <a:latin typeface="Calibri" charset="0"/>
                <a:ea typeface="Calibri" charset="0"/>
                <a:cs typeface="Calibri" charset="0"/>
              </a:rPr>
              <a:t>Work </a:t>
            </a:r>
            <a:r>
              <a:rPr lang="en-GB" sz="2000" kern="1200" dirty="0" smtClean="0">
                <a:solidFill>
                  <a:srgbClr val="006699"/>
                </a:solidFill>
                <a:latin typeface="Calibri" charset="0"/>
                <a:ea typeface="Calibri" charset="0"/>
                <a:cs typeface="Calibri" charset="0"/>
              </a:rPr>
              <a:t>Together to e</a:t>
            </a:r>
            <a:r>
              <a:rPr lang="en-GB" sz="2000" i="0" kern="1200" dirty="0" smtClean="0">
                <a:solidFill>
                  <a:srgbClr val="006699"/>
                </a:solidFill>
                <a:latin typeface="Calibri" charset="0"/>
                <a:ea typeface="Calibri" charset="0"/>
                <a:cs typeface="Calibri" charset="0"/>
              </a:rPr>
              <a:t>nsure Interoperability and backward compatibility</a:t>
            </a:r>
          </a:p>
          <a:p>
            <a:pPr lvl="0" eaLnBrk="1" fontAlgn="auto" hangingPunct="1">
              <a:spcBef>
                <a:spcPts val="600"/>
              </a:spcBef>
              <a:spcAft>
                <a:spcPts val="800"/>
              </a:spcAft>
              <a:buClrTx/>
              <a:buFont typeface="Arial" panose="020B0604020202020204" pitchFamily="34" charset="0"/>
              <a:buChar char="•"/>
              <a:defRPr/>
            </a:pPr>
            <a:r>
              <a:rPr lang="en-GB" sz="2000" kern="1200" dirty="0" smtClean="0">
                <a:solidFill>
                  <a:srgbClr val="006699"/>
                </a:solidFill>
                <a:latin typeface="Calibri" charset="0"/>
                <a:ea typeface="Calibri" charset="0"/>
                <a:cs typeface="Calibri" charset="0"/>
              </a:rPr>
              <a:t>Economies of Scale is Key and it e</a:t>
            </a:r>
            <a:r>
              <a:rPr lang="en-GB" sz="2000" kern="1200" dirty="0" smtClean="0">
                <a:solidFill>
                  <a:srgbClr val="006699"/>
                </a:solidFill>
                <a:latin typeface="Calibri" charset="0"/>
                <a:ea typeface="Calibri" charset="0"/>
                <a:cs typeface="Calibri" charset="0"/>
              </a:rPr>
              <a:t>xtend choice to consumer between Products</a:t>
            </a:r>
          </a:p>
          <a:p>
            <a:pPr lvl="0" eaLnBrk="1" fontAlgn="auto" hangingPunct="1">
              <a:spcBef>
                <a:spcPts val="600"/>
              </a:spcBef>
              <a:spcAft>
                <a:spcPts val="800"/>
              </a:spcAft>
              <a:buClrTx/>
              <a:buFont typeface="Arial" panose="020B0604020202020204" pitchFamily="34" charset="0"/>
              <a:buChar char="•"/>
              <a:defRPr/>
            </a:pPr>
            <a:r>
              <a:rPr lang="en-GB" sz="2000" kern="1200" dirty="0" smtClean="0">
                <a:solidFill>
                  <a:srgbClr val="006699"/>
                </a:solidFill>
                <a:latin typeface="Calibri" charset="0"/>
                <a:ea typeface="Calibri" charset="0"/>
                <a:cs typeface="Calibri" charset="0"/>
              </a:rPr>
              <a:t>Help authorities to offer cross border and/or international services</a:t>
            </a:r>
          </a:p>
          <a:p>
            <a:pPr lvl="0" eaLnBrk="1" fontAlgn="auto" hangingPunct="1">
              <a:spcBef>
                <a:spcPts val="600"/>
              </a:spcBef>
              <a:spcAft>
                <a:spcPts val="800"/>
              </a:spcAft>
              <a:buClrTx/>
              <a:buFont typeface="Arial" panose="020B0604020202020204" pitchFamily="34" charset="0"/>
              <a:buChar char="•"/>
              <a:defRPr/>
            </a:pPr>
            <a:r>
              <a:rPr lang="en-GB" sz="2000" kern="1200" dirty="0" smtClean="0">
                <a:solidFill>
                  <a:srgbClr val="006699"/>
                </a:solidFill>
                <a:latin typeface="Calibri" charset="0"/>
                <a:ea typeface="Calibri" charset="0"/>
                <a:cs typeface="Calibri" charset="0"/>
              </a:rPr>
              <a:t>Eliminate fragmentation and Vendor Lock-in</a:t>
            </a:r>
            <a:endParaRPr lang="en-GB" sz="1800" b="0" kern="1200" dirty="0" smtClean="0">
              <a:solidFill>
                <a:srgbClr val="006699"/>
              </a:solidFill>
              <a:latin typeface="Calibri" charset="0"/>
              <a:ea typeface="Calibri" charset="0"/>
              <a:cs typeface="Calibri" charset="0"/>
            </a:endParaRPr>
          </a:p>
        </p:txBody>
      </p:sp>
    </p:spTree>
    <p:extLst>
      <p:ext uri="{BB962C8B-B14F-4D97-AF65-F5344CB8AC3E}">
        <p14:creationId xmlns:p14="http://schemas.microsoft.com/office/powerpoint/2010/main" val="310984998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Content Placeholder 2"/>
          <p:cNvSpPr>
            <a:spLocks noGrp="1"/>
          </p:cNvSpPr>
          <p:nvPr>
            <p:ph idx="1"/>
          </p:nvPr>
        </p:nvSpPr>
        <p:spPr>
          <a:xfrm>
            <a:off x="265844" y="1432761"/>
            <a:ext cx="8229600" cy="4546008"/>
          </a:xfrm>
        </p:spPr>
        <p:txBody>
          <a:bodyPr/>
          <a:lstStyle/>
          <a:p>
            <a:pPr algn="just"/>
            <a:r>
              <a:rPr lang="en-GB" altLang="en-US" sz="2800" b="1" i="0" dirty="0" smtClean="0">
                <a:solidFill>
                  <a:srgbClr val="FF0000"/>
                </a:solidFill>
              </a:rPr>
              <a:t>The Challenges:</a:t>
            </a:r>
          </a:p>
          <a:p>
            <a:pPr algn="just"/>
            <a:endParaRPr lang="en-GB" altLang="en-US" sz="800" b="1" i="0" dirty="0"/>
          </a:p>
          <a:p>
            <a:pPr marL="571500" lvl="1" indent="-171450" algn="just">
              <a:buFont typeface="Wingdings" panose="05000000000000000000" pitchFamily="2" charset="2"/>
              <a:buChar char="ü"/>
            </a:pPr>
            <a:r>
              <a:rPr lang="en-GB" altLang="en-US" sz="2800" i="1" dirty="0" smtClean="0"/>
              <a:t>changing economy: growing importance </a:t>
            </a:r>
            <a:r>
              <a:rPr lang="en-GB" altLang="en-US" sz="2800" i="1" dirty="0"/>
              <a:t>of </a:t>
            </a:r>
            <a:r>
              <a:rPr lang="en-GB" altLang="en-US" sz="2800" i="1" dirty="0" smtClean="0"/>
              <a:t>services </a:t>
            </a:r>
          </a:p>
          <a:p>
            <a:pPr marL="571500" lvl="1" indent="-171450" algn="just">
              <a:buFont typeface="Wingdings" panose="05000000000000000000" pitchFamily="2" charset="2"/>
              <a:buChar char="ü"/>
            </a:pPr>
            <a:r>
              <a:rPr lang="en-GB" altLang="en-US" sz="2800" i="1" dirty="0" smtClean="0"/>
              <a:t>digital transformation, convergence: Everything is becoming Smart – ICT [IoT] </a:t>
            </a:r>
          </a:p>
          <a:p>
            <a:pPr algn="just"/>
            <a:endParaRPr lang="en-GB" altLang="en-US" sz="1600" dirty="0"/>
          </a:p>
          <a:p>
            <a:pPr marL="0" indent="0" algn="just">
              <a:buNone/>
            </a:pPr>
            <a:endParaRPr lang="en-GB" altLang="en-US" sz="2800" b="1" dirty="0"/>
          </a:p>
          <a:p>
            <a:pPr marL="0" indent="0" algn="just">
              <a:buNone/>
            </a:pPr>
            <a:endParaRPr lang="en-GB" altLang="en-US" sz="2800" b="1" dirty="0" smtClean="0"/>
          </a:p>
          <a:p>
            <a:pPr marL="0" indent="0" algn="just">
              <a:buNone/>
            </a:pPr>
            <a:r>
              <a:rPr lang="en-GB" altLang="en-US" sz="2800" b="1" dirty="0" smtClean="0"/>
              <a:t>To remain relevant, standards </a:t>
            </a:r>
            <a:r>
              <a:rPr lang="en-GB" altLang="en-US" sz="2800" b="1" dirty="0"/>
              <a:t>must be timely, </a:t>
            </a:r>
            <a:r>
              <a:rPr lang="en-GB" altLang="en-US" sz="2800" b="1" dirty="0" smtClean="0"/>
              <a:t>market-driven </a:t>
            </a:r>
            <a:r>
              <a:rPr lang="en-GB" altLang="en-US" sz="2800" b="1" dirty="0"/>
              <a:t>and produced in an inclusive way</a:t>
            </a:r>
          </a:p>
          <a:p>
            <a:pPr algn="just"/>
            <a:endParaRPr lang="en-US" altLang="en-US" sz="1600" dirty="0" smtClean="0"/>
          </a:p>
        </p:txBody>
      </p:sp>
      <p:sp>
        <p:nvSpPr>
          <p:cNvPr id="6" name="Title 1"/>
          <p:cNvSpPr txBox="1">
            <a:spLocks/>
          </p:cNvSpPr>
          <p:nvPr/>
        </p:nvSpPr>
        <p:spPr bwMode="auto">
          <a:xfrm>
            <a:off x="0" y="0"/>
            <a:ext cx="9144000" cy="936625"/>
          </a:xfrm>
          <a:prstGeom prst="rect">
            <a:avLst/>
          </a:prstGeom>
          <a:solidFill>
            <a:schemeClr val="bg1">
              <a:lumMod val="40000"/>
              <a:lumOff val="60000"/>
            </a:schemeClr>
          </a:solidFill>
          <a:ln>
            <a:noFill/>
          </a:ln>
          <a:extLst>
            <a:ext uri="{91240B29-F687-4F45-9708-019B960494DF}">
              <a14:hiddenLine xmlns:a14="http://schemas.microsoft.com/office/drawing/2010/main" w="12700">
                <a:solidFill>
                  <a:srgbClr val="000000"/>
                </a:solidFill>
                <a:miter lim="800000"/>
                <a:headEnd/>
                <a:tailEnd/>
              </a14:hiddenLine>
            </a:ext>
          </a:extLst>
        </p:spPr>
        <p:txBody>
          <a:bodyPr vert="horz" wrap="square" lIns="90488" tIns="44450" rIns="90488" bIns="44450" numCol="1" anchor="b" anchorCtr="0" compatLnSpc="1">
            <a:prstTxWarp prst="textNoShape">
              <a:avLst/>
            </a:prstTxWarp>
          </a:bodyPr>
          <a:lstStyle>
            <a:defPPr>
              <a:defRPr lang="en-US"/>
            </a:defPPr>
            <a:lvl1pPr algn="ctr" eaLnBrk="0" hangingPunct="0">
              <a:defRPr sz="4000" b="1">
                <a:solidFill>
                  <a:srgbClr val="006699"/>
                </a:solidFill>
                <a:latin typeface="Calibri" pitchFamily="34" charset="0"/>
                <a:ea typeface="Calibri" pitchFamily="34" charset="0"/>
                <a:cs typeface="Calibri" pitchFamily="34" charset="0"/>
              </a:defRPr>
            </a:lvl1pPr>
          </a:lstStyle>
          <a:p>
            <a:r>
              <a:rPr lang="en-GB" altLang="en-US" dirty="0"/>
              <a:t>The world is changing…</a:t>
            </a:r>
          </a:p>
        </p:txBody>
      </p:sp>
      <p:sp>
        <p:nvSpPr>
          <p:cNvPr id="3" name="Down Arrow 2"/>
          <p:cNvSpPr/>
          <p:nvPr/>
        </p:nvSpPr>
        <p:spPr bwMode="auto">
          <a:xfrm>
            <a:off x="4932040" y="4221088"/>
            <a:ext cx="484632" cy="978408"/>
          </a:xfrm>
          <a:prstGeom prst="downArrow">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3175" algn="ctr"/>
            <a:endParaRPr lang="en-GB" sz="1200" smtClean="0">
              <a:solidFill>
                <a:srgbClr val="0F5494"/>
              </a:solidFill>
              <a:latin typeface="Verdana" pitchFamily="34" charset="0"/>
            </a:endParaRPr>
          </a:p>
        </p:txBody>
      </p:sp>
      <p:pic>
        <p:nvPicPr>
          <p:cNvPr id="7" name="Picture 6"/>
          <p:cNvPicPr>
            <a:picLocks noChangeAspect="1"/>
          </p:cNvPicPr>
          <p:nvPr/>
        </p:nvPicPr>
        <p:blipFill>
          <a:blip r:embed="rId3"/>
          <a:stretch>
            <a:fillRect/>
          </a:stretch>
        </p:blipFill>
        <p:spPr>
          <a:xfrm>
            <a:off x="1784573" y="1037108"/>
            <a:ext cx="6110190" cy="4259652"/>
          </a:xfrm>
          <a:prstGeom prst="rect">
            <a:avLst/>
          </a:prstGeom>
        </p:spPr>
      </p:pic>
    </p:spTree>
    <p:extLst>
      <p:ext uri="{BB962C8B-B14F-4D97-AF65-F5344CB8AC3E}">
        <p14:creationId xmlns:p14="http://schemas.microsoft.com/office/powerpoint/2010/main" val="3205638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54275">
                                            <p:txEl>
                                              <p:pRg st="0" end="0"/>
                                            </p:txEl>
                                          </p:spTgt>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54275">
                                            <p:txEl>
                                              <p:pRg st="2" end="2"/>
                                            </p:txEl>
                                          </p:spTgt>
                                        </p:tgtEl>
                                        <p:attrNameLst>
                                          <p:attrName>style.visibility</p:attrName>
                                        </p:attrNameLst>
                                      </p:cBhvr>
                                      <p:to>
                                        <p:strVal val="hidden"/>
                                      </p:to>
                                    </p:set>
                                  </p:childTnLst>
                                </p:cTn>
                              </p:par>
                              <p:par>
                                <p:cTn id="9" presetID="1" presetClass="exit" presetSubtype="0" fill="hold" grpId="0" nodeType="withEffect">
                                  <p:stCondLst>
                                    <p:cond delay="0"/>
                                  </p:stCondLst>
                                  <p:childTnLst>
                                    <p:set>
                                      <p:cBhvr>
                                        <p:cTn id="10" dur="1" fill="hold">
                                          <p:stCondLst>
                                            <p:cond delay="0"/>
                                          </p:stCondLst>
                                        </p:cTn>
                                        <p:tgtEl>
                                          <p:spTgt spid="54275">
                                            <p:txEl>
                                              <p:pRg st="3" end="3"/>
                                            </p:txEl>
                                          </p:spTgt>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ppt_x"/>
                                          </p:val>
                                        </p:tav>
                                        <p:tav tm="100000">
                                          <p:val>
                                            <p:strVal val="#ppt_x"/>
                                          </p:val>
                                        </p:tav>
                                      </p:tavLst>
                                    </p:anim>
                                    <p:anim calcmode="lin" valueType="num">
                                      <p:cBhvr additive="base">
                                        <p:cTn id="1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4275">
                                            <p:txEl>
                                              <p:pRg st="7" end="7"/>
                                            </p:txEl>
                                          </p:spTgt>
                                        </p:tgtEl>
                                        <p:attrNameLst>
                                          <p:attrName>style.visibility</p:attrName>
                                        </p:attrNameLst>
                                      </p:cBhvr>
                                      <p:to>
                                        <p:strVal val="visible"/>
                                      </p:to>
                                    </p:set>
                                    <p:animEffect transition="in" filter="fade">
                                      <p:cBhvr>
                                        <p:cTn id="21" dur="1000"/>
                                        <p:tgtEl>
                                          <p:spTgt spid="54275">
                                            <p:txEl>
                                              <p:pRg st="7" end="7"/>
                                            </p:txEl>
                                          </p:spTgt>
                                        </p:tgtEl>
                                      </p:cBhvr>
                                    </p:animEffect>
                                    <p:anim calcmode="lin" valueType="num">
                                      <p:cBhvr>
                                        <p:cTn id="22" dur="1000" fill="hold"/>
                                        <p:tgtEl>
                                          <p:spTgt spid="54275">
                                            <p:txEl>
                                              <p:pRg st="7" end="7"/>
                                            </p:txEl>
                                          </p:spTgt>
                                        </p:tgtEl>
                                        <p:attrNameLst>
                                          <p:attrName>ppt_x</p:attrName>
                                        </p:attrNameLst>
                                      </p:cBhvr>
                                      <p:tavLst>
                                        <p:tav tm="0">
                                          <p:val>
                                            <p:strVal val="#ppt_x"/>
                                          </p:val>
                                        </p:tav>
                                        <p:tav tm="100000">
                                          <p:val>
                                            <p:strVal val="#ppt_x"/>
                                          </p:val>
                                        </p:tav>
                                      </p:tavLst>
                                    </p:anim>
                                    <p:anim calcmode="lin" valueType="num">
                                      <p:cBhvr>
                                        <p:cTn id="23" dur="1000" fill="hold"/>
                                        <p:tgtEl>
                                          <p:spTgt spid="54275">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5"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36625"/>
          </a:xfrm>
          <a:solidFill>
            <a:schemeClr val="bg1">
              <a:lumMod val="40000"/>
              <a:lumOff val="60000"/>
            </a:schemeClr>
          </a:solidFill>
          <a:ln>
            <a:noFill/>
          </a:ln>
          <a:extLst>
            <a:ext uri="{91240B29-F687-4F45-9708-019B960494DF}">
              <a14:hiddenLine xmlns:a14="http://schemas.microsoft.com/office/drawing/2010/main" w="12700">
                <a:solidFill>
                  <a:srgbClr val="000000"/>
                </a:solidFill>
                <a:miter lim="800000"/>
                <a:headEnd/>
                <a:tailEnd/>
              </a14:hiddenLine>
            </a:ext>
          </a:extLst>
        </p:spPr>
        <p:txBody>
          <a:bodyPr vert="horz" wrap="square" lIns="90488" tIns="44450" rIns="90488" bIns="44450" numCol="1" anchor="b" anchorCtr="0" compatLnSpc="1">
            <a:prstTxWarp prst="textNoShape">
              <a:avLst/>
            </a:prstTxWarp>
          </a:bodyPr>
          <a:lstStyle/>
          <a:p>
            <a:pPr algn="ctr"/>
            <a:r>
              <a:rPr lang="en-GB" b="1" kern="1200" dirty="0"/>
              <a:t>19 </a:t>
            </a:r>
            <a:r>
              <a:rPr lang="en-GB" b="1" kern="1200" dirty="0"/>
              <a:t>April 2016 </a:t>
            </a:r>
            <a:r>
              <a:rPr lang="en-GB" b="1" kern="1200" dirty="0" smtClean="0"/>
              <a:t>Package: DSM</a:t>
            </a:r>
            <a:endParaRPr lang="en-GB" b="1" kern="1200" dirty="0"/>
          </a:p>
        </p:txBody>
      </p:sp>
      <p:sp>
        <p:nvSpPr>
          <p:cNvPr id="3" name="Content Placeholder 2"/>
          <p:cNvSpPr>
            <a:spLocks noGrp="1"/>
          </p:cNvSpPr>
          <p:nvPr>
            <p:ph idx="1"/>
          </p:nvPr>
        </p:nvSpPr>
        <p:spPr>
          <a:xfrm>
            <a:off x="199608" y="1607065"/>
            <a:ext cx="8652989" cy="3744937"/>
          </a:xfrm>
        </p:spPr>
        <p:txBody>
          <a:bodyPr/>
          <a:lstStyle/>
          <a:p>
            <a:pPr lvl="0" eaLnBrk="1" fontAlgn="auto" hangingPunct="1">
              <a:spcBef>
                <a:spcPts val="600"/>
              </a:spcBef>
              <a:spcAft>
                <a:spcPts val="800"/>
              </a:spcAft>
              <a:buClrTx/>
              <a:buFont typeface="Arial" panose="020B0604020202020204" pitchFamily="34" charset="0"/>
              <a:buChar char="•"/>
              <a:defRPr/>
            </a:pPr>
            <a:r>
              <a:rPr lang="en-GB" sz="2800" i="0" kern="1200" dirty="0" smtClean="0">
                <a:solidFill>
                  <a:srgbClr val="006699"/>
                </a:solidFill>
                <a:latin typeface="Calibri" charset="0"/>
                <a:ea typeface="Calibri" charset="0"/>
                <a:cs typeface="Calibri" charset="0"/>
              </a:rPr>
              <a:t>Communication on Digitising European Industry</a:t>
            </a:r>
          </a:p>
          <a:p>
            <a:pPr lvl="0" eaLnBrk="1" fontAlgn="auto" hangingPunct="1">
              <a:spcBef>
                <a:spcPts val="600"/>
              </a:spcBef>
              <a:spcAft>
                <a:spcPts val="800"/>
              </a:spcAft>
              <a:buClrTx/>
              <a:buFont typeface="Arial" panose="020B0604020202020204" pitchFamily="34" charset="0"/>
              <a:buChar char="•"/>
              <a:defRPr/>
            </a:pPr>
            <a:r>
              <a:rPr lang="en-GB" sz="2800" i="0" kern="1200" dirty="0" smtClean="0">
                <a:solidFill>
                  <a:srgbClr val="006699"/>
                </a:solidFill>
                <a:latin typeface="Calibri" charset="0"/>
                <a:ea typeface="Calibri" charset="0"/>
                <a:cs typeface="Calibri" charset="0"/>
              </a:rPr>
              <a:t>Communication on European Cloud initiative</a:t>
            </a:r>
          </a:p>
          <a:p>
            <a:pPr marL="457200" lvl="1" indent="0" eaLnBrk="1" fontAlgn="auto" hangingPunct="1">
              <a:spcBef>
                <a:spcPts val="600"/>
              </a:spcBef>
              <a:spcAft>
                <a:spcPts val="800"/>
              </a:spcAft>
              <a:buClrTx/>
              <a:buNone/>
              <a:defRPr/>
            </a:pPr>
            <a:r>
              <a:rPr lang="en-GB" b="0" dirty="0" smtClean="0">
                <a:solidFill>
                  <a:srgbClr val="006699"/>
                </a:solidFill>
                <a:latin typeface="Calibri" charset="0"/>
                <a:ea typeface="Calibri" charset="0"/>
                <a:cs typeface="Calibri" charset="0"/>
                <a:sym typeface="Wingdings"/>
              </a:rPr>
              <a:t>  </a:t>
            </a:r>
            <a:r>
              <a:rPr lang="en-GB" b="0" dirty="0" smtClean="0">
                <a:solidFill>
                  <a:srgbClr val="006699"/>
                </a:solidFill>
                <a:latin typeface="Calibri" charset="0"/>
                <a:ea typeface="Calibri" charset="0"/>
                <a:cs typeface="Calibri" charset="0"/>
              </a:rPr>
              <a:t>Vision document and framework for future actions</a:t>
            </a:r>
            <a:endParaRPr lang="en-GB" b="0" kern="1200" dirty="0" smtClean="0">
              <a:solidFill>
                <a:srgbClr val="006699"/>
              </a:solidFill>
              <a:latin typeface="Calibri" charset="0"/>
              <a:ea typeface="Calibri" charset="0"/>
              <a:cs typeface="Calibri" charset="0"/>
            </a:endParaRPr>
          </a:p>
          <a:p>
            <a:pPr lvl="0" eaLnBrk="1" fontAlgn="auto" hangingPunct="1">
              <a:spcBef>
                <a:spcPts val="600"/>
              </a:spcBef>
              <a:spcAft>
                <a:spcPts val="800"/>
              </a:spcAft>
              <a:buClrTx/>
              <a:buFont typeface="Arial" panose="020B0604020202020204" pitchFamily="34" charset="0"/>
              <a:buChar char="•"/>
              <a:defRPr/>
            </a:pPr>
            <a:r>
              <a:rPr lang="en-GB" sz="2800" i="0" kern="1200" dirty="0" smtClean="0">
                <a:solidFill>
                  <a:srgbClr val="006699"/>
                </a:solidFill>
                <a:latin typeface="Calibri" charset="0"/>
                <a:ea typeface="Calibri" charset="0"/>
                <a:cs typeface="Calibri" charset="0"/>
              </a:rPr>
              <a:t>Communication on the e-Government Action Plan</a:t>
            </a:r>
          </a:p>
          <a:p>
            <a:pPr marL="457200" lvl="1" indent="0" eaLnBrk="1" fontAlgn="auto" hangingPunct="1">
              <a:spcBef>
                <a:spcPts val="600"/>
              </a:spcBef>
              <a:spcAft>
                <a:spcPts val="800"/>
              </a:spcAft>
              <a:buClrTx/>
              <a:buNone/>
              <a:defRPr/>
            </a:pPr>
            <a:r>
              <a:rPr lang="en-GB" b="0" dirty="0" smtClean="0">
                <a:solidFill>
                  <a:srgbClr val="006699"/>
                </a:solidFill>
                <a:latin typeface="Calibri" charset="0"/>
                <a:ea typeface="Calibri" charset="0"/>
                <a:cs typeface="Calibri" charset="0"/>
                <a:sym typeface="Wingdings"/>
              </a:rPr>
              <a:t>   </a:t>
            </a:r>
            <a:r>
              <a:rPr lang="en-GB" b="0" dirty="0" smtClean="0">
                <a:solidFill>
                  <a:srgbClr val="006699"/>
                </a:solidFill>
                <a:latin typeface="Calibri" charset="0"/>
                <a:ea typeface="Calibri" charset="0"/>
                <a:cs typeface="Calibri" charset="0"/>
              </a:rPr>
              <a:t>Digital transformation of public services</a:t>
            </a:r>
            <a:endParaRPr lang="en-GB" b="0" kern="1200" dirty="0" smtClean="0">
              <a:solidFill>
                <a:srgbClr val="006699"/>
              </a:solidFill>
              <a:latin typeface="Calibri" charset="0"/>
              <a:ea typeface="Calibri" charset="0"/>
              <a:cs typeface="Calibri" charset="0"/>
            </a:endParaRPr>
          </a:p>
          <a:p>
            <a:pPr lvl="0" eaLnBrk="1" fontAlgn="auto" hangingPunct="1">
              <a:spcBef>
                <a:spcPts val="600"/>
              </a:spcBef>
              <a:spcAft>
                <a:spcPts val="800"/>
              </a:spcAft>
              <a:buClrTx/>
              <a:buFont typeface="Arial" panose="020B0604020202020204" pitchFamily="34" charset="0"/>
              <a:buChar char="•"/>
              <a:defRPr/>
            </a:pPr>
            <a:r>
              <a:rPr lang="en-GB" sz="2800" i="0" kern="1200" dirty="0" smtClean="0">
                <a:solidFill>
                  <a:srgbClr val="C00000"/>
                </a:solidFill>
                <a:latin typeface="Calibri" charset="0"/>
                <a:ea typeface="Calibri" charset="0"/>
                <a:cs typeface="Calibri" charset="0"/>
              </a:rPr>
              <a:t>Communication on ICT standardisation priorities for the DSM [COM(2016) 176]</a:t>
            </a:r>
          </a:p>
        </p:txBody>
      </p:sp>
    </p:spTree>
    <p:extLst>
      <p:ext uri="{BB962C8B-B14F-4D97-AF65-F5344CB8AC3E}">
        <p14:creationId xmlns:p14="http://schemas.microsoft.com/office/powerpoint/2010/main" val="112138406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ube 8"/>
          <p:cNvSpPr/>
          <p:nvPr/>
        </p:nvSpPr>
        <p:spPr bwMode="auto">
          <a:xfrm>
            <a:off x="1691680" y="2060847"/>
            <a:ext cx="1152128" cy="4187498"/>
          </a:xfrm>
          <a:prstGeom prst="cube">
            <a:avLst/>
          </a:prstGeom>
          <a:solidFill>
            <a:srgbClr val="CCFFFF"/>
          </a:solidFill>
          <a:ln w="28575" cap="flat" cmpd="sng" algn="ctr">
            <a:solidFill>
              <a:srgbClr val="BDDEFF"/>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3175"/>
            <a:endParaRPr lang="en-GB" sz="1200" smtClean="0">
              <a:solidFill>
                <a:srgbClr val="0F5494"/>
              </a:solidFill>
              <a:latin typeface="Verdana" pitchFamily="34" charset="0"/>
            </a:endParaRPr>
          </a:p>
        </p:txBody>
      </p:sp>
      <p:sp>
        <p:nvSpPr>
          <p:cNvPr id="5" name="Cube 4"/>
          <p:cNvSpPr/>
          <p:nvPr/>
        </p:nvSpPr>
        <p:spPr bwMode="auto">
          <a:xfrm>
            <a:off x="6300192" y="2060847"/>
            <a:ext cx="1152128" cy="4187497"/>
          </a:xfrm>
          <a:prstGeom prst="cube">
            <a:avLst/>
          </a:prstGeom>
          <a:solidFill>
            <a:srgbClr val="CCFFFF"/>
          </a:solidFill>
          <a:ln w="28575" cap="flat" cmpd="sng" algn="ctr">
            <a:solidFill>
              <a:srgbClr val="BDDEFF"/>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3175"/>
            <a:endParaRPr lang="en-GB" sz="1200" dirty="0" smtClean="0">
              <a:solidFill>
                <a:srgbClr val="0F5494"/>
              </a:solidFill>
              <a:latin typeface="Verdana" pitchFamily="34" charset="0"/>
            </a:endParaRPr>
          </a:p>
        </p:txBody>
      </p:sp>
      <p:sp>
        <p:nvSpPr>
          <p:cNvPr id="7" name="Isosceles Triangle 6"/>
          <p:cNvSpPr/>
          <p:nvPr/>
        </p:nvSpPr>
        <p:spPr bwMode="auto">
          <a:xfrm>
            <a:off x="-36512" y="980728"/>
            <a:ext cx="9144000" cy="1489516"/>
          </a:xfrm>
          <a:prstGeom prst="triangle">
            <a:avLst/>
          </a:prstGeom>
          <a:solidFill>
            <a:srgbClr val="CCFFCC"/>
          </a:solidFill>
          <a:ln w="9525" cap="flat" cmpd="sng" algn="ctr">
            <a:solidFill>
              <a:schemeClr val="tx1"/>
            </a:solidFill>
            <a:prstDash val="solid"/>
            <a:round/>
            <a:headEnd type="none" w="med" len="med"/>
            <a:tailEnd type="none" w="med" len="med"/>
          </a:ln>
          <a:effectLst/>
          <a:scene3d>
            <a:camera prst="orthographicFront"/>
            <a:lightRig rig="threePt" dir="t"/>
          </a:scene3d>
          <a:sp3d>
            <a:bevelT w="165100"/>
          </a:sp3d>
          <a:extLst/>
        </p:spPr>
        <p:txBody>
          <a:bodyPr vert="horz" wrap="square" lIns="91440" tIns="45720" rIns="91440" bIns="45720" numCol="1" rtlCol="0" anchor="ctr" anchorCtr="0" compatLnSpc="1">
            <a:prstTxWarp prst="textNoShape">
              <a:avLst/>
            </a:prstTxWarp>
          </a:bodyPr>
          <a:lstStyle/>
          <a:p>
            <a:pPr marL="3175"/>
            <a:endParaRPr lang="en-GB" sz="1200" smtClean="0">
              <a:solidFill>
                <a:srgbClr val="0F5494"/>
              </a:solidFill>
              <a:latin typeface="Verdana" pitchFamily="34" charset="0"/>
            </a:endParaRPr>
          </a:p>
        </p:txBody>
      </p:sp>
      <p:sp>
        <p:nvSpPr>
          <p:cNvPr id="9218" name="Title 1"/>
          <p:cNvSpPr>
            <a:spLocks noGrp="1"/>
          </p:cNvSpPr>
          <p:nvPr>
            <p:ph type="title"/>
          </p:nvPr>
        </p:nvSpPr>
        <p:spPr>
          <a:xfrm>
            <a:off x="0" y="57150"/>
            <a:ext cx="9144000" cy="973881"/>
          </a:xfrm>
          <a:solidFill>
            <a:schemeClr val="bg1">
              <a:lumMod val="40000"/>
              <a:lumOff val="60000"/>
            </a:schemeClr>
          </a:solidFill>
          <a:ln>
            <a:noFill/>
          </a:ln>
          <a:extLst>
            <a:ext uri="{91240B29-F687-4F45-9708-019B960494DF}">
              <a14:hiddenLine xmlns:a14="http://schemas.microsoft.com/office/drawing/2010/main" w="12700">
                <a:solidFill>
                  <a:srgbClr val="000000"/>
                </a:solidFill>
                <a:miter lim="800000"/>
                <a:headEnd/>
                <a:tailEnd/>
              </a14:hiddenLine>
            </a:ext>
          </a:extLst>
        </p:spPr>
        <p:txBody>
          <a:bodyPr vert="horz" wrap="square" lIns="90488" tIns="44450" rIns="90488" bIns="44450" numCol="1" anchor="b" anchorCtr="0" compatLnSpc="1">
            <a:prstTxWarp prst="textNoShape">
              <a:avLst/>
            </a:prstTxWarp>
          </a:bodyPr>
          <a:lstStyle/>
          <a:p>
            <a:pPr algn="ctr"/>
            <a:r>
              <a:rPr lang="en-US" altLang="en-US" b="1" kern="1200" dirty="0"/>
              <a:t>2 pillar-plan</a:t>
            </a:r>
            <a:endParaRPr lang="en-GB" altLang="en-US" b="1" kern="1200" dirty="0"/>
          </a:p>
        </p:txBody>
      </p:sp>
      <p:sp>
        <p:nvSpPr>
          <p:cNvPr id="3" name="Content Placeholder 2"/>
          <p:cNvSpPr>
            <a:spLocks noGrp="1"/>
          </p:cNvSpPr>
          <p:nvPr>
            <p:ph idx="1"/>
          </p:nvPr>
        </p:nvSpPr>
        <p:spPr>
          <a:xfrm>
            <a:off x="408112" y="2492896"/>
            <a:ext cx="3875856" cy="1512168"/>
          </a:xfrm>
        </p:spPr>
        <p:txBody>
          <a:bodyPr/>
          <a:lstStyle/>
          <a:p>
            <a:pPr marL="0" indent="0" algn="ctr">
              <a:buClrTx/>
              <a:buNone/>
              <a:defRPr/>
            </a:pPr>
            <a:r>
              <a:rPr lang="en-US" sz="2800" b="1" kern="1200" dirty="0" smtClean="0">
                <a:solidFill>
                  <a:srgbClr val="006699"/>
                </a:solidFill>
                <a:latin typeface="Calibri" panose="020F0502020204030204" pitchFamily="34" charset="0"/>
              </a:rPr>
              <a:t>1.- Priority setting</a:t>
            </a:r>
            <a:endParaRPr lang="en-US" sz="2800" b="1" kern="1200" dirty="0">
              <a:solidFill>
                <a:srgbClr val="006699"/>
              </a:solidFill>
              <a:latin typeface="Calibri" panose="020F0502020204030204" pitchFamily="34" charset="0"/>
            </a:endParaRPr>
          </a:p>
          <a:p>
            <a:pPr marL="0" indent="0" algn="ctr">
              <a:buClrTx/>
              <a:buNone/>
              <a:defRPr/>
            </a:pPr>
            <a:r>
              <a:rPr lang="en-US" b="1" i="0" dirty="0">
                <a:solidFill>
                  <a:srgbClr val="006699"/>
                </a:solidFill>
                <a:latin typeface="Calibri" panose="020F0502020204030204" pitchFamily="34" charset="0"/>
              </a:rPr>
              <a:t>I</a:t>
            </a:r>
            <a:r>
              <a:rPr lang="en-US" b="1" i="0" dirty="0" smtClean="0">
                <a:solidFill>
                  <a:srgbClr val="006699"/>
                </a:solidFill>
                <a:latin typeface="Calibri" panose="020F0502020204030204" pitchFamily="34" charset="0"/>
              </a:rPr>
              <a:t>dentification of priority building blocks </a:t>
            </a:r>
          </a:p>
          <a:p>
            <a:pPr marL="0" indent="0">
              <a:buClrTx/>
              <a:buNone/>
              <a:defRPr/>
            </a:pPr>
            <a:endParaRPr lang="en-US" i="0" dirty="0">
              <a:solidFill>
                <a:srgbClr val="006699"/>
              </a:solidFill>
              <a:latin typeface="Calibri" panose="020F0502020204030204" pitchFamily="34" charset="0"/>
            </a:endParaRPr>
          </a:p>
          <a:p>
            <a:pPr marL="0" indent="0">
              <a:buClrTx/>
              <a:buNone/>
              <a:defRPr/>
            </a:pPr>
            <a:r>
              <a:rPr lang="en-US" i="0" dirty="0" smtClean="0">
                <a:solidFill>
                  <a:srgbClr val="006699"/>
                </a:solidFill>
                <a:latin typeface="Calibri" panose="020F0502020204030204" pitchFamily="34" charset="0"/>
              </a:rPr>
              <a:t> </a:t>
            </a:r>
          </a:p>
          <a:p>
            <a:pPr marL="457200" indent="-457200">
              <a:buClrTx/>
              <a:buFont typeface="+mj-lt"/>
              <a:buAutoNum type="arabicPeriod"/>
              <a:defRPr/>
            </a:pPr>
            <a:endParaRPr lang="en-US" i="0" dirty="0">
              <a:solidFill>
                <a:srgbClr val="006699"/>
              </a:solidFill>
              <a:latin typeface="Calibri" panose="020F0502020204030204" pitchFamily="34" charset="0"/>
            </a:endParaRPr>
          </a:p>
          <a:p>
            <a:pPr marL="0" indent="0">
              <a:buClrTx/>
              <a:buNone/>
              <a:defRPr/>
            </a:pPr>
            <a:endParaRPr lang="en-US" b="1" i="0" dirty="0" smtClean="0">
              <a:solidFill>
                <a:srgbClr val="006699"/>
              </a:solidFill>
              <a:latin typeface="Calibri" panose="020F0502020204030204" pitchFamily="34" charset="0"/>
              <a:sym typeface="Wingdings" panose="05000000000000000000" pitchFamily="2" charset="2"/>
            </a:endParaRPr>
          </a:p>
          <a:p>
            <a:pPr marL="0" indent="0">
              <a:buClrTx/>
              <a:buNone/>
              <a:defRPr/>
            </a:pPr>
            <a:endParaRPr lang="en-US" b="1" i="0" dirty="0" smtClean="0">
              <a:solidFill>
                <a:srgbClr val="006699"/>
              </a:solidFill>
              <a:effectLst>
                <a:outerShdw blurRad="38100" dist="38100" dir="2700000" algn="tl">
                  <a:srgbClr val="000000">
                    <a:alpha val="43137"/>
                  </a:srgbClr>
                </a:outerShdw>
              </a:effectLst>
              <a:latin typeface="Calibri" panose="020F0502020204030204" pitchFamily="34" charset="0"/>
            </a:endParaRPr>
          </a:p>
        </p:txBody>
      </p:sp>
      <p:sp>
        <p:nvSpPr>
          <p:cNvPr id="9220" name="Slide Number Placeholder 3"/>
          <p:cNvSpPr>
            <a:spLocks noGrp="1"/>
          </p:cNvSpPr>
          <p:nvPr>
            <p:ph type="sldNum" sz="quarter" idx="4294967295"/>
          </p:nvPr>
        </p:nvSpPr>
        <p:spPr>
          <a:xfrm>
            <a:off x="7010400" y="6245225"/>
            <a:ext cx="2133600" cy="476250"/>
          </a:xfrm>
          <a:prstGeom prst="rect">
            <a:avLst/>
          </a:prstGeom>
          <a:noFill/>
        </p:spPr>
        <p:txBody>
          <a:bodyPr/>
          <a:lstStyle>
            <a:lvl1pPr eaLnBrk="0" hangingPunct="0">
              <a:spcBef>
                <a:spcPct val="20000"/>
              </a:spcBef>
              <a:buClr>
                <a:schemeClr val="bg1"/>
              </a:buClr>
              <a:buChar char="•"/>
              <a:defRPr sz="2400" i="1">
                <a:solidFill>
                  <a:srgbClr val="0F5494"/>
                </a:solidFill>
                <a:latin typeface="Verdana" pitchFamily="34" charset="0"/>
              </a:defRPr>
            </a:lvl1pPr>
            <a:lvl2pPr marL="742950" indent="-285750" eaLnBrk="0" hangingPunct="0">
              <a:spcBef>
                <a:spcPct val="20000"/>
              </a:spcBef>
              <a:buClr>
                <a:srgbClr val="009FBA"/>
              </a:buClr>
              <a:buChar char="•"/>
              <a:defRPr sz="2000" b="1">
                <a:solidFill>
                  <a:srgbClr val="0F5494"/>
                </a:solidFill>
                <a:latin typeface="Verdana" pitchFamily="34" charset="0"/>
              </a:defRPr>
            </a:lvl2pPr>
            <a:lvl3pPr marL="1143000" indent="-228600" eaLnBrk="0" hangingPunct="0">
              <a:spcBef>
                <a:spcPct val="20000"/>
              </a:spcBef>
              <a:defRPr sz="1400">
                <a:solidFill>
                  <a:srgbClr val="0F5494"/>
                </a:solidFill>
                <a:latin typeface="Verdana"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ClrTx/>
              <a:buFontTx/>
              <a:buNone/>
            </a:pPr>
            <a:fld id="{09A65773-C85D-49E8-A346-B421AFC7FC79}" type="slidenum">
              <a:rPr lang="en-GB" altLang="en-US" sz="1400" i="0" smtClean="0">
                <a:solidFill>
                  <a:srgbClr val="000000"/>
                </a:solidFill>
                <a:latin typeface="Arial" pitchFamily="34" charset="0"/>
              </a:rPr>
              <a:pPr eaLnBrk="1" hangingPunct="1">
                <a:spcBef>
                  <a:spcPct val="0"/>
                </a:spcBef>
                <a:buClrTx/>
                <a:buFontTx/>
                <a:buNone/>
              </a:pPr>
              <a:t>16</a:t>
            </a:fld>
            <a:endParaRPr lang="en-GB" altLang="en-US" sz="1400" i="0" smtClean="0">
              <a:solidFill>
                <a:srgbClr val="000000"/>
              </a:solidFill>
              <a:latin typeface="Arial" pitchFamily="34" charset="0"/>
            </a:endParaRPr>
          </a:p>
        </p:txBody>
      </p:sp>
      <p:sp>
        <p:nvSpPr>
          <p:cNvPr id="2" name="TextBox 1"/>
          <p:cNvSpPr txBox="1"/>
          <p:nvPr/>
        </p:nvSpPr>
        <p:spPr>
          <a:xfrm>
            <a:off x="717234" y="5797713"/>
            <a:ext cx="7636507" cy="1200329"/>
          </a:xfrm>
          <a:prstGeom prst="rect">
            <a:avLst/>
          </a:prstGeom>
          <a:solidFill>
            <a:srgbClr val="FFCC66"/>
          </a:solidFill>
          <a:ln>
            <a:solidFill>
              <a:srgbClr val="FF0000"/>
            </a:solidFill>
          </a:ln>
          <a:scene3d>
            <a:camera prst="orthographicFront"/>
            <a:lightRig rig="threePt" dir="t"/>
          </a:scene3d>
          <a:sp3d>
            <a:bevelB w="139700"/>
          </a:sp3d>
        </p:spPr>
        <p:txBody>
          <a:bodyPr wrap="square" rtlCol="0">
            <a:spAutoFit/>
          </a:bodyPr>
          <a:lstStyle/>
          <a:p>
            <a:pPr algn="ctr"/>
            <a:r>
              <a:rPr lang="en-US" b="1" dirty="0">
                <a:solidFill>
                  <a:srgbClr val="006699"/>
                </a:solidFill>
                <a:latin typeface="Calibri" panose="020F0502020204030204" pitchFamily="34" charset="0"/>
                <a:sym typeface="Wingdings" panose="05000000000000000000" pitchFamily="2" charset="2"/>
              </a:rPr>
              <a:t>2 parts </a:t>
            </a:r>
            <a:r>
              <a:rPr lang="en-US" b="1" dirty="0" smtClean="0">
                <a:solidFill>
                  <a:srgbClr val="006699"/>
                </a:solidFill>
                <a:latin typeface="Calibri" panose="020F0502020204030204" pitchFamily="34" charset="0"/>
                <a:sym typeface="Wingdings" panose="05000000000000000000" pitchFamily="2" charset="2"/>
              </a:rPr>
              <a:t>need </a:t>
            </a:r>
            <a:r>
              <a:rPr lang="en-US" b="1" dirty="0">
                <a:solidFill>
                  <a:srgbClr val="006699"/>
                </a:solidFill>
                <a:latin typeface="Calibri" panose="020F0502020204030204" pitchFamily="34" charset="0"/>
                <a:sym typeface="Wingdings" panose="05000000000000000000" pitchFamily="2" charset="2"/>
              </a:rPr>
              <a:t>to be pushed together </a:t>
            </a:r>
            <a:endParaRPr lang="en-US" b="1" dirty="0" smtClean="0">
              <a:solidFill>
                <a:srgbClr val="006699"/>
              </a:solidFill>
              <a:latin typeface="Calibri" panose="020F0502020204030204" pitchFamily="34" charset="0"/>
              <a:sym typeface="Wingdings" panose="05000000000000000000" pitchFamily="2" charset="2"/>
            </a:endParaRPr>
          </a:p>
          <a:p>
            <a:pPr algn="ctr"/>
            <a:r>
              <a:rPr lang="en-US" b="1" dirty="0" smtClean="0">
                <a:solidFill>
                  <a:srgbClr val="006699"/>
                </a:solidFill>
                <a:latin typeface="Calibri" panose="020F0502020204030204" pitchFamily="34" charset="0"/>
                <a:sym typeface="Wingdings" panose="05000000000000000000" pitchFamily="2" charset="2"/>
              </a:rPr>
              <a:t>with </a:t>
            </a:r>
            <a:r>
              <a:rPr lang="en-US" b="1" dirty="0">
                <a:solidFill>
                  <a:srgbClr val="006699"/>
                </a:solidFill>
                <a:latin typeface="Calibri" panose="020F0502020204030204" pitchFamily="34" charset="0"/>
                <a:sym typeface="Wingdings" panose="05000000000000000000" pitchFamily="2" charset="2"/>
              </a:rPr>
              <a:t>stakeholders at EU and international level</a:t>
            </a:r>
            <a:endParaRPr lang="en-US" b="1" dirty="0">
              <a:solidFill>
                <a:srgbClr val="006699"/>
              </a:solidFill>
              <a:latin typeface="Calibri" panose="020F0502020204030204" pitchFamily="34" charset="0"/>
            </a:endParaRPr>
          </a:p>
          <a:p>
            <a:endParaRPr lang="en-GB" dirty="0">
              <a:solidFill>
                <a:srgbClr val="006699"/>
              </a:solidFill>
            </a:endParaRPr>
          </a:p>
        </p:txBody>
      </p:sp>
      <p:sp>
        <p:nvSpPr>
          <p:cNvPr id="6" name="TextBox 5"/>
          <p:cNvSpPr txBox="1"/>
          <p:nvPr/>
        </p:nvSpPr>
        <p:spPr>
          <a:xfrm>
            <a:off x="3971708" y="2470244"/>
            <a:ext cx="5208804" cy="1200329"/>
          </a:xfrm>
          <a:prstGeom prst="rect">
            <a:avLst/>
          </a:prstGeom>
          <a:noFill/>
        </p:spPr>
        <p:txBody>
          <a:bodyPr wrap="square" rtlCol="0">
            <a:spAutoFit/>
          </a:bodyPr>
          <a:lstStyle/>
          <a:p>
            <a:pPr algn="ctr"/>
            <a:r>
              <a:rPr lang="en-US" sz="2800" b="1" i="1" dirty="0" smtClean="0">
                <a:solidFill>
                  <a:srgbClr val="006699"/>
                </a:solidFill>
                <a:latin typeface="Calibri" panose="020F0502020204030204" pitchFamily="34" charset="0"/>
              </a:rPr>
              <a:t>2.- Delivery</a:t>
            </a:r>
            <a:endParaRPr lang="en-US" sz="2000" i="1" dirty="0" smtClean="0">
              <a:solidFill>
                <a:srgbClr val="006699"/>
              </a:solidFill>
              <a:latin typeface="Calibri" panose="020F0502020204030204" pitchFamily="34" charset="0"/>
            </a:endParaRPr>
          </a:p>
          <a:p>
            <a:pPr algn="ctr"/>
            <a:r>
              <a:rPr lang="en-US" b="1" dirty="0" smtClean="0">
                <a:solidFill>
                  <a:srgbClr val="006699"/>
                </a:solidFill>
                <a:latin typeface="Calibri" panose="020F0502020204030204" pitchFamily="34" charset="0"/>
              </a:rPr>
              <a:t>High-level political process</a:t>
            </a:r>
          </a:p>
          <a:p>
            <a:pPr algn="ctr"/>
            <a:r>
              <a:rPr lang="en-US" sz="2000" dirty="0" smtClean="0">
                <a:solidFill>
                  <a:srgbClr val="006699"/>
                </a:solidFill>
                <a:latin typeface="Calibri" panose="020F0502020204030204" pitchFamily="34" charset="0"/>
              </a:rPr>
              <a:t> </a:t>
            </a:r>
            <a:r>
              <a:rPr lang="en-US" sz="1800" b="1" dirty="0" smtClean="0">
                <a:solidFill>
                  <a:srgbClr val="006699"/>
                </a:solidFill>
                <a:latin typeface="Calibri" panose="020F0502020204030204" pitchFamily="34" charset="0"/>
              </a:rPr>
              <a:t>validation, monitoring , update of actions</a:t>
            </a:r>
          </a:p>
        </p:txBody>
      </p:sp>
      <p:sp>
        <p:nvSpPr>
          <p:cNvPr id="8" name="Rectangle 7"/>
          <p:cNvSpPr/>
          <p:nvPr/>
        </p:nvSpPr>
        <p:spPr bwMode="auto">
          <a:xfrm>
            <a:off x="-180528" y="2060848"/>
            <a:ext cx="9144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3175"/>
            <a:endParaRPr lang="en-GB" sz="1200" smtClean="0">
              <a:solidFill>
                <a:srgbClr val="0F5494"/>
              </a:solidFill>
              <a:latin typeface="Verdana" pitchFamily="34" charset="0"/>
            </a:endParaRPr>
          </a:p>
        </p:txBody>
      </p:sp>
      <p:sp>
        <p:nvSpPr>
          <p:cNvPr id="4" name="TextBox 3"/>
          <p:cNvSpPr txBox="1"/>
          <p:nvPr/>
        </p:nvSpPr>
        <p:spPr>
          <a:xfrm>
            <a:off x="445218" y="3815169"/>
            <a:ext cx="3406702" cy="2246769"/>
          </a:xfrm>
          <a:prstGeom prst="rect">
            <a:avLst/>
          </a:prstGeom>
          <a:noFill/>
        </p:spPr>
        <p:txBody>
          <a:bodyPr wrap="none" rtlCol="0">
            <a:spAutoFit/>
          </a:bodyPr>
          <a:lstStyle/>
          <a:p>
            <a:pPr marL="895350" indent="-361950">
              <a:spcBef>
                <a:spcPct val="20000"/>
              </a:spcBef>
              <a:buClr>
                <a:srgbClr val="2D5EC1"/>
              </a:buClr>
              <a:buFont typeface="+mj-lt"/>
              <a:buAutoNum type="arabicPeriod"/>
              <a:defRPr/>
            </a:pPr>
            <a:r>
              <a:rPr lang="en-GB" sz="2000" kern="0" dirty="0">
                <a:solidFill>
                  <a:srgbClr val="006699"/>
                </a:solidFill>
                <a:latin typeface="Verdana"/>
              </a:rPr>
              <a:t>Cloud Computing</a:t>
            </a:r>
          </a:p>
          <a:p>
            <a:pPr marL="895350" indent="-361950">
              <a:spcBef>
                <a:spcPct val="20000"/>
              </a:spcBef>
              <a:buClr>
                <a:srgbClr val="2D5EC1"/>
              </a:buClr>
              <a:buFont typeface="+mj-lt"/>
              <a:buAutoNum type="arabicPeriod"/>
              <a:defRPr/>
            </a:pPr>
            <a:r>
              <a:rPr lang="en-GB" sz="2000" kern="0" dirty="0">
                <a:solidFill>
                  <a:srgbClr val="006699"/>
                </a:solidFill>
                <a:latin typeface="Verdana"/>
              </a:rPr>
              <a:t>Internet of Things</a:t>
            </a:r>
            <a:endParaRPr lang="en-GB" sz="2000" kern="0" noProof="1">
              <a:solidFill>
                <a:srgbClr val="006699"/>
              </a:solidFill>
              <a:latin typeface="Verdana"/>
            </a:endParaRPr>
          </a:p>
          <a:p>
            <a:pPr marL="895350" indent="-361950">
              <a:spcBef>
                <a:spcPct val="20000"/>
              </a:spcBef>
              <a:buClr>
                <a:srgbClr val="2D5EC1"/>
              </a:buClr>
              <a:buFont typeface="+mj-lt"/>
              <a:buAutoNum type="arabicPeriod"/>
              <a:defRPr/>
            </a:pPr>
            <a:r>
              <a:rPr lang="en-GB" sz="2000" kern="0" dirty="0">
                <a:solidFill>
                  <a:srgbClr val="006699"/>
                </a:solidFill>
                <a:latin typeface="Verdana"/>
              </a:rPr>
              <a:t>5G </a:t>
            </a:r>
          </a:p>
          <a:p>
            <a:pPr marL="895350" indent="-361950">
              <a:spcBef>
                <a:spcPct val="20000"/>
              </a:spcBef>
              <a:buClr>
                <a:srgbClr val="2D5EC1"/>
              </a:buClr>
              <a:buFont typeface="+mj-lt"/>
              <a:buAutoNum type="arabicPeriod"/>
              <a:defRPr/>
            </a:pPr>
            <a:r>
              <a:rPr lang="en-GB" sz="2000" kern="0" dirty="0">
                <a:solidFill>
                  <a:srgbClr val="006699"/>
                </a:solidFill>
                <a:latin typeface="Verdana"/>
              </a:rPr>
              <a:t>Cybersecurity</a:t>
            </a:r>
          </a:p>
          <a:p>
            <a:pPr marL="895350" indent="-361950">
              <a:spcBef>
                <a:spcPct val="20000"/>
              </a:spcBef>
              <a:buClr>
                <a:srgbClr val="2D5EC1"/>
              </a:buClr>
              <a:buFont typeface="+mj-lt"/>
              <a:buAutoNum type="arabicPeriod"/>
              <a:defRPr/>
            </a:pPr>
            <a:r>
              <a:rPr lang="en-GB" sz="2000" kern="0" dirty="0">
                <a:solidFill>
                  <a:srgbClr val="006699"/>
                </a:solidFill>
                <a:latin typeface="Verdana"/>
              </a:rPr>
              <a:t>Data</a:t>
            </a:r>
          </a:p>
          <a:p>
            <a:endParaRPr lang="en-GB" dirty="0">
              <a:solidFill>
                <a:srgbClr val="006699"/>
              </a:solidFill>
            </a:endParaRPr>
          </a:p>
        </p:txBody>
      </p:sp>
      <p:sp>
        <p:nvSpPr>
          <p:cNvPr id="10" name="TextBox 9"/>
          <p:cNvSpPr txBox="1"/>
          <p:nvPr/>
        </p:nvSpPr>
        <p:spPr>
          <a:xfrm>
            <a:off x="3635896" y="3573016"/>
            <a:ext cx="5399584" cy="2677656"/>
          </a:xfrm>
          <a:prstGeom prst="rect">
            <a:avLst/>
          </a:prstGeom>
          <a:noFill/>
        </p:spPr>
        <p:txBody>
          <a:bodyPr wrap="square" rtlCol="0">
            <a:spAutoFit/>
          </a:bodyPr>
          <a:lstStyle/>
          <a:p>
            <a:pPr marL="1346200" lvl="1" indent="-342900">
              <a:buFont typeface="+mj-lt"/>
              <a:buAutoNum type="arabicPeriod"/>
              <a:defRPr/>
            </a:pPr>
            <a:r>
              <a:rPr lang="en-US" sz="1800" dirty="0">
                <a:solidFill>
                  <a:srgbClr val="006699"/>
                </a:solidFill>
                <a:latin typeface="Calibri" panose="020F0502020204030204" pitchFamily="34" charset="0"/>
                <a:sym typeface="Wingdings" panose="05000000000000000000" pitchFamily="2" charset="2"/>
              </a:rPr>
              <a:t>Working closely with </a:t>
            </a:r>
            <a:r>
              <a:rPr lang="en-US" sz="1800" dirty="0" err="1" smtClean="0">
                <a:solidFill>
                  <a:srgbClr val="006699"/>
                </a:solidFill>
                <a:latin typeface="Calibri" panose="020F0502020204030204" pitchFamily="34" charset="0"/>
                <a:sym typeface="Wingdings" panose="05000000000000000000" pitchFamily="2" charset="2"/>
              </a:rPr>
              <a:t>std</a:t>
            </a:r>
            <a:r>
              <a:rPr lang="en-US" sz="1800" dirty="0" smtClean="0">
                <a:solidFill>
                  <a:srgbClr val="006699"/>
                </a:solidFill>
                <a:latin typeface="Calibri" panose="020F0502020204030204" pitchFamily="34" charset="0"/>
                <a:sym typeface="Wingdings" panose="05000000000000000000" pitchFamily="2" charset="2"/>
              </a:rPr>
              <a:t> Community</a:t>
            </a:r>
            <a:endParaRPr lang="en-US" sz="1800" dirty="0">
              <a:solidFill>
                <a:srgbClr val="006699"/>
              </a:solidFill>
              <a:latin typeface="Calibri" panose="020F0502020204030204" pitchFamily="34" charset="0"/>
              <a:sym typeface="Wingdings" panose="05000000000000000000" pitchFamily="2" charset="2"/>
            </a:endParaRPr>
          </a:p>
          <a:p>
            <a:pPr marL="1346200" lvl="1" indent="-342900">
              <a:buFont typeface="+mj-lt"/>
              <a:buAutoNum type="arabicPeriod"/>
              <a:defRPr/>
            </a:pPr>
            <a:r>
              <a:rPr lang="en-US" sz="1800" dirty="0">
                <a:solidFill>
                  <a:srgbClr val="006699"/>
                </a:solidFill>
                <a:latin typeface="Calibri" panose="020F0502020204030204" pitchFamily="34" charset="0"/>
                <a:sym typeface="Wingdings" panose="05000000000000000000" pitchFamily="2" charset="2"/>
              </a:rPr>
              <a:t>Involving Council &amp; Parliament</a:t>
            </a:r>
          </a:p>
          <a:p>
            <a:pPr marL="1346200" lvl="1" indent="-342900">
              <a:buFont typeface="+mj-lt"/>
              <a:buAutoNum type="arabicPeriod"/>
              <a:defRPr/>
            </a:pPr>
            <a:r>
              <a:rPr lang="en-US" sz="1800" dirty="0">
                <a:solidFill>
                  <a:srgbClr val="006699"/>
                </a:solidFill>
                <a:latin typeface="Calibri" panose="020F0502020204030204" pitchFamily="34" charset="0"/>
                <a:sym typeface="Wingdings" panose="05000000000000000000" pitchFamily="2" charset="2"/>
              </a:rPr>
              <a:t>Improving EU support for priorities (H2020, CEF, pilots)</a:t>
            </a:r>
          </a:p>
          <a:p>
            <a:pPr marL="1346200" lvl="1" indent="-342900">
              <a:buFont typeface="+mj-lt"/>
              <a:buAutoNum type="arabicPeriod"/>
              <a:defRPr/>
            </a:pPr>
            <a:r>
              <a:rPr lang="en-US" sz="1800" dirty="0">
                <a:solidFill>
                  <a:srgbClr val="006699"/>
                </a:solidFill>
                <a:latin typeface="Calibri" panose="020F0502020204030204" pitchFamily="34" charset="0"/>
                <a:sym typeface="Wingdings" panose="05000000000000000000" pitchFamily="2" charset="2"/>
              </a:rPr>
              <a:t>Fair and non-discriminatory access - (IPR/SEPs)</a:t>
            </a:r>
          </a:p>
          <a:p>
            <a:pPr marL="1346200" lvl="1" indent="-342900">
              <a:buFont typeface="+mj-lt"/>
              <a:buAutoNum type="arabicPeriod"/>
              <a:defRPr/>
            </a:pPr>
            <a:r>
              <a:rPr lang="en-US" sz="1800" dirty="0">
                <a:solidFill>
                  <a:srgbClr val="006699"/>
                </a:solidFill>
                <a:latin typeface="Calibri" panose="020F0502020204030204" pitchFamily="34" charset="0"/>
              </a:rPr>
              <a:t>Stronger international EU's presence &amp; cooperation</a:t>
            </a:r>
          </a:p>
          <a:p>
            <a:endParaRPr lang="en-GB" dirty="0">
              <a:solidFill>
                <a:srgbClr val="006699"/>
              </a:solidFill>
            </a:endParaRPr>
          </a:p>
        </p:txBody>
      </p:sp>
    </p:spTree>
    <p:extLst>
      <p:ext uri="{BB962C8B-B14F-4D97-AF65-F5344CB8AC3E}">
        <p14:creationId xmlns:p14="http://schemas.microsoft.com/office/powerpoint/2010/main" val="155818152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bwMode="auto">
          <a:xfrm>
            <a:off x="0" y="0"/>
            <a:ext cx="9144000" cy="936625"/>
          </a:xfrm>
          <a:prstGeom prst="rect">
            <a:avLst/>
          </a:prstGeom>
          <a:solidFill>
            <a:schemeClr val="bg1">
              <a:lumMod val="40000"/>
              <a:lumOff val="60000"/>
            </a:schemeClr>
          </a:solidFill>
          <a:ln>
            <a:noFill/>
          </a:ln>
          <a:extLst>
            <a:ext uri="{91240B29-F687-4F45-9708-019B960494DF}">
              <a14:hiddenLine xmlns:a14="http://schemas.microsoft.com/office/drawing/2010/main" w="12700">
                <a:solidFill>
                  <a:srgbClr val="000000"/>
                </a:solidFill>
                <a:miter lim="800000"/>
                <a:headEnd/>
                <a:tailEnd/>
              </a14:hiddenLine>
            </a:ext>
          </a:extLst>
        </p:spPr>
        <p:txBody>
          <a:bodyPr vert="horz" wrap="square" lIns="90488" tIns="44450" rIns="90488" bIns="44450" numCol="1" anchor="b" anchorCtr="0" compatLnSpc="1">
            <a:prstTxWarp prst="textNoShape">
              <a:avLst/>
            </a:prstTxWarp>
          </a:bodyPr>
          <a:lstStyle>
            <a:defPPr>
              <a:defRPr lang="en-US"/>
            </a:defPPr>
            <a:lvl1pPr algn="ctr" eaLnBrk="0" hangingPunct="0">
              <a:defRPr sz="4000" b="1">
                <a:solidFill>
                  <a:srgbClr val="006699"/>
                </a:solidFill>
                <a:latin typeface="Calibri" pitchFamily="34" charset="0"/>
                <a:ea typeface="Calibri" pitchFamily="34" charset="0"/>
                <a:cs typeface="Calibri" pitchFamily="34" charset="0"/>
              </a:defRPr>
            </a:lvl1pPr>
          </a:lstStyle>
          <a:p>
            <a:r>
              <a:rPr lang="en-GB" altLang="en-US" dirty="0"/>
              <a:t>Joint Initiative on </a:t>
            </a:r>
            <a:r>
              <a:rPr lang="en-GB" altLang="en-US" dirty="0" smtClean="0"/>
              <a:t>Standardisation</a:t>
            </a:r>
            <a:endParaRPr lang="en-GB" altLang="en-US" dirty="0"/>
          </a:p>
        </p:txBody>
      </p:sp>
      <p:sp>
        <p:nvSpPr>
          <p:cNvPr id="3" name="Down Arrow 2"/>
          <p:cNvSpPr/>
          <p:nvPr/>
        </p:nvSpPr>
        <p:spPr bwMode="auto">
          <a:xfrm>
            <a:off x="4932040" y="4221088"/>
            <a:ext cx="484632" cy="978408"/>
          </a:xfrm>
          <a:prstGeom prst="downArrow">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3175" marR="0" indent="0" algn="ctr" defTabSz="914400" rtl="0" eaLnBrk="1" fontAlgn="base" latinLnBrk="0" hangingPunct="1">
              <a:lnSpc>
                <a:spcPct val="100000"/>
              </a:lnSpc>
              <a:spcBef>
                <a:spcPct val="0"/>
              </a:spcBef>
              <a:spcAft>
                <a:spcPct val="0"/>
              </a:spcAft>
              <a:buClrTx/>
              <a:buSzTx/>
              <a:buFontTx/>
              <a:buNone/>
              <a:tabLst/>
            </a:pPr>
            <a:endParaRPr kumimoji="0" lang="en-GB" sz="1200" b="0" i="0" u="none" strike="noStrike" cap="none" normalizeH="0" baseline="0" smtClean="0">
              <a:ln>
                <a:noFill/>
              </a:ln>
              <a:solidFill>
                <a:srgbClr val="0F5494"/>
              </a:solidFill>
              <a:effectLst/>
              <a:latin typeface="Verdana" pitchFamily="34" charset="0"/>
            </a:endParaRPr>
          </a:p>
        </p:txBody>
      </p:sp>
      <p:sp>
        <p:nvSpPr>
          <p:cNvPr id="7" name="Content Placeholder 1"/>
          <p:cNvSpPr txBox="1">
            <a:spLocks/>
          </p:cNvSpPr>
          <p:nvPr/>
        </p:nvSpPr>
        <p:spPr bwMode="auto">
          <a:xfrm>
            <a:off x="142999" y="1434481"/>
            <a:ext cx="9001001" cy="46447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bg1"/>
              </a:buClr>
              <a:buChar char="•"/>
              <a:defRPr sz="2400" i="1">
                <a:solidFill>
                  <a:srgbClr val="0F5494"/>
                </a:solidFill>
                <a:latin typeface="+mn-lt"/>
                <a:ea typeface="+mn-ea"/>
                <a:cs typeface="+mn-cs"/>
              </a:defRPr>
            </a:lvl1pPr>
            <a:lvl2pPr marL="742950" indent="-285750" algn="l" rtl="0" eaLnBrk="0" fontAlgn="base" hangingPunct="0">
              <a:spcBef>
                <a:spcPct val="20000"/>
              </a:spcBef>
              <a:spcAft>
                <a:spcPct val="0"/>
              </a:spcAft>
              <a:buClr>
                <a:srgbClr val="009FBA"/>
              </a:buClr>
              <a:buChar char="•"/>
              <a:defRPr sz="2000" b="1">
                <a:solidFill>
                  <a:srgbClr val="0F5494"/>
                </a:solidFill>
                <a:latin typeface="+mn-lt"/>
              </a:defRPr>
            </a:lvl2pPr>
            <a:lvl3pPr marL="1143000" indent="-228600" algn="l" rtl="0" eaLnBrk="0" fontAlgn="base" hangingPunct="0">
              <a:spcBef>
                <a:spcPct val="20000"/>
              </a:spcBef>
              <a:spcAft>
                <a:spcPct val="0"/>
              </a:spcAft>
              <a:defRPr sz="1400">
                <a:solidFill>
                  <a:srgbClr val="0F5494"/>
                </a:solidFill>
                <a:latin typeface="+mn-lt"/>
              </a:defRPr>
            </a:lvl3pPr>
            <a:lvl4pPr marL="1600200" indent="-228600" algn="l" rtl="0" eaLnBrk="0" fontAlgn="base" hangingPunct="0">
              <a:spcBef>
                <a:spcPct val="20000"/>
              </a:spcBef>
              <a:spcAft>
                <a:spcPct val="0"/>
              </a:spcAft>
              <a:buChar char="–"/>
              <a:defRPr sz="2000">
                <a:solidFill>
                  <a:schemeClr val="tx1"/>
                </a:solidFill>
                <a:latin typeface="Arial" charset="0"/>
              </a:defRPr>
            </a:lvl4pPr>
            <a:lvl5pPr marL="2057400" indent="-228600" algn="l" rtl="0" eaLnBrk="0" fontAlgn="base" hangingPunct="0">
              <a:spcBef>
                <a:spcPct val="20000"/>
              </a:spcBef>
              <a:spcAft>
                <a:spcPct val="0"/>
              </a:spcAft>
              <a:buChar char="»"/>
              <a:defRPr sz="2000">
                <a:solidFill>
                  <a:schemeClr val="tx1"/>
                </a:solidFill>
                <a:latin typeface="Arial" charset="0"/>
              </a:defRPr>
            </a:lvl5pPr>
            <a:lvl6pPr marL="2514600" indent="-228600" algn="l" rtl="0" fontAlgn="base">
              <a:spcBef>
                <a:spcPct val="20000"/>
              </a:spcBef>
              <a:spcAft>
                <a:spcPct val="0"/>
              </a:spcAft>
              <a:buChar char="»"/>
              <a:defRPr sz="2000">
                <a:solidFill>
                  <a:schemeClr val="tx1"/>
                </a:solidFill>
                <a:latin typeface="Arial" charset="0"/>
              </a:defRPr>
            </a:lvl6pPr>
            <a:lvl7pPr marL="2971800" indent="-228600" algn="l" rtl="0" fontAlgn="base">
              <a:spcBef>
                <a:spcPct val="20000"/>
              </a:spcBef>
              <a:spcAft>
                <a:spcPct val="0"/>
              </a:spcAft>
              <a:buChar char="»"/>
              <a:defRPr sz="2000">
                <a:solidFill>
                  <a:schemeClr val="tx1"/>
                </a:solidFill>
                <a:latin typeface="Arial" charset="0"/>
              </a:defRPr>
            </a:lvl7pPr>
            <a:lvl8pPr marL="3429000" indent="-228600" algn="l" rtl="0" fontAlgn="base">
              <a:spcBef>
                <a:spcPct val="20000"/>
              </a:spcBef>
              <a:spcAft>
                <a:spcPct val="0"/>
              </a:spcAft>
              <a:buChar char="»"/>
              <a:defRPr sz="2000">
                <a:solidFill>
                  <a:schemeClr val="tx1"/>
                </a:solidFill>
                <a:latin typeface="Arial" charset="0"/>
              </a:defRPr>
            </a:lvl8pPr>
            <a:lvl9pPr marL="3886200" indent="-228600" algn="l" rtl="0" fontAlgn="base">
              <a:spcBef>
                <a:spcPct val="20000"/>
              </a:spcBef>
              <a:spcAft>
                <a:spcPct val="0"/>
              </a:spcAft>
              <a:buChar char="»"/>
              <a:defRPr sz="2000">
                <a:solidFill>
                  <a:schemeClr val="tx1"/>
                </a:solidFill>
                <a:latin typeface="Arial" charset="0"/>
              </a:defRPr>
            </a:lvl9pPr>
          </a:lstStyle>
          <a:p>
            <a:pPr marL="0" indent="0">
              <a:buNone/>
            </a:pPr>
            <a:r>
              <a:rPr lang="en-IN" sz="2800" i="0" dirty="0">
                <a:solidFill>
                  <a:srgbClr val="00B050"/>
                </a:solidFill>
                <a:latin typeface="Calibri" panose="020F0502020204030204" pitchFamily="34" charset="0"/>
                <a:cs typeface="Calibri" panose="020F0502020204030204" pitchFamily="34" charset="0"/>
                <a:hlinkClick r:id="rId3" action="ppaction://hlinkfile"/>
              </a:rPr>
              <a:t>European Standards for the 21st Century: COM(2016) </a:t>
            </a:r>
            <a:r>
              <a:rPr lang="en-IN" sz="2800" i="0" dirty="0" smtClean="0">
                <a:solidFill>
                  <a:srgbClr val="00B050"/>
                </a:solidFill>
                <a:latin typeface="Calibri" panose="020F0502020204030204" pitchFamily="34" charset="0"/>
                <a:cs typeface="Calibri" panose="020F0502020204030204" pitchFamily="34" charset="0"/>
                <a:hlinkClick r:id="rId3" action="ppaction://hlinkfile"/>
              </a:rPr>
              <a:t>358 dated 1/6/2016</a:t>
            </a:r>
            <a:endParaRPr lang="en-IN" sz="2800" i="0" dirty="0">
              <a:solidFill>
                <a:srgbClr val="00B050"/>
              </a:solidFill>
              <a:latin typeface="Calibri" panose="020F0502020204030204" pitchFamily="34" charset="0"/>
              <a:cs typeface="Calibri" panose="020F0502020204030204" pitchFamily="34" charset="0"/>
            </a:endParaRPr>
          </a:p>
          <a:p>
            <a:r>
              <a:rPr lang="en-GB" sz="2800" i="0" dirty="0" smtClean="0">
                <a:solidFill>
                  <a:srgbClr val="00B050"/>
                </a:solidFill>
                <a:latin typeface="Calibri" panose="020F0502020204030204" pitchFamily="34" charset="0"/>
                <a:cs typeface="Calibri" panose="020F0502020204030204" pitchFamily="34" charset="0"/>
                <a:hlinkClick r:id="rId4"/>
              </a:rPr>
              <a:t>The </a:t>
            </a:r>
            <a:r>
              <a:rPr lang="en-GB" sz="2800" i="0" dirty="0">
                <a:solidFill>
                  <a:srgbClr val="00B050"/>
                </a:solidFill>
                <a:latin typeface="Calibri" panose="020F0502020204030204" pitchFamily="34" charset="0"/>
                <a:cs typeface="Calibri" panose="020F0502020204030204" pitchFamily="34" charset="0"/>
                <a:hlinkClick r:id="rId4"/>
              </a:rPr>
              <a:t>Joint </a:t>
            </a:r>
            <a:r>
              <a:rPr lang="en-GB" sz="2800" i="0" dirty="0" smtClean="0">
                <a:solidFill>
                  <a:srgbClr val="00B050"/>
                </a:solidFill>
                <a:latin typeface="Calibri" panose="020F0502020204030204" pitchFamily="34" charset="0"/>
                <a:cs typeface="Calibri" panose="020F0502020204030204" pitchFamily="34" charset="0"/>
                <a:hlinkClick r:id="rId4"/>
              </a:rPr>
              <a:t>initiative on Standardisation</a:t>
            </a:r>
            <a:r>
              <a:rPr lang="en-GB" sz="2800" i="0" dirty="0" smtClean="0">
                <a:solidFill>
                  <a:srgbClr val="00B050"/>
                </a:solidFill>
                <a:latin typeface="Calibri" panose="020F0502020204030204" pitchFamily="34" charset="0"/>
                <a:cs typeface="Calibri" panose="020F0502020204030204" pitchFamily="34" charset="0"/>
              </a:rPr>
              <a:t>!</a:t>
            </a:r>
          </a:p>
          <a:p>
            <a:pPr marL="0" indent="0">
              <a:buNone/>
            </a:pPr>
            <a:endParaRPr lang="en-GB" sz="1400" i="0" kern="0" dirty="0" smtClean="0">
              <a:latin typeface="Calibri" panose="020F0502020204030204" pitchFamily="34" charset="0"/>
              <a:cs typeface="Calibri" panose="020F0502020204030204" pitchFamily="34" charset="0"/>
            </a:endParaRPr>
          </a:p>
          <a:p>
            <a:pPr marL="0" indent="0">
              <a:buNone/>
            </a:pPr>
            <a:r>
              <a:rPr lang="en-GB" sz="2000" i="0" kern="0" dirty="0" smtClean="0">
                <a:latin typeface="Calibri" panose="020F0502020204030204" pitchFamily="34" charset="0"/>
                <a:cs typeface="Calibri" panose="020F0502020204030204" pitchFamily="34" charset="0"/>
              </a:rPr>
              <a:t>An </a:t>
            </a:r>
            <a:r>
              <a:rPr lang="en-GB" sz="2000" i="0" kern="0" dirty="0">
                <a:latin typeface="Calibri" panose="020F0502020204030204" pitchFamily="34" charset="0"/>
                <a:cs typeface="Calibri" panose="020F0502020204030204" pitchFamily="34" charset="0"/>
              </a:rPr>
              <a:t>initiative </a:t>
            </a:r>
            <a:r>
              <a:rPr lang="en-GB" sz="2000" i="0" kern="0" dirty="0" smtClean="0">
                <a:latin typeface="Calibri" panose="020F0502020204030204" pitchFamily="34" charset="0"/>
                <a:cs typeface="Calibri" panose="020F0502020204030204" pitchFamily="34" charset="0"/>
              </a:rPr>
              <a:t>driven </a:t>
            </a:r>
            <a:r>
              <a:rPr lang="en-GB" sz="2000" i="0" kern="0" dirty="0">
                <a:latin typeface="Calibri" panose="020F0502020204030204" pitchFamily="34" charset="0"/>
                <a:cs typeface="Calibri" panose="020F0502020204030204" pitchFamily="34" charset="0"/>
              </a:rPr>
              <a:t>by all stakeholders (EU and EFTA Member States, standards organisations and bodies, European industry and industry associations, SMEs, and societal stakeholders)</a:t>
            </a:r>
            <a:r>
              <a:rPr lang="en-GB" sz="1000" i="0" kern="0" dirty="0">
                <a:latin typeface="Calibri" panose="020F0502020204030204" pitchFamily="34" charset="0"/>
                <a:cs typeface="Calibri" panose="020F0502020204030204" pitchFamily="34" charset="0"/>
              </a:rPr>
              <a:t> </a:t>
            </a:r>
            <a:r>
              <a:rPr lang="en-GB" sz="2000" i="0" kern="0" dirty="0">
                <a:latin typeface="Calibri" panose="020F0502020204030204" pitchFamily="34" charset="0"/>
                <a:cs typeface="Calibri" panose="020F0502020204030204" pitchFamily="34" charset="0"/>
              </a:rPr>
              <a:t>in a collaborative, open, highly inclusive and transparent </a:t>
            </a:r>
            <a:r>
              <a:rPr lang="en-GB" sz="2000" i="0" kern="0" dirty="0" smtClean="0">
                <a:latin typeface="Calibri" panose="020F0502020204030204" pitchFamily="34" charset="0"/>
                <a:cs typeface="Calibri" panose="020F0502020204030204" pitchFamily="34" charset="0"/>
              </a:rPr>
              <a:t>manner : </a:t>
            </a:r>
            <a:r>
              <a:rPr lang="en-GB" sz="2000" i="0" kern="0" dirty="0" smtClean="0">
                <a:latin typeface="Calibri" panose="020F0502020204030204" pitchFamily="34" charset="0"/>
                <a:cs typeface="Calibri" panose="020F0502020204030204" pitchFamily="34" charset="0"/>
                <a:hlinkClick r:id="rId5" action="ppaction://hlinkfile"/>
              </a:rPr>
              <a:t>Signed on 13/6/2016</a:t>
            </a:r>
            <a:endParaRPr lang="en-GB" sz="2000" i="0" kern="0" dirty="0">
              <a:latin typeface="Calibri" panose="020F0502020204030204" pitchFamily="34" charset="0"/>
              <a:cs typeface="Calibri" panose="020F0502020204030204" pitchFamily="34" charset="0"/>
            </a:endParaRPr>
          </a:p>
          <a:p>
            <a:pPr marL="0" indent="0">
              <a:buNone/>
            </a:pPr>
            <a:endParaRPr lang="en-GB" sz="800" i="0" kern="0" dirty="0">
              <a:latin typeface="Calibri" panose="020F0502020204030204" pitchFamily="34" charset="0"/>
              <a:cs typeface="Calibri" panose="020F0502020204030204" pitchFamily="34" charset="0"/>
            </a:endParaRPr>
          </a:p>
          <a:p>
            <a:pPr marL="457200" indent="-457200">
              <a:buFont typeface="+mj-lt"/>
              <a:buAutoNum type="arabicPeriod"/>
            </a:pPr>
            <a:r>
              <a:rPr lang="en-GB" i="0" kern="0" dirty="0" smtClean="0">
                <a:latin typeface="Calibri" panose="020F0502020204030204" pitchFamily="34" charset="0"/>
                <a:cs typeface="Calibri" panose="020F0502020204030204" pitchFamily="34" charset="0"/>
              </a:rPr>
              <a:t>Common vision of standardisation</a:t>
            </a:r>
          </a:p>
          <a:p>
            <a:pPr marL="457200" indent="-457200">
              <a:buFont typeface="+mj-lt"/>
              <a:buAutoNum type="arabicPeriod"/>
            </a:pPr>
            <a:r>
              <a:rPr lang="en-GB" i="0" kern="0" dirty="0" smtClean="0">
                <a:latin typeface="Calibri" panose="020F0502020204030204" pitchFamily="34" charset="0"/>
                <a:cs typeface="Calibri" panose="020F0502020204030204" pitchFamily="34" charset="0"/>
              </a:rPr>
              <a:t>15 actions/case studies to be delivered by 2019</a:t>
            </a:r>
            <a:endParaRPr lang="en-GB" sz="2200" i="0" kern="0" dirty="0" smtClean="0">
              <a:latin typeface="Calibri" panose="020F0502020204030204" pitchFamily="34" charset="0"/>
              <a:cs typeface="Calibri" panose="020F0502020204030204" pitchFamily="34" charset="0"/>
            </a:endParaRPr>
          </a:p>
          <a:p>
            <a:pPr marL="0" indent="0">
              <a:buFontTx/>
              <a:buNone/>
            </a:pPr>
            <a:endParaRPr lang="en-GB" sz="1800" i="0" kern="0" dirty="0" smtClean="0">
              <a:latin typeface="Calibri" panose="020F0502020204030204" pitchFamily="34" charset="0"/>
              <a:cs typeface="Calibri" panose="020F0502020204030204" pitchFamily="34" charset="0"/>
            </a:endParaRPr>
          </a:p>
          <a:p>
            <a:pPr marL="0" indent="0">
              <a:buFontTx/>
              <a:buNone/>
            </a:pPr>
            <a:endParaRPr lang="en-GB" sz="1800" i="0" kern="0" dirty="0" smtClean="0">
              <a:latin typeface="Calibri" panose="020F0502020204030204" pitchFamily="34" charset="0"/>
              <a:cs typeface="Calibri" panose="020F0502020204030204" pitchFamily="34" charset="0"/>
            </a:endParaRPr>
          </a:p>
          <a:p>
            <a:pPr marL="0" indent="0">
              <a:buFontTx/>
              <a:buNone/>
            </a:pPr>
            <a:endParaRPr lang="en-GB" sz="1800" i="0" kern="0" dirty="0">
              <a:latin typeface="Calibri" panose="020F0502020204030204" pitchFamily="34" charset="0"/>
              <a:cs typeface="Calibri" panose="020F0502020204030204" pitchFamily="34" charset="0"/>
            </a:endParaRPr>
          </a:p>
          <a:p>
            <a:endParaRPr lang="en-GB" sz="1800" i="0" kern="0" dirty="0" smtClean="0">
              <a:latin typeface="Calibri" panose="020F0502020204030204" pitchFamily="34" charset="0"/>
              <a:cs typeface="Calibri" panose="020F0502020204030204" pitchFamily="34" charset="0"/>
            </a:endParaRPr>
          </a:p>
          <a:p>
            <a:endParaRPr lang="en-GB" sz="2000" i="0" kern="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371325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 calcmode="lin" valueType="num">
                                      <p:cBhvr>
                                        <p:cTn id="9" dur="1000" fill="hold"/>
                                        <p:tgtEl>
                                          <p:spTgt spid="7"/>
                                        </p:tgtEl>
                                        <p:attrNameLst>
                                          <p:attrName>style.rotation</p:attrName>
                                        </p:attrNameLst>
                                      </p:cBhvr>
                                      <p:tavLst>
                                        <p:tav tm="0">
                                          <p:val>
                                            <p:fltVal val="90"/>
                                          </p:val>
                                        </p:tav>
                                        <p:tav tm="100000">
                                          <p:val>
                                            <p:fltVal val="0"/>
                                          </p:val>
                                        </p:tav>
                                      </p:tavLst>
                                    </p:anim>
                                    <p:animEffect transition="in" filter="fade">
                                      <p:cBhvr>
                                        <p:cTn id="10"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Content Placeholder 2"/>
          <p:cNvSpPr>
            <a:spLocks noGrp="1"/>
          </p:cNvSpPr>
          <p:nvPr>
            <p:ph idx="1"/>
          </p:nvPr>
        </p:nvSpPr>
        <p:spPr>
          <a:xfrm>
            <a:off x="183162" y="1268333"/>
            <a:ext cx="8739774" cy="3931163"/>
          </a:xfrm>
        </p:spPr>
        <p:txBody>
          <a:bodyPr/>
          <a:lstStyle/>
          <a:p>
            <a:pPr marL="400050" lvl="1" indent="0" algn="just">
              <a:buNone/>
            </a:pPr>
            <a:r>
              <a:rPr lang="en-GB" altLang="en-US" sz="3200" dirty="0" smtClean="0">
                <a:solidFill>
                  <a:srgbClr val="FF0000"/>
                </a:solidFill>
              </a:rPr>
              <a:t>Priority areas:</a:t>
            </a:r>
          </a:p>
          <a:p>
            <a:pPr marL="0" indent="0" algn="just">
              <a:buNone/>
            </a:pPr>
            <a:endParaRPr lang="en-GB" altLang="en-US" sz="900" dirty="0">
              <a:solidFill>
                <a:srgbClr val="FF0000"/>
              </a:solidFill>
            </a:endParaRPr>
          </a:p>
          <a:p>
            <a:pPr algn="just">
              <a:buFont typeface="+mj-lt"/>
              <a:buAutoNum type="arabicPeriod"/>
            </a:pPr>
            <a:r>
              <a:rPr lang="en-GB" altLang="en-US" sz="2400" dirty="0" smtClean="0"/>
              <a:t>Awareness</a:t>
            </a:r>
            <a:r>
              <a:rPr lang="en-GB" altLang="en-US" sz="2400" dirty="0"/>
              <a:t>, Education and Understanding about the </a:t>
            </a:r>
            <a:r>
              <a:rPr lang="en-GB" altLang="en-US" sz="2400" dirty="0" smtClean="0"/>
              <a:t>Standardisation </a:t>
            </a:r>
            <a:r>
              <a:rPr lang="en-GB" altLang="en-US" sz="2400" dirty="0"/>
              <a:t>System </a:t>
            </a:r>
            <a:r>
              <a:rPr lang="en-GB" altLang="en-US" sz="1800" dirty="0"/>
              <a:t>i.e. increasing the </a:t>
            </a:r>
            <a:r>
              <a:rPr lang="en-GB" altLang="en-US" sz="1800" dirty="0" smtClean="0"/>
              <a:t>use </a:t>
            </a:r>
            <a:r>
              <a:rPr lang="en-GB" altLang="en-US" sz="1800" dirty="0"/>
              <a:t>of standards and participation in the process at all </a:t>
            </a:r>
            <a:r>
              <a:rPr lang="en-GB" altLang="en-US" sz="1800" dirty="0" smtClean="0"/>
              <a:t>levels</a:t>
            </a:r>
          </a:p>
          <a:p>
            <a:pPr marL="342900" indent="-342900" algn="just">
              <a:buFont typeface="+mj-lt"/>
              <a:buAutoNum type="arabicPeriod"/>
            </a:pPr>
            <a:endParaRPr lang="en-GB" altLang="en-US" sz="1800" dirty="0"/>
          </a:p>
          <a:p>
            <a:pPr algn="just">
              <a:buFont typeface="+mj-lt"/>
              <a:buAutoNum type="arabicPeriod"/>
            </a:pPr>
            <a:r>
              <a:rPr lang="en-GB" altLang="en-US" sz="2400" dirty="0" smtClean="0"/>
              <a:t>Coordination</a:t>
            </a:r>
            <a:r>
              <a:rPr lang="en-GB" altLang="en-US" sz="2400" dirty="0"/>
              <a:t>, Cooperation, </a:t>
            </a:r>
            <a:r>
              <a:rPr lang="en-GB" altLang="en-US" sz="2400" dirty="0" smtClean="0"/>
              <a:t>Transparency, Inclusiveness</a:t>
            </a:r>
            <a:r>
              <a:rPr lang="en-GB" altLang="en-US" sz="2400" dirty="0"/>
              <a:t>, </a:t>
            </a:r>
            <a:r>
              <a:rPr lang="en-GB" altLang="en-US" sz="1800" dirty="0"/>
              <a:t>i.e. ensuring adequate, high-quality, user-friendly and timely </a:t>
            </a:r>
            <a:r>
              <a:rPr lang="en-GB" altLang="en-US" sz="1800" dirty="0" smtClean="0"/>
              <a:t>release standards</a:t>
            </a:r>
          </a:p>
          <a:p>
            <a:pPr marL="342900" indent="-342900" algn="just">
              <a:buFont typeface="+mj-lt"/>
              <a:buAutoNum type="arabicPeriod"/>
            </a:pPr>
            <a:endParaRPr lang="en-GB" altLang="en-US" sz="1800" dirty="0"/>
          </a:p>
          <a:p>
            <a:pPr algn="just">
              <a:buFont typeface="+mj-lt"/>
              <a:buAutoNum type="arabicPeriod"/>
            </a:pPr>
            <a:r>
              <a:rPr lang="en-GB" altLang="en-US" sz="2400" dirty="0" smtClean="0"/>
              <a:t>Competitiveness </a:t>
            </a:r>
            <a:r>
              <a:rPr lang="en-GB" altLang="en-US" sz="2400" dirty="0"/>
              <a:t>and International dimension,</a:t>
            </a:r>
            <a:r>
              <a:rPr lang="en-GB" altLang="en-US" sz="1800" dirty="0"/>
              <a:t> i.e. standards supporting </a:t>
            </a:r>
            <a:r>
              <a:rPr lang="en-GB" altLang="en-US" sz="1800" dirty="0" smtClean="0"/>
              <a:t>competitiveness </a:t>
            </a:r>
            <a:r>
              <a:rPr lang="en-GB" altLang="en-US" sz="1800" dirty="0"/>
              <a:t>in the global markets.</a:t>
            </a:r>
          </a:p>
          <a:p>
            <a:pPr marL="0" indent="0" algn="just">
              <a:buNone/>
            </a:pPr>
            <a:endParaRPr lang="en-GB" altLang="en-US" sz="1800" dirty="0" smtClean="0"/>
          </a:p>
          <a:p>
            <a:pPr algn="just"/>
            <a:endParaRPr lang="en-US" altLang="en-US" sz="1800" dirty="0" smtClean="0"/>
          </a:p>
        </p:txBody>
      </p:sp>
      <p:sp>
        <p:nvSpPr>
          <p:cNvPr id="6" name="Title 1"/>
          <p:cNvSpPr txBox="1">
            <a:spLocks/>
          </p:cNvSpPr>
          <p:nvPr/>
        </p:nvSpPr>
        <p:spPr bwMode="auto">
          <a:xfrm>
            <a:off x="0" y="1"/>
            <a:ext cx="9144000" cy="954592"/>
          </a:xfrm>
          <a:prstGeom prst="rect">
            <a:avLst/>
          </a:prstGeom>
          <a:solidFill>
            <a:schemeClr val="bg1">
              <a:lumMod val="40000"/>
              <a:lumOff val="60000"/>
            </a:schemeClr>
          </a:solidFill>
          <a:ln>
            <a:noFill/>
          </a:ln>
          <a:extLst>
            <a:ext uri="{91240B29-F687-4F45-9708-019B960494DF}">
              <a14:hiddenLine xmlns:a14="http://schemas.microsoft.com/office/drawing/2010/main" w="12700">
                <a:solidFill>
                  <a:srgbClr val="000000"/>
                </a:solidFill>
                <a:miter lim="800000"/>
                <a:headEnd/>
                <a:tailEnd/>
              </a14:hiddenLine>
            </a:ext>
          </a:extLst>
        </p:spPr>
        <p:txBody>
          <a:bodyPr vert="horz" wrap="square" lIns="90488" tIns="44450" rIns="90488" bIns="44450" numCol="1" anchor="b" anchorCtr="0" compatLnSpc="1">
            <a:prstTxWarp prst="textNoShape">
              <a:avLst/>
            </a:prstTxWarp>
          </a:bodyPr>
          <a:lstStyle>
            <a:defPPr>
              <a:defRPr lang="en-US"/>
            </a:defPPr>
            <a:lvl1pPr algn="ctr" eaLnBrk="0" hangingPunct="0">
              <a:defRPr sz="4000" b="1">
                <a:solidFill>
                  <a:srgbClr val="006699"/>
                </a:solidFill>
                <a:latin typeface="Calibri" pitchFamily="34" charset="0"/>
                <a:ea typeface="Calibri" pitchFamily="34" charset="0"/>
                <a:cs typeface="Calibri" pitchFamily="34" charset="0"/>
              </a:defRPr>
            </a:lvl1pPr>
          </a:lstStyle>
          <a:p>
            <a:r>
              <a:rPr lang="en-GB" altLang="en-US" dirty="0"/>
              <a:t>What can/should we do?</a:t>
            </a:r>
          </a:p>
        </p:txBody>
      </p:sp>
      <p:sp>
        <p:nvSpPr>
          <p:cNvPr id="3" name="Down Arrow 2"/>
          <p:cNvSpPr/>
          <p:nvPr/>
        </p:nvSpPr>
        <p:spPr bwMode="auto">
          <a:xfrm>
            <a:off x="4932040" y="4221088"/>
            <a:ext cx="484632" cy="978408"/>
          </a:xfrm>
          <a:prstGeom prst="downArrow">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3175" algn="ctr"/>
            <a:endParaRPr lang="en-GB" sz="1200" smtClean="0">
              <a:solidFill>
                <a:srgbClr val="0F5494"/>
              </a:solidFill>
              <a:latin typeface="Verdana" pitchFamily="34" charset="0"/>
            </a:endParaRPr>
          </a:p>
        </p:txBody>
      </p:sp>
    </p:spTree>
    <p:extLst>
      <p:ext uri="{BB962C8B-B14F-4D97-AF65-F5344CB8AC3E}">
        <p14:creationId xmlns:p14="http://schemas.microsoft.com/office/powerpoint/2010/main" val="338478565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Title 1"/>
          <p:cNvSpPr>
            <a:spLocks noGrp="1"/>
          </p:cNvSpPr>
          <p:nvPr>
            <p:ph type="title" idx="4294967295"/>
          </p:nvPr>
        </p:nvSpPr>
        <p:spPr>
          <a:xfrm>
            <a:off x="0" y="0"/>
            <a:ext cx="9144000" cy="863600"/>
          </a:xfrm>
          <a:solidFill>
            <a:schemeClr val="bg1">
              <a:lumMod val="40000"/>
              <a:lumOff val="60000"/>
            </a:schemeClr>
          </a:solidFill>
          <a:ln>
            <a:noFill/>
          </a:ln>
          <a:extLst>
            <a:ext uri="{91240B29-F687-4F45-9708-019B960494DF}">
              <a14:hiddenLine xmlns:a14="http://schemas.microsoft.com/office/drawing/2010/main" w="12700">
                <a:solidFill>
                  <a:srgbClr val="000000"/>
                </a:solidFill>
                <a:miter lim="800000"/>
                <a:headEnd/>
                <a:tailEnd/>
              </a14:hiddenLine>
            </a:ext>
          </a:extLst>
        </p:spPr>
        <p:txBody>
          <a:bodyPr vert="horz" wrap="square" lIns="90488" tIns="44450" rIns="90488" bIns="44450" numCol="1" anchor="b" anchorCtr="0" compatLnSpc="1">
            <a:prstTxWarp prst="textNoShape">
              <a:avLst/>
            </a:prstTxWarp>
          </a:bodyPr>
          <a:lstStyle/>
          <a:p>
            <a:pPr algn="ctr"/>
            <a:r>
              <a:rPr lang="en-US" altLang="en-US" sz="4000" b="1" kern="1200" dirty="0"/>
              <a:t>Conclusions</a:t>
            </a:r>
          </a:p>
        </p:txBody>
      </p:sp>
      <p:sp>
        <p:nvSpPr>
          <p:cNvPr id="91139" name="TextBox 18"/>
          <p:cNvSpPr txBox="1">
            <a:spLocks noChangeArrowheads="1"/>
          </p:cNvSpPr>
          <p:nvPr/>
        </p:nvSpPr>
        <p:spPr bwMode="auto">
          <a:xfrm>
            <a:off x="6242050" y="2971800"/>
            <a:ext cx="382588"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230188" indent="-230188" eaLnBrk="0" hangingPunct="0">
              <a:spcBef>
                <a:spcPct val="20000"/>
              </a:spcBef>
              <a:buClr>
                <a:srgbClr val="006699"/>
              </a:buClr>
              <a:buFont typeface="Wingdings" pitchFamily="2" charset="2"/>
              <a:buChar char="q"/>
              <a:defRPr sz="2600">
                <a:solidFill>
                  <a:schemeClr val="tx2"/>
                </a:solidFill>
                <a:latin typeface="Calibri" pitchFamily="34" charset="0"/>
                <a:ea typeface="Calibri" pitchFamily="34" charset="0"/>
                <a:cs typeface="Calibri" pitchFamily="34" charset="0"/>
              </a:defRPr>
            </a:lvl1pPr>
            <a:lvl2pPr marL="742950" indent="-285750" eaLnBrk="0" hangingPunct="0">
              <a:spcBef>
                <a:spcPct val="20000"/>
              </a:spcBef>
              <a:buClr>
                <a:srgbClr val="006699"/>
              </a:buClr>
              <a:buFont typeface="Times New Roman" pitchFamily="18" charset="0"/>
              <a:buChar char="—"/>
              <a:defRPr sz="2400">
                <a:solidFill>
                  <a:schemeClr val="tx2"/>
                </a:solidFill>
                <a:latin typeface="Calibri" pitchFamily="34" charset="0"/>
                <a:ea typeface="Calibri" pitchFamily="34" charset="0"/>
                <a:cs typeface="Calibri" pitchFamily="34" charset="0"/>
              </a:defRPr>
            </a:lvl2pPr>
            <a:lvl3pPr marL="1143000" indent="-228600" eaLnBrk="0" hangingPunct="0">
              <a:spcBef>
                <a:spcPct val="20000"/>
              </a:spcBef>
              <a:buClr>
                <a:srgbClr val="006699"/>
              </a:buClr>
              <a:buFont typeface="Wingdings" pitchFamily="2" charset="2"/>
              <a:buChar char="§"/>
              <a:defRPr sz="2300">
                <a:solidFill>
                  <a:schemeClr val="tx2"/>
                </a:solidFill>
                <a:latin typeface="Calibri" pitchFamily="34" charset="0"/>
                <a:ea typeface="Calibri" pitchFamily="34" charset="0"/>
                <a:cs typeface="Calibri" pitchFamily="34" charset="0"/>
              </a:defRPr>
            </a:lvl3pPr>
            <a:lvl4pPr marL="1600200" indent="-228600" eaLnBrk="0" hangingPunct="0">
              <a:spcBef>
                <a:spcPct val="20000"/>
              </a:spcBef>
              <a:buClr>
                <a:srgbClr val="006699"/>
              </a:buClr>
              <a:buChar char="–"/>
              <a:defRPr sz="2200">
                <a:solidFill>
                  <a:schemeClr val="tx2"/>
                </a:solidFill>
                <a:latin typeface="Calibri" pitchFamily="34" charset="0"/>
                <a:ea typeface="Calibri" pitchFamily="34" charset="0"/>
                <a:cs typeface="Calibri" pitchFamily="34" charset="0"/>
              </a:defRPr>
            </a:lvl4pPr>
            <a:lvl5pPr marL="2057400" indent="-228600" eaLnBrk="0" hangingPunct="0">
              <a:spcBef>
                <a:spcPct val="20000"/>
              </a:spcBef>
              <a:buSzPct val="100000"/>
              <a:buChar char="»"/>
              <a:defRPr sz="2000">
                <a:solidFill>
                  <a:schemeClr val="tx1"/>
                </a:solidFill>
                <a:latin typeface="Times New Roman" pitchFamily="18" charset="0"/>
                <a:ea typeface="Calibri" pitchFamily="34" charset="0"/>
                <a:cs typeface="Calibri" pitchFamily="34"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ea typeface="Calibri" pitchFamily="34" charset="0"/>
                <a:cs typeface="Calibri" pitchFamily="34"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ea typeface="Calibri" pitchFamily="34" charset="0"/>
                <a:cs typeface="Calibri" pitchFamily="34"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ea typeface="Calibri" pitchFamily="34" charset="0"/>
                <a:cs typeface="Calibri" pitchFamily="34"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ea typeface="Calibri" pitchFamily="34" charset="0"/>
                <a:cs typeface="Calibri" pitchFamily="34" charset="0"/>
              </a:defRPr>
            </a:lvl9pPr>
          </a:lstStyle>
          <a:p>
            <a:pPr eaLnBrk="1" hangingPunct="1">
              <a:spcBef>
                <a:spcPct val="50000"/>
              </a:spcBef>
              <a:buClr>
                <a:srgbClr val="000000"/>
              </a:buClr>
              <a:buFont typeface="Wingdings" pitchFamily="2" charset="2"/>
              <a:buChar char="§"/>
            </a:pPr>
            <a:endParaRPr lang="en-US" altLang="en-US" sz="1200">
              <a:solidFill>
                <a:srgbClr val="FC0128"/>
              </a:solidFill>
              <a:latin typeface="Times New Roman" pitchFamily="18" charset="0"/>
              <a:cs typeface="Arial" pitchFamily="34" charset="0"/>
            </a:endParaRPr>
          </a:p>
        </p:txBody>
      </p:sp>
      <p:sp>
        <p:nvSpPr>
          <p:cNvPr id="91140" name="TextBox 19"/>
          <p:cNvSpPr txBox="1">
            <a:spLocks noChangeArrowheads="1"/>
          </p:cNvSpPr>
          <p:nvPr/>
        </p:nvSpPr>
        <p:spPr bwMode="auto">
          <a:xfrm>
            <a:off x="293688" y="1037156"/>
            <a:ext cx="8401050" cy="526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lstStyle>
            <a:lvl1pPr marL="457200" indent="-457200" eaLnBrk="0" hangingPunct="0">
              <a:spcBef>
                <a:spcPct val="20000"/>
              </a:spcBef>
              <a:buClr>
                <a:srgbClr val="006699"/>
              </a:buClr>
              <a:buFont typeface="Wingdings" pitchFamily="2" charset="2"/>
              <a:buChar char="q"/>
              <a:defRPr sz="2600">
                <a:solidFill>
                  <a:schemeClr val="tx2"/>
                </a:solidFill>
                <a:latin typeface="Calibri" pitchFamily="34" charset="0"/>
                <a:ea typeface="Calibri" pitchFamily="34" charset="0"/>
                <a:cs typeface="Calibri" pitchFamily="34" charset="0"/>
              </a:defRPr>
            </a:lvl1pPr>
            <a:lvl2pPr marL="1025525" indent="-454025" eaLnBrk="0" hangingPunct="0">
              <a:spcBef>
                <a:spcPct val="20000"/>
              </a:spcBef>
              <a:buClr>
                <a:srgbClr val="006699"/>
              </a:buClr>
              <a:buFont typeface="Times New Roman" pitchFamily="18" charset="0"/>
              <a:buChar char="—"/>
              <a:defRPr sz="2400">
                <a:solidFill>
                  <a:schemeClr val="tx2"/>
                </a:solidFill>
                <a:latin typeface="Calibri" pitchFamily="34" charset="0"/>
                <a:ea typeface="Calibri" pitchFamily="34" charset="0"/>
                <a:cs typeface="Calibri" pitchFamily="34" charset="0"/>
              </a:defRPr>
            </a:lvl2pPr>
            <a:lvl3pPr marL="1143000" indent="-228600" eaLnBrk="0" hangingPunct="0">
              <a:spcBef>
                <a:spcPct val="20000"/>
              </a:spcBef>
              <a:buClr>
                <a:srgbClr val="006699"/>
              </a:buClr>
              <a:buFont typeface="Wingdings" pitchFamily="2" charset="2"/>
              <a:buChar char="§"/>
              <a:defRPr sz="2300">
                <a:solidFill>
                  <a:schemeClr val="tx2"/>
                </a:solidFill>
                <a:latin typeface="Calibri" pitchFamily="34" charset="0"/>
                <a:ea typeface="Calibri" pitchFamily="34" charset="0"/>
                <a:cs typeface="Calibri" pitchFamily="34" charset="0"/>
              </a:defRPr>
            </a:lvl3pPr>
            <a:lvl4pPr marL="1600200" indent="-228600" eaLnBrk="0" hangingPunct="0">
              <a:spcBef>
                <a:spcPct val="20000"/>
              </a:spcBef>
              <a:buClr>
                <a:srgbClr val="006699"/>
              </a:buClr>
              <a:buChar char="–"/>
              <a:defRPr sz="2200">
                <a:solidFill>
                  <a:schemeClr val="tx2"/>
                </a:solidFill>
                <a:latin typeface="Calibri" pitchFamily="34" charset="0"/>
                <a:ea typeface="Calibri" pitchFamily="34" charset="0"/>
                <a:cs typeface="Calibri" pitchFamily="34" charset="0"/>
              </a:defRPr>
            </a:lvl4pPr>
            <a:lvl5pPr marL="2057400" indent="-228600" eaLnBrk="0" hangingPunct="0">
              <a:spcBef>
                <a:spcPct val="20000"/>
              </a:spcBef>
              <a:buSzPct val="100000"/>
              <a:buChar char="»"/>
              <a:defRPr sz="2000">
                <a:solidFill>
                  <a:schemeClr val="tx1"/>
                </a:solidFill>
                <a:latin typeface="Times New Roman" pitchFamily="18" charset="0"/>
                <a:ea typeface="Calibri" pitchFamily="34" charset="0"/>
                <a:cs typeface="Calibri" pitchFamily="34"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ea typeface="Calibri" pitchFamily="34" charset="0"/>
                <a:cs typeface="Calibri" pitchFamily="34"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ea typeface="Calibri" pitchFamily="34" charset="0"/>
                <a:cs typeface="Calibri" pitchFamily="34"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ea typeface="Calibri" pitchFamily="34" charset="0"/>
                <a:cs typeface="Calibri" pitchFamily="34"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ea typeface="Calibri" pitchFamily="34" charset="0"/>
                <a:cs typeface="Calibri" pitchFamily="34" charset="0"/>
              </a:defRPr>
            </a:lvl9pPr>
          </a:lstStyle>
          <a:p>
            <a:pPr>
              <a:spcBef>
                <a:spcPts val="1200"/>
              </a:spcBef>
            </a:pPr>
            <a:r>
              <a:rPr lang="en-IN" altLang="en-US" sz="2000" dirty="0">
                <a:solidFill>
                  <a:srgbClr val="006699"/>
                </a:solidFill>
              </a:rPr>
              <a:t>Standardisation is a form of self </a:t>
            </a:r>
            <a:r>
              <a:rPr lang="en-IN" altLang="en-US" sz="2000" dirty="0" smtClean="0">
                <a:solidFill>
                  <a:srgbClr val="006699"/>
                </a:solidFill>
              </a:rPr>
              <a:t>regulation and </a:t>
            </a:r>
            <a:r>
              <a:rPr lang="en-GB" altLang="en-US" sz="2000" dirty="0" smtClean="0">
                <a:solidFill>
                  <a:srgbClr val="006699"/>
                </a:solidFill>
              </a:rPr>
              <a:t>is </a:t>
            </a:r>
            <a:r>
              <a:rPr lang="en-GB" altLang="en-US" sz="2000" dirty="0">
                <a:solidFill>
                  <a:srgbClr val="006699"/>
                </a:solidFill>
              </a:rPr>
              <a:t>a tool </a:t>
            </a:r>
            <a:r>
              <a:rPr lang="en-GB" altLang="en-US" sz="2000" dirty="0" smtClean="0">
                <a:solidFill>
                  <a:srgbClr val="006699"/>
                </a:solidFill>
              </a:rPr>
              <a:t>to: </a:t>
            </a:r>
          </a:p>
          <a:p>
            <a:pPr lvl="1">
              <a:spcBef>
                <a:spcPts val="1200"/>
              </a:spcBef>
            </a:pPr>
            <a:r>
              <a:rPr lang="en-GB" altLang="en-US" sz="2000" dirty="0" smtClean="0">
                <a:solidFill>
                  <a:srgbClr val="006699"/>
                </a:solidFill>
              </a:rPr>
              <a:t>create </a:t>
            </a:r>
            <a:r>
              <a:rPr lang="en-GB" altLang="en-US" sz="2000" dirty="0">
                <a:solidFill>
                  <a:srgbClr val="006699"/>
                </a:solidFill>
              </a:rPr>
              <a:t>markets as large and homogenous as possible to allow for economies of scale</a:t>
            </a:r>
          </a:p>
          <a:p>
            <a:pPr>
              <a:spcBef>
                <a:spcPts val="1200"/>
              </a:spcBef>
            </a:pPr>
            <a:r>
              <a:rPr lang="en-GB" altLang="en-US" sz="2000" dirty="0">
                <a:solidFill>
                  <a:srgbClr val="006699"/>
                </a:solidFill>
              </a:rPr>
              <a:t>Compliance with standards in support of </a:t>
            </a:r>
            <a:r>
              <a:rPr lang="en-GB" altLang="en-US" sz="2000" dirty="0" smtClean="0">
                <a:solidFill>
                  <a:srgbClr val="006699"/>
                </a:solidFill>
              </a:rPr>
              <a:t>regulation implies: </a:t>
            </a:r>
          </a:p>
          <a:p>
            <a:pPr lvl="1">
              <a:spcBef>
                <a:spcPts val="1200"/>
              </a:spcBef>
            </a:pPr>
            <a:r>
              <a:rPr lang="en-GB" altLang="en-US" sz="2000" dirty="0" smtClean="0">
                <a:solidFill>
                  <a:srgbClr val="006699"/>
                </a:solidFill>
              </a:rPr>
              <a:t>“</a:t>
            </a:r>
            <a:r>
              <a:rPr lang="en-GB" altLang="en-US" sz="2000" dirty="0" smtClean="0">
                <a:solidFill>
                  <a:srgbClr val="006699"/>
                </a:solidFill>
              </a:rPr>
              <a:t>the </a:t>
            </a:r>
            <a:r>
              <a:rPr lang="en-GB" altLang="en-US" sz="2000" dirty="0">
                <a:solidFill>
                  <a:srgbClr val="006699"/>
                </a:solidFill>
              </a:rPr>
              <a:t>right to place a device on the </a:t>
            </a:r>
            <a:r>
              <a:rPr lang="en-GB" altLang="en-US" sz="2000" dirty="0" smtClean="0">
                <a:solidFill>
                  <a:srgbClr val="006699"/>
                </a:solidFill>
              </a:rPr>
              <a:t>market”, “that </a:t>
            </a:r>
            <a:r>
              <a:rPr lang="en-GB" altLang="en-US" sz="2000" dirty="0">
                <a:solidFill>
                  <a:srgbClr val="006699"/>
                </a:solidFill>
              </a:rPr>
              <a:t>is to offer it for </a:t>
            </a:r>
            <a:r>
              <a:rPr lang="en-GB" altLang="en-US" sz="2000" dirty="0" smtClean="0">
                <a:solidFill>
                  <a:srgbClr val="006699"/>
                </a:solidFill>
              </a:rPr>
              <a:t>sale”</a:t>
            </a:r>
          </a:p>
          <a:p>
            <a:pPr>
              <a:spcBef>
                <a:spcPts val="1200"/>
              </a:spcBef>
            </a:pPr>
            <a:r>
              <a:rPr lang="en-GB" altLang="en-US" sz="2000" dirty="0" smtClean="0">
                <a:solidFill>
                  <a:srgbClr val="006699"/>
                </a:solidFill>
              </a:rPr>
              <a:t>Impact assessment and sufficient transition period of 2-3 year is important to help industry </a:t>
            </a:r>
            <a:r>
              <a:rPr lang="en-GB" altLang="en-US" sz="2000" dirty="0" smtClean="0">
                <a:solidFill>
                  <a:srgbClr val="006699"/>
                </a:solidFill>
              </a:rPr>
              <a:t>getting ready with </a:t>
            </a:r>
            <a:r>
              <a:rPr lang="en-GB" altLang="en-US" sz="2000" dirty="0" smtClean="0">
                <a:solidFill>
                  <a:srgbClr val="006699"/>
                </a:solidFill>
              </a:rPr>
              <a:t>its proper implementation</a:t>
            </a:r>
          </a:p>
          <a:p>
            <a:pPr>
              <a:spcBef>
                <a:spcPts val="1200"/>
              </a:spcBef>
            </a:pPr>
            <a:r>
              <a:rPr lang="en-GB" altLang="en-US" sz="2000" dirty="0" smtClean="0">
                <a:solidFill>
                  <a:srgbClr val="006699"/>
                </a:solidFill>
              </a:rPr>
              <a:t>ICT Standards need to be global considering the fact of </a:t>
            </a:r>
            <a:r>
              <a:rPr lang="en-GB" altLang="en-US" sz="2000" dirty="0" smtClean="0">
                <a:solidFill>
                  <a:srgbClr val="006699"/>
                </a:solidFill>
              </a:rPr>
              <a:t>interoperability hence it is utmost important to have:</a:t>
            </a:r>
            <a:endParaRPr lang="en-GB" altLang="en-US" sz="2000" dirty="0" smtClean="0">
              <a:solidFill>
                <a:srgbClr val="006699"/>
              </a:solidFill>
            </a:endParaRPr>
          </a:p>
          <a:p>
            <a:pPr lvl="1">
              <a:spcBef>
                <a:spcPts val="1200"/>
              </a:spcBef>
            </a:pPr>
            <a:r>
              <a:rPr lang="en-IN" altLang="en-US" sz="1800" dirty="0" smtClean="0">
                <a:solidFill>
                  <a:srgbClr val="006699"/>
                </a:solidFill>
              </a:rPr>
              <a:t>Standards Portfolio Harmonization with Global </a:t>
            </a:r>
            <a:r>
              <a:rPr lang="en-IN" altLang="en-US" sz="1800" dirty="0" smtClean="0">
                <a:solidFill>
                  <a:srgbClr val="006699"/>
                </a:solidFill>
              </a:rPr>
              <a:t>Standards</a:t>
            </a:r>
          </a:p>
          <a:p>
            <a:pPr>
              <a:spcBef>
                <a:spcPts val="1200"/>
              </a:spcBef>
            </a:pPr>
            <a:r>
              <a:rPr lang="en-IN" altLang="en-US" sz="2000" dirty="0" smtClean="0">
                <a:solidFill>
                  <a:srgbClr val="006699"/>
                </a:solidFill>
              </a:rPr>
              <a:t>Raising </a:t>
            </a:r>
            <a:r>
              <a:rPr lang="en-IN" altLang="en-US" sz="2000" dirty="0">
                <a:solidFill>
                  <a:srgbClr val="006699"/>
                </a:solidFill>
              </a:rPr>
              <a:t>awareness and </a:t>
            </a:r>
            <a:r>
              <a:rPr lang="en-IN" altLang="en-US" sz="2000" dirty="0" smtClean="0">
                <a:solidFill>
                  <a:srgbClr val="006699"/>
                </a:solidFill>
              </a:rPr>
              <a:t>visibility plays an important role in strengthening trade</a:t>
            </a:r>
            <a:endParaRPr lang="en-GB" altLang="en-US" sz="2000" dirty="0" smtClean="0">
              <a:solidFill>
                <a:srgbClr val="006699"/>
              </a:solidFill>
            </a:endParaRPr>
          </a:p>
          <a:p>
            <a:pPr lvl="1">
              <a:spcBef>
                <a:spcPts val="600"/>
              </a:spcBef>
            </a:pPr>
            <a:endParaRPr lang="en-GB" altLang="en-US" sz="1400" dirty="0" smtClean="0">
              <a:solidFill>
                <a:srgbClr val="006699"/>
              </a:solidFill>
            </a:endParaRPr>
          </a:p>
          <a:p>
            <a:pPr marL="571500" lvl="1" indent="0">
              <a:spcBef>
                <a:spcPts val="1200"/>
              </a:spcBef>
              <a:buNone/>
            </a:pPr>
            <a:r>
              <a:rPr lang="en-GB" altLang="en-US" sz="1400" dirty="0" smtClean="0">
                <a:solidFill>
                  <a:srgbClr val="006699"/>
                </a:solidFill>
              </a:rPr>
              <a:t> </a:t>
            </a:r>
            <a:endParaRPr lang="en-GB" altLang="en-US" sz="1400" dirty="0">
              <a:solidFill>
                <a:srgbClr val="006699"/>
              </a:solidFill>
            </a:endParaRPr>
          </a:p>
          <a:p>
            <a:pPr lvl="1">
              <a:spcBef>
                <a:spcPts val="1200"/>
              </a:spcBef>
            </a:pPr>
            <a:endParaRPr lang="en-GB" altLang="en-US" dirty="0">
              <a:solidFill>
                <a:srgbClr val="006699"/>
              </a:solidFill>
            </a:endParaRPr>
          </a:p>
        </p:txBody>
      </p:sp>
    </p:spTree>
  </p:cSld>
  <p:clrMapOvr>
    <a:masterClrMapping/>
  </p:clrMapOvr>
  <p:transition spd="slow"/>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מציין מיקום של מספר שקופית 3"/>
          <p:cNvSpPr txBox="1">
            <a:spLocks noGrp="1"/>
          </p:cNvSpPr>
          <p:nvPr/>
        </p:nvSpPr>
        <p:spPr>
          <a:xfrm>
            <a:off x="-95250" y="6588125"/>
            <a:ext cx="381000" cy="365125"/>
          </a:xfrm>
          <a:prstGeom prst="rect">
            <a:avLst/>
          </a:prstGeom>
          <a:noFill/>
        </p:spPr>
        <p:txBody>
          <a:bodyPr anchor="ctr"/>
          <a:lstStyle/>
          <a:p>
            <a:pPr algn="r">
              <a:defRPr/>
            </a:pPr>
            <a:fld id="{F9395EA8-3922-48E3-B2E5-673B7530FF78}" type="slidenum">
              <a:rPr lang="en-GB" sz="900">
                <a:solidFill>
                  <a:schemeClr val="tx2">
                    <a:lumMod val="40000"/>
                    <a:lumOff val="60000"/>
                  </a:schemeClr>
                </a:solidFill>
                <a:latin typeface="Arial" charset="0"/>
                <a:cs typeface="+mn-cs"/>
              </a:rPr>
              <a:pPr algn="r">
                <a:defRPr/>
              </a:pPr>
              <a:t>2</a:t>
            </a:fld>
            <a:endParaRPr lang="en-GB" sz="900" dirty="0">
              <a:solidFill>
                <a:schemeClr val="tx2">
                  <a:lumMod val="40000"/>
                  <a:lumOff val="60000"/>
                </a:schemeClr>
              </a:solidFill>
              <a:latin typeface="Arial" charset="0"/>
              <a:cs typeface="+mn-cs"/>
            </a:endParaRPr>
          </a:p>
        </p:txBody>
      </p:sp>
      <p:sp>
        <p:nvSpPr>
          <p:cNvPr id="71683" name="כותרת 6"/>
          <p:cNvSpPr>
            <a:spLocks noGrp="1"/>
          </p:cNvSpPr>
          <p:nvPr>
            <p:ph type="title" idx="4294967295"/>
          </p:nvPr>
        </p:nvSpPr>
        <p:spPr/>
        <p:txBody>
          <a:bodyPr/>
          <a:lstStyle/>
          <a:p>
            <a:r>
              <a:rPr lang="en-US" altLang="en-US" smtClean="0"/>
              <a:t>Content</a:t>
            </a:r>
            <a:endParaRPr lang="ar-SA" altLang="en-US" smtClean="0"/>
          </a:p>
        </p:txBody>
      </p:sp>
      <p:sp>
        <p:nvSpPr>
          <p:cNvPr id="28676" name="Rectangle 3"/>
          <p:cNvSpPr>
            <a:spLocks/>
          </p:cNvSpPr>
          <p:nvPr/>
        </p:nvSpPr>
        <p:spPr bwMode="auto">
          <a:xfrm>
            <a:off x="457200" y="1600200"/>
            <a:ext cx="8356600" cy="469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457200" indent="-457200">
              <a:spcBef>
                <a:spcPct val="20000"/>
              </a:spcBef>
              <a:spcAft>
                <a:spcPct val="40000"/>
              </a:spcAft>
              <a:buSzPct val="90000"/>
              <a:buFont typeface="Wingdings" panose="05000000000000000000" pitchFamily="2" charset="2"/>
              <a:buChar char="§"/>
              <a:defRPr/>
            </a:pPr>
            <a:r>
              <a:rPr lang="en-US" sz="3200" dirty="0">
                <a:solidFill>
                  <a:srgbClr val="006699"/>
                </a:solidFill>
                <a:latin typeface="Calibri" pitchFamily="34" charset="0"/>
              </a:rPr>
              <a:t>Project SESEI</a:t>
            </a:r>
          </a:p>
          <a:p>
            <a:pPr marL="457200" indent="-457200">
              <a:spcBef>
                <a:spcPct val="20000"/>
              </a:spcBef>
              <a:spcAft>
                <a:spcPct val="40000"/>
              </a:spcAft>
              <a:buSzPct val="90000"/>
              <a:buFont typeface="Wingdings" panose="05000000000000000000" pitchFamily="2" charset="2"/>
              <a:buChar char="§"/>
              <a:defRPr/>
            </a:pPr>
            <a:r>
              <a:rPr lang="en-US" sz="3200" dirty="0" smtClean="0">
                <a:solidFill>
                  <a:srgbClr val="006699"/>
                </a:solidFill>
                <a:latin typeface="Calibri" pitchFamily="34" charset="0"/>
              </a:rPr>
              <a:t>Standardisation in Europe: Best Practices</a:t>
            </a:r>
          </a:p>
          <a:p>
            <a:pPr marL="457200" indent="-457200">
              <a:spcBef>
                <a:spcPct val="20000"/>
              </a:spcBef>
              <a:spcAft>
                <a:spcPct val="40000"/>
              </a:spcAft>
              <a:buSzPct val="90000"/>
              <a:buFont typeface="Wingdings" panose="05000000000000000000" pitchFamily="2" charset="2"/>
              <a:buChar char="§"/>
              <a:defRPr/>
            </a:pPr>
            <a:r>
              <a:rPr lang="en-US" sz="3200" dirty="0" smtClean="0">
                <a:solidFill>
                  <a:srgbClr val="006699"/>
                </a:solidFill>
                <a:latin typeface="Calibri" pitchFamily="34" charset="0"/>
              </a:rPr>
              <a:t>Digital Transformation: Challenges &amp; What can we do (Digital Single Market – DSM)</a:t>
            </a:r>
            <a:endParaRPr lang="en-US" sz="3200" dirty="0">
              <a:solidFill>
                <a:srgbClr val="006699"/>
              </a:solidFill>
              <a:latin typeface="Calibri" pitchFamily="34" charset="0"/>
            </a:endParaRPr>
          </a:p>
          <a:p>
            <a:pPr>
              <a:spcBef>
                <a:spcPct val="20000"/>
              </a:spcBef>
              <a:spcAft>
                <a:spcPct val="40000"/>
              </a:spcAft>
              <a:buSzPct val="90000"/>
              <a:defRPr/>
            </a:pPr>
            <a:endParaRPr lang="en-US" sz="3200" dirty="0">
              <a:solidFill>
                <a:srgbClr val="006699"/>
              </a:solidFill>
              <a:latin typeface="Calibri" pitchFamily="34" charset="0"/>
            </a:endParaRPr>
          </a:p>
          <a:p>
            <a:pPr marL="342900" indent="-342900">
              <a:spcBef>
                <a:spcPct val="20000"/>
              </a:spcBef>
              <a:spcAft>
                <a:spcPct val="40000"/>
              </a:spcAft>
              <a:buSzPct val="90000"/>
              <a:buFontTx/>
              <a:buBlip>
                <a:blip r:embed="rId3"/>
              </a:buBlip>
              <a:defRPr/>
            </a:pPr>
            <a:endParaRPr lang="en-US" sz="3200" dirty="0">
              <a:solidFill>
                <a:srgbClr val="006699"/>
              </a:solidFill>
              <a:latin typeface="Calibri" pitchFamily="34" charset="0"/>
            </a:endParaRPr>
          </a:p>
          <a:p>
            <a:pPr marL="342900" indent="-342900">
              <a:spcBef>
                <a:spcPct val="20000"/>
              </a:spcBef>
              <a:spcAft>
                <a:spcPct val="40000"/>
              </a:spcAft>
              <a:buSzPct val="90000"/>
              <a:buFontTx/>
              <a:buBlip>
                <a:blip r:embed="rId3"/>
              </a:buBlip>
              <a:defRPr/>
            </a:pPr>
            <a:endParaRPr lang="en-US" sz="3200" dirty="0">
              <a:solidFill>
                <a:srgbClr val="006699"/>
              </a:solidFill>
              <a:latin typeface="Calibri" pitchFamily="34" charset="0"/>
            </a:endParaRPr>
          </a:p>
          <a:p>
            <a:pPr marL="342900" indent="-342900">
              <a:spcBef>
                <a:spcPct val="20000"/>
              </a:spcBef>
              <a:spcAft>
                <a:spcPct val="40000"/>
              </a:spcAft>
              <a:buSzPct val="90000"/>
              <a:buFontTx/>
              <a:buBlip>
                <a:blip r:embed="rId3"/>
              </a:buBlip>
              <a:defRPr/>
            </a:pPr>
            <a:endParaRPr lang="en-US" sz="3200" dirty="0">
              <a:solidFill>
                <a:srgbClr val="006699"/>
              </a:solidFill>
              <a:latin typeface="Calibri" pitchFamily="34" charset="0"/>
            </a:endParaRPr>
          </a:p>
          <a:p>
            <a:pPr marL="342900" indent="-342900">
              <a:spcBef>
                <a:spcPct val="20000"/>
              </a:spcBef>
              <a:spcAft>
                <a:spcPct val="40000"/>
              </a:spcAft>
              <a:buSzPct val="90000"/>
              <a:buFontTx/>
              <a:buBlip>
                <a:blip r:embed="rId3"/>
              </a:buBlip>
              <a:defRPr/>
            </a:pPr>
            <a:endParaRPr lang="en-US" sz="3200" dirty="0">
              <a:solidFill>
                <a:srgbClr val="006699"/>
              </a:solidFill>
              <a:latin typeface="Calibri" pitchFamily="34" charset="0"/>
            </a:endParaRPr>
          </a:p>
          <a:p>
            <a:pPr marL="342900" indent="-342900">
              <a:spcBef>
                <a:spcPct val="20000"/>
              </a:spcBef>
              <a:spcAft>
                <a:spcPct val="40000"/>
              </a:spcAft>
              <a:buSzPct val="90000"/>
              <a:buFontTx/>
              <a:buBlip>
                <a:blip r:embed="rId3"/>
              </a:buBlip>
              <a:defRPr/>
            </a:pPr>
            <a:endParaRPr lang="en-US" sz="3200" dirty="0">
              <a:solidFill>
                <a:srgbClr val="006699"/>
              </a:solidFill>
              <a:latin typeface="Calibri" pitchFamily="34" charset="0"/>
            </a:endParaRPr>
          </a:p>
          <a:p>
            <a:pPr marL="342900" indent="-342900">
              <a:spcBef>
                <a:spcPct val="20000"/>
              </a:spcBef>
              <a:spcAft>
                <a:spcPct val="40000"/>
              </a:spcAft>
              <a:buSzPct val="90000"/>
              <a:buFontTx/>
              <a:buBlip>
                <a:blip r:embed="rId3"/>
              </a:buBlip>
              <a:defRPr/>
            </a:pPr>
            <a:endParaRPr lang="en-US" sz="3200" dirty="0">
              <a:solidFill>
                <a:srgbClr val="006699"/>
              </a:solidFill>
              <a:latin typeface="Calibri" pitchFamily="34" charset="0"/>
            </a:endParaRPr>
          </a:p>
          <a:p>
            <a:pPr marL="342900" indent="-342900">
              <a:spcBef>
                <a:spcPct val="20000"/>
              </a:spcBef>
              <a:spcAft>
                <a:spcPct val="40000"/>
              </a:spcAft>
              <a:buSzPct val="90000"/>
              <a:buFontTx/>
              <a:buBlip>
                <a:blip r:embed="rId3"/>
              </a:buBlip>
              <a:defRPr/>
            </a:pPr>
            <a:endParaRPr lang="en-US" sz="3200" dirty="0">
              <a:solidFill>
                <a:srgbClr val="006699"/>
              </a:solidFill>
              <a:latin typeface="Calibri" pitchFamily="34" charset="0"/>
            </a:endParaRPr>
          </a:p>
        </p:txBody>
      </p:sp>
    </p:spTree>
  </p:cSld>
  <p:clrMapOvr>
    <a:masterClrMapping/>
  </p:clrMapOvr>
  <p:transition spd="slow"/>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מציין מיקום תוכן 6"/>
          <p:cNvSpPr>
            <a:spLocks noGrp="1"/>
          </p:cNvSpPr>
          <p:nvPr>
            <p:ph idx="1"/>
          </p:nvPr>
        </p:nvSpPr>
        <p:spPr>
          <a:xfrm>
            <a:off x="457200" y="933451"/>
            <a:ext cx="8229600" cy="5025222"/>
          </a:xfrm>
        </p:spPr>
        <p:txBody>
          <a:bodyPr/>
          <a:lstStyle/>
          <a:p>
            <a:pPr>
              <a:spcBef>
                <a:spcPts val="1200"/>
              </a:spcBef>
            </a:pPr>
            <a:r>
              <a:rPr lang="en-GB" altLang="en-US" sz="2400" dirty="0">
                <a:solidFill>
                  <a:srgbClr val="006699"/>
                </a:solidFill>
              </a:rPr>
              <a:t>All about European Standards, ICT Standardisation, </a:t>
            </a:r>
          </a:p>
          <a:p>
            <a:pPr lvl="1">
              <a:spcBef>
                <a:spcPts val="600"/>
              </a:spcBef>
            </a:pPr>
            <a:r>
              <a:rPr lang="en-GB" altLang="en-US" sz="1600" dirty="0">
                <a:solidFill>
                  <a:srgbClr val="006699"/>
                </a:solidFill>
                <a:hlinkClick r:id="rId3"/>
              </a:rPr>
              <a:t>http://ec.europa.eu/growth/single-market/european-standards/index_en.htm</a:t>
            </a:r>
            <a:r>
              <a:rPr lang="en-GB" altLang="en-US" sz="1600" dirty="0">
                <a:solidFill>
                  <a:srgbClr val="006699"/>
                </a:solidFill>
              </a:rPr>
              <a:t>  </a:t>
            </a:r>
          </a:p>
          <a:p>
            <a:pPr lvl="1">
              <a:spcBef>
                <a:spcPts val="600"/>
              </a:spcBef>
            </a:pPr>
            <a:r>
              <a:rPr lang="en-GB" altLang="en-US" sz="1600" dirty="0">
                <a:solidFill>
                  <a:srgbClr val="006699"/>
                </a:solidFill>
                <a:hlinkClick r:id="rId4"/>
              </a:rPr>
              <a:t>http://ec.europa.eu/growth/sectors/digital-economy/ict-standardisation_en</a:t>
            </a:r>
            <a:r>
              <a:rPr lang="en-GB" altLang="en-US" sz="1600" dirty="0">
                <a:solidFill>
                  <a:srgbClr val="006699"/>
                </a:solidFill>
              </a:rPr>
              <a:t> </a:t>
            </a:r>
          </a:p>
          <a:p>
            <a:pPr lvl="1">
              <a:spcBef>
                <a:spcPts val="600"/>
              </a:spcBef>
            </a:pPr>
            <a:r>
              <a:rPr lang="en-GB" altLang="en-US" sz="1600" dirty="0">
                <a:solidFill>
                  <a:srgbClr val="006699"/>
                </a:solidFill>
                <a:hlinkClick r:id="rId5"/>
              </a:rPr>
              <a:t>http://sesei.eu</a:t>
            </a:r>
            <a:r>
              <a:rPr lang="en-GB" altLang="en-US" sz="1600" dirty="0">
                <a:solidFill>
                  <a:srgbClr val="006699"/>
                </a:solidFill>
              </a:rPr>
              <a:t>  </a:t>
            </a:r>
          </a:p>
          <a:p>
            <a:pPr algn="ctr">
              <a:buFontTx/>
              <a:buNone/>
            </a:pPr>
            <a:r>
              <a:rPr lang="en-US" altLang="en-US" sz="2000" dirty="0" smtClean="0">
                <a:solidFill>
                  <a:srgbClr val="006699"/>
                </a:solidFill>
              </a:rPr>
              <a:t>Contact Details:</a:t>
            </a:r>
          </a:p>
          <a:p>
            <a:pPr algn="ctr">
              <a:buFont typeface="Wingdings" pitchFamily="2" charset="2"/>
              <a:buNone/>
            </a:pPr>
            <a:r>
              <a:rPr lang="en-US" altLang="en-US" sz="2000" dirty="0" smtClean="0">
                <a:solidFill>
                  <a:srgbClr val="006699"/>
                </a:solidFill>
              </a:rPr>
              <a:t>Dinesh Chand Sharma</a:t>
            </a:r>
            <a:br>
              <a:rPr lang="en-US" altLang="en-US" sz="2000" dirty="0" smtClean="0">
                <a:solidFill>
                  <a:srgbClr val="006699"/>
                </a:solidFill>
              </a:rPr>
            </a:br>
            <a:r>
              <a:rPr lang="en-US" altLang="en-US" sz="2000" dirty="0" smtClean="0">
                <a:solidFill>
                  <a:srgbClr val="006699"/>
                </a:solidFill>
              </a:rPr>
              <a:t>(Seconded European Standardization Expert in India)</a:t>
            </a:r>
            <a:br>
              <a:rPr lang="en-US" altLang="en-US" sz="2000" dirty="0" smtClean="0">
                <a:solidFill>
                  <a:srgbClr val="006699"/>
                </a:solidFill>
              </a:rPr>
            </a:br>
            <a:r>
              <a:rPr lang="en-US" altLang="en-US" sz="2000" dirty="0" smtClean="0">
                <a:solidFill>
                  <a:srgbClr val="006699"/>
                </a:solidFill>
              </a:rPr>
              <a:t>Director – Standardization, Policy and Regulation</a:t>
            </a:r>
          </a:p>
          <a:p>
            <a:pPr algn="ctr">
              <a:buFont typeface="Wingdings" pitchFamily="2" charset="2"/>
              <a:buNone/>
            </a:pPr>
            <a:r>
              <a:rPr lang="en-US" altLang="en-US" sz="2000" dirty="0" smtClean="0">
                <a:solidFill>
                  <a:srgbClr val="006699"/>
                </a:solidFill>
              </a:rPr>
              <a:t>European Business Technology Centre, DLTA Complex, South Block, 1st Floor, 1,  Africa Avenue, New Delhi 110029</a:t>
            </a:r>
          </a:p>
          <a:p>
            <a:pPr algn="ctr">
              <a:buFont typeface="Wingdings" pitchFamily="2" charset="2"/>
              <a:buNone/>
            </a:pPr>
            <a:r>
              <a:rPr lang="en-US" altLang="en-US" sz="2000" dirty="0" smtClean="0">
                <a:solidFill>
                  <a:srgbClr val="006699"/>
                </a:solidFill>
              </a:rPr>
              <a:t>Mobile: +91 9810079461, Tel: +91 11 3352 1500, </a:t>
            </a:r>
            <a:r>
              <a:rPr lang="en-US" altLang="en-US" sz="2000" u="sng" dirty="0" smtClean="0">
                <a:solidFill>
                  <a:srgbClr val="006699"/>
                </a:solidFill>
                <a:hlinkClick r:id="rId6"/>
              </a:rPr>
              <a:t>dinesh.chand.sharma@sesei.eu</a:t>
            </a:r>
            <a:r>
              <a:rPr lang="en-US" altLang="en-US" sz="2000" u="sng" dirty="0" smtClean="0">
                <a:solidFill>
                  <a:srgbClr val="006699"/>
                </a:solidFill>
              </a:rPr>
              <a:t> </a:t>
            </a:r>
          </a:p>
          <a:p>
            <a:pPr algn="ctr">
              <a:buFont typeface="Wingdings" pitchFamily="2" charset="2"/>
              <a:buNone/>
            </a:pPr>
            <a:r>
              <a:rPr lang="en-US" altLang="en-US" sz="2000" u="sng" dirty="0" smtClean="0">
                <a:solidFill>
                  <a:srgbClr val="006699"/>
                </a:solidFill>
                <a:hlinkClick r:id="rId7"/>
              </a:rPr>
              <a:t>www.sesei.eu</a:t>
            </a:r>
            <a:r>
              <a:rPr lang="en-US" altLang="en-US" sz="2000" u="sng" dirty="0" smtClean="0">
                <a:solidFill>
                  <a:srgbClr val="006699"/>
                </a:solidFill>
              </a:rPr>
              <a:t> </a:t>
            </a:r>
            <a:endParaRPr lang="en-US" altLang="en-US" sz="2000" dirty="0" smtClean="0">
              <a:solidFill>
                <a:srgbClr val="006699"/>
              </a:solidFill>
            </a:endParaRPr>
          </a:p>
          <a:p>
            <a:pPr algn="ctr">
              <a:buFontTx/>
              <a:buNone/>
            </a:pPr>
            <a:endParaRPr lang="he-IL" altLang="en-US" dirty="0" smtClean="0">
              <a:solidFill>
                <a:srgbClr val="006699"/>
              </a:solidFill>
            </a:endParaRPr>
          </a:p>
        </p:txBody>
      </p:sp>
      <p:sp>
        <p:nvSpPr>
          <p:cNvPr id="36867" name="Text Box 2"/>
          <p:cNvSpPr txBox="1">
            <a:spLocks noChangeArrowheads="1"/>
          </p:cNvSpPr>
          <p:nvPr/>
        </p:nvSpPr>
        <p:spPr bwMode="auto">
          <a:xfrm>
            <a:off x="0" y="1"/>
            <a:ext cx="9144000" cy="933450"/>
          </a:xfrm>
          <a:prstGeom prst="rect">
            <a:avLst/>
          </a:prstGeom>
          <a:solidFill>
            <a:schemeClr val="bg1">
              <a:lumMod val="40000"/>
              <a:lumOff val="60000"/>
            </a:schemeClr>
          </a:solidFill>
          <a:ln>
            <a:noFill/>
          </a:ln>
          <a:extLst>
            <a:ext uri="{91240B29-F687-4F45-9708-019B960494DF}">
              <a14:hiddenLine xmlns:a14="http://schemas.microsoft.com/office/drawing/2010/main" w="12700">
                <a:solidFill>
                  <a:srgbClr val="000000"/>
                </a:solidFill>
                <a:miter lim="800000"/>
                <a:headEnd/>
                <a:tailEnd/>
              </a14:hiddenLine>
            </a:ext>
          </a:extLst>
        </p:spPr>
        <p:txBody>
          <a:bodyPr vert="horz" wrap="square" lIns="90488" tIns="44450" rIns="90488" bIns="44450" numCol="1" anchor="b" anchorCtr="0" compatLnSpc="1">
            <a:prstTxWarp prst="textNoShape">
              <a:avLst/>
            </a:prstTxWarp>
          </a:bodyPr>
          <a:lstStyle>
            <a:defPPr>
              <a:defRPr lang="en-US"/>
            </a:defPPr>
            <a:lvl1pPr algn="ctr" eaLnBrk="0" hangingPunct="0">
              <a:defRPr sz="4000" b="1">
                <a:solidFill>
                  <a:srgbClr val="006699"/>
                </a:solidFill>
                <a:latin typeface="Calibri" pitchFamily="34" charset="0"/>
                <a:ea typeface="Calibri" pitchFamily="34" charset="0"/>
                <a:cs typeface="Calibri" pitchFamily="34" charset="0"/>
              </a:defRPr>
            </a:lvl1pPr>
          </a:lstStyle>
          <a:p>
            <a:r>
              <a:rPr lang="en-US" altLang="en-US"/>
              <a:t>Thank you!</a:t>
            </a:r>
          </a:p>
        </p:txBody>
      </p:sp>
    </p:spTree>
  </p:cSld>
  <p:clrMapOvr>
    <a:masterClrMapping/>
  </p:clrMapOvr>
  <p:transition spd="slow"/>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0" y="0"/>
            <a:ext cx="9144000" cy="971256"/>
          </a:xfrm>
          <a:solidFill>
            <a:schemeClr val="bg1">
              <a:lumMod val="40000"/>
              <a:lumOff val="60000"/>
            </a:schemeClr>
          </a:solidFill>
          <a:ln>
            <a:noFill/>
          </a:ln>
          <a:extLst>
            <a:ext uri="{91240B29-F687-4F45-9708-019B960494DF}">
              <a14:hiddenLine xmlns:a14="http://schemas.microsoft.com/office/drawing/2010/main" w="12700">
                <a:solidFill>
                  <a:srgbClr val="000000"/>
                </a:solidFill>
                <a:miter lim="800000"/>
                <a:headEnd/>
                <a:tailEnd/>
              </a14:hiddenLine>
            </a:ext>
          </a:extLst>
        </p:spPr>
        <p:txBody>
          <a:bodyPr vert="horz" wrap="square" lIns="90488" tIns="44450" rIns="90488" bIns="44450" numCol="1" anchor="b" anchorCtr="0" compatLnSpc="1">
            <a:prstTxWarp prst="textNoShape">
              <a:avLst/>
            </a:prstTxWarp>
          </a:bodyPr>
          <a:lstStyle/>
          <a:p>
            <a:pPr algn="ctr"/>
            <a:r>
              <a:rPr lang="en-GB" altLang="en-US" sz="4000" b="1" kern="1200" dirty="0"/>
              <a:t>Project </a:t>
            </a:r>
            <a:r>
              <a:rPr lang="en-GB" altLang="en-US" sz="4000" b="1" kern="1200" dirty="0" smtClean="0"/>
              <a:t>is a </a:t>
            </a:r>
            <a:r>
              <a:rPr lang="en-GB" altLang="en-US" sz="4000" b="1" kern="1200" dirty="0"/>
              <a:t>permanent presence in India</a:t>
            </a:r>
          </a:p>
        </p:txBody>
      </p:sp>
      <p:sp>
        <p:nvSpPr>
          <p:cNvPr id="34" name="Rounded Rectangle 33"/>
          <p:cNvSpPr/>
          <p:nvPr/>
        </p:nvSpPr>
        <p:spPr>
          <a:xfrm>
            <a:off x="384175" y="1522875"/>
            <a:ext cx="6334125" cy="1389062"/>
          </a:xfrm>
          <a:prstGeom prst="roundRect">
            <a:avLst/>
          </a:prstGeom>
          <a:solidFill>
            <a:srgbClr val="FFFFFF"/>
          </a:solidFill>
          <a:ln w="25400" cap="flat" cmpd="sng" algn="ctr">
            <a:solidFill>
              <a:srgbClr val="DAEDEF"/>
            </a:solidFill>
            <a:prstDash val="solid"/>
          </a:ln>
          <a:effectLst/>
        </p:spPr>
        <p:txBody>
          <a:bodyPr anchor="ctr"/>
          <a:lstStyle/>
          <a:p>
            <a:pPr marL="0" marR="0" lvl="2" indent="0" algn="ctr" defTabSz="914400" eaLnBrk="1" fontAlgn="auto" latinLnBrk="0" hangingPunct="1">
              <a:lnSpc>
                <a:spcPct val="100000"/>
              </a:lnSpc>
              <a:spcBef>
                <a:spcPts val="0"/>
              </a:spcBef>
              <a:spcAft>
                <a:spcPts val="0"/>
              </a:spcAft>
              <a:buClrTx/>
              <a:buSzTx/>
              <a:buFontTx/>
              <a:buNone/>
              <a:tabLst/>
              <a:defRPr/>
            </a:pPr>
            <a:r>
              <a:rPr kumimoji="0" lang="en-GB" altLang="en-US" sz="1667" b="1" i="1" u="none" strike="noStrike" kern="0" cap="none" spc="0" normalizeH="0" baseline="0" noProof="0" dirty="0">
                <a:ln>
                  <a:noFill/>
                </a:ln>
                <a:solidFill>
                  <a:srgbClr val="1F497D"/>
                </a:solidFill>
                <a:effectLst/>
                <a:uLnTx/>
                <a:uFillTx/>
                <a:latin typeface="Calibri" panose="020F0502020204030204" pitchFamily="34" charset="0"/>
                <a:ea typeface="Verdana" panose="020B0604030504040204" pitchFamily="34" charset="0"/>
                <a:cs typeface="Calibri" panose="020F0502020204030204" pitchFamily="34" charset="0"/>
              </a:rPr>
              <a:t>SESEI </a:t>
            </a:r>
            <a:r>
              <a:rPr kumimoji="0" lang="en-GB" altLang="en-US" sz="1600" b="0" i="0" u="none" strike="noStrike" kern="0" cap="none" spc="0" normalizeH="0" baseline="0" noProof="0" dirty="0">
                <a:ln>
                  <a:noFill/>
                </a:ln>
                <a:solidFill>
                  <a:srgbClr val="1F497D"/>
                </a:solidFill>
                <a:effectLst/>
                <a:uLnTx/>
                <a:uFillTx/>
                <a:latin typeface="Calibri" panose="020F0502020204030204" pitchFamily="34" charset="0"/>
                <a:ea typeface="Verdana" panose="020B0604030504040204" pitchFamily="34" charset="0"/>
                <a:cs typeface="Calibri" panose="020F0502020204030204" pitchFamily="34" charset="0"/>
              </a:rPr>
              <a:t>(</a:t>
            </a:r>
            <a:r>
              <a:rPr kumimoji="0" lang="en-GB" altLang="en-US" sz="1600" b="1" i="0" u="none" strike="noStrike" kern="0" cap="none" spc="0" normalizeH="0" baseline="0" noProof="0" dirty="0">
                <a:ln>
                  <a:noFill/>
                </a:ln>
                <a:solidFill>
                  <a:srgbClr val="1F497D"/>
                </a:solidFill>
                <a:effectLst/>
                <a:uLnTx/>
                <a:uFillTx/>
                <a:latin typeface="Calibri" panose="020F0502020204030204" pitchFamily="34" charset="0"/>
                <a:ea typeface="Verdana" panose="020B0604030504040204" pitchFamily="34" charset="0"/>
                <a:cs typeface="Calibri" panose="020F0502020204030204" pitchFamily="34" charset="0"/>
              </a:rPr>
              <a:t>S</a:t>
            </a:r>
            <a:r>
              <a:rPr kumimoji="0" lang="en-GB" altLang="en-US" sz="1600" b="0" i="0" u="none" strike="noStrike" kern="0" cap="none" spc="0" normalizeH="0" baseline="0" noProof="0" dirty="0">
                <a:ln>
                  <a:noFill/>
                </a:ln>
                <a:solidFill>
                  <a:srgbClr val="1F497D"/>
                </a:solidFill>
                <a:effectLst/>
                <a:uLnTx/>
                <a:uFillTx/>
                <a:latin typeface="Calibri" panose="020F0502020204030204" pitchFamily="34" charset="0"/>
                <a:ea typeface="Verdana" panose="020B0604030504040204" pitchFamily="34" charset="0"/>
                <a:cs typeface="Calibri" panose="020F0502020204030204" pitchFamily="34" charset="0"/>
              </a:rPr>
              <a:t>econded </a:t>
            </a:r>
            <a:r>
              <a:rPr kumimoji="0" lang="en-GB" altLang="en-US" sz="1600" b="1" i="0" u="none" strike="noStrike" kern="0" cap="none" spc="0" normalizeH="0" baseline="0" noProof="0" dirty="0">
                <a:ln>
                  <a:noFill/>
                </a:ln>
                <a:solidFill>
                  <a:srgbClr val="1F497D"/>
                </a:solidFill>
                <a:effectLst/>
                <a:uLnTx/>
                <a:uFillTx/>
                <a:latin typeface="Calibri" panose="020F0502020204030204" pitchFamily="34" charset="0"/>
                <a:ea typeface="Verdana" panose="020B0604030504040204" pitchFamily="34" charset="0"/>
                <a:cs typeface="Calibri" panose="020F0502020204030204" pitchFamily="34" charset="0"/>
              </a:rPr>
              <a:t>E</a:t>
            </a:r>
            <a:r>
              <a:rPr kumimoji="0" lang="en-GB" altLang="en-US" sz="1600" b="0" i="0" u="none" strike="noStrike" kern="0" cap="none" spc="0" normalizeH="0" baseline="0" noProof="0" dirty="0">
                <a:ln>
                  <a:noFill/>
                </a:ln>
                <a:solidFill>
                  <a:srgbClr val="1F497D"/>
                </a:solidFill>
                <a:effectLst/>
                <a:uLnTx/>
                <a:uFillTx/>
                <a:latin typeface="Calibri" panose="020F0502020204030204" pitchFamily="34" charset="0"/>
                <a:ea typeface="Verdana" panose="020B0604030504040204" pitchFamily="34" charset="0"/>
                <a:cs typeface="Calibri" panose="020F0502020204030204" pitchFamily="34" charset="0"/>
              </a:rPr>
              <a:t>uropean </a:t>
            </a:r>
            <a:r>
              <a:rPr kumimoji="0" lang="en-GB" altLang="en-US" sz="1600" b="1" i="0" u="none" strike="noStrike" kern="0" cap="none" spc="0" normalizeH="0" baseline="0" noProof="0" dirty="0">
                <a:ln>
                  <a:noFill/>
                </a:ln>
                <a:solidFill>
                  <a:srgbClr val="1F497D"/>
                </a:solidFill>
                <a:effectLst/>
                <a:uLnTx/>
                <a:uFillTx/>
                <a:latin typeface="Calibri" panose="020F0502020204030204" pitchFamily="34" charset="0"/>
                <a:ea typeface="Verdana" panose="020B0604030504040204" pitchFamily="34" charset="0"/>
                <a:cs typeface="Calibri" panose="020F0502020204030204" pitchFamily="34" charset="0"/>
              </a:rPr>
              <a:t>S</a:t>
            </a:r>
            <a:r>
              <a:rPr kumimoji="0" lang="en-GB" altLang="en-US" sz="1600" b="0" i="0" u="none" strike="noStrike" kern="0" cap="none" spc="0" normalizeH="0" baseline="0" noProof="0" dirty="0">
                <a:ln>
                  <a:noFill/>
                </a:ln>
                <a:solidFill>
                  <a:srgbClr val="1F497D"/>
                </a:solidFill>
                <a:effectLst/>
                <a:uLnTx/>
                <a:uFillTx/>
                <a:latin typeface="Calibri" panose="020F0502020204030204" pitchFamily="34" charset="0"/>
                <a:ea typeface="Verdana" panose="020B0604030504040204" pitchFamily="34" charset="0"/>
                <a:cs typeface="Calibri" panose="020F0502020204030204" pitchFamily="34" charset="0"/>
              </a:rPr>
              <a:t>tandardization </a:t>
            </a:r>
            <a:r>
              <a:rPr kumimoji="0" lang="en-GB" altLang="en-US" sz="1600" b="1" i="0" u="none" strike="noStrike" kern="0" cap="none" spc="0" normalizeH="0" baseline="0" noProof="0" dirty="0">
                <a:ln>
                  <a:noFill/>
                </a:ln>
                <a:solidFill>
                  <a:srgbClr val="1F497D"/>
                </a:solidFill>
                <a:effectLst/>
                <a:uLnTx/>
                <a:uFillTx/>
                <a:latin typeface="Calibri" panose="020F0502020204030204" pitchFamily="34" charset="0"/>
                <a:ea typeface="Verdana" panose="020B0604030504040204" pitchFamily="34" charset="0"/>
                <a:cs typeface="Calibri" panose="020F0502020204030204" pitchFamily="34" charset="0"/>
              </a:rPr>
              <a:t>E</a:t>
            </a:r>
            <a:r>
              <a:rPr kumimoji="0" lang="en-GB" altLang="en-US" sz="1600" b="0" i="0" u="none" strike="noStrike" kern="0" cap="none" spc="0" normalizeH="0" baseline="0" noProof="0" dirty="0">
                <a:ln>
                  <a:noFill/>
                </a:ln>
                <a:solidFill>
                  <a:srgbClr val="1F497D"/>
                </a:solidFill>
                <a:effectLst/>
                <a:uLnTx/>
                <a:uFillTx/>
                <a:latin typeface="Calibri" panose="020F0502020204030204" pitchFamily="34" charset="0"/>
                <a:ea typeface="Verdana" panose="020B0604030504040204" pitchFamily="34" charset="0"/>
                <a:cs typeface="Calibri" panose="020F0502020204030204" pitchFamily="34" charset="0"/>
              </a:rPr>
              <a:t>xpert in </a:t>
            </a:r>
            <a:r>
              <a:rPr kumimoji="0" lang="en-GB" altLang="en-US" sz="1600" b="1" i="0" u="none" strike="noStrike" kern="0" cap="none" spc="0" normalizeH="0" baseline="0" noProof="0" dirty="0">
                <a:ln>
                  <a:noFill/>
                </a:ln>
                <a:solidFill>
                  <a:srgbClr val="1F497D"/>
                </a:solidFill>
                <a:effectLst/>
                <a:uLnTx/>
                <a:uFillTx/>
                <a:latin typeface="Calibri" panose="020F0502020204030204" pitchFamily="34" charset="0"/>
                <a:ea typeface="Verdana" panose="020B0604030504040204" pitchFamily="34" charset="0"/>
                <a:cs typeface="Calibri" panose="020F0502020204030204" pitchFamily="34" charset="0"/>
              </a:rPr>
              <a:t>I</a:t>
            </a:r>
            <a:r>
              <a:rPr kumimoji="0" lang="en-GB" altLang="en-US" sz="1600" b="0" i="0" u="none" strike="noStrike" kern="0" cap="none" spc="0" normalizeH="0" baseline="0" noProof="0" dirty="0">
                <a:ln>
                  <a:noFill/>
                </a:ln>
                <a:solidFill>
                  <a:srgbClr val="1F497D"/>
                </a:solidFill>
                <a:effectLst/>
                <a:uLnTx/>
                <a:uFillTx/>
                <a:latin typeface="Calibri" panose="020F0502020204030204" pitchFamily="34" charset="0"/>
                <a:ea typeface="Verdana" panose="020B0604030504040204" pitchFamily="34" charset="0"/>
                <a:cs typeface="Calibri" panose="020F0502020204030204" pitchFamily="34" charset="0"/>
              </a:rPr>
              <a:t>ndia)</a:t>
            </a:r>
            <a:r>
              <a:rPr kumimoji="0" lang="en-GB" altLang="en-US" sz="1667" b="1" i="1" u="none" strike="noStrike" kern="0" cap="none" spc="0" normalizeH="0" baseline="0" noProof="0" dirty="0">
                <a:ln>
                  <a:noFill/>
                </a:ln>
                <a:solidFill>
                  <a:srgbClr val="1F497D"/>
                </a:solidFill>
                <a:effectLst/>
                <a:uLnTx/>
                <a:uFillTx/>
                <a:latin typeface="Calibri" panose="020F0502020204030204" pitchFamily="34" charset="0"/>
                <a:ea typeface="Verdana" panose="020B0604030504040204" pitchFamily="34" charset="0"/>
                <a:cs typeface="Calibri" panose="020F0502020204030204" pitchFamily="34" charset="0"/>
              </a:rPr>
              <a:t> is a face for the European standardization community in India</a:t>
            </a:r>
          </a:p>
          <a:p>
            <a:pPr marL="0" marR="0" lvl="2" indent="0" algn="ctr" defTabSz="914400" eaLnBrk="1" fontAlgn="auto" latinLnBrk="0" hangingPunct="1">
              <a:lnSpc>
                <a:spcPct val="100000"/>
              </a:lnSpc>
              <a:spcBef>
                <a:spcPts val="0"/>
              </a:spcBef>
              <a:spcAft>
                <a:spcPts val="0"/>
              </a:spcAft>
              <a:buClrTx/>
              <a:buSzTx/>
              <a:buFontTx/>
              <a:buNone/>
              <a:tabLst/>
              <a:defRPr/>
            </a:pPr>
            <a:endParaRPr kumimoji="0" lang="en-GB" altLang="en-US" sz="1667" b="1" i="1" u="none" strike="noStrike" kern="0" cap="none" spc="0" normalizeH="0" baseline="0" noProof="0" dirty="0">
              <a:ln>
                <a:noFill/>
              </a:ln>
              <a:solidFill>
                <a:srgbClr val="1F497D"/>
              </a:solidFill>
              <a:effectLst/>
              <a:uLnTx/>
              <a:uFillTx/>
              <a:latin typeface="Calibri" panose="020F0502020204030204" pitchFamily="34" charset="0"/>
              <a:ea typeface="Verdana" panose="020B0604030504040204" pitchFamily="34" charset="0"/>
              <a:cs typeface="Calibri" panose="020F0502020204030204" pitchFamily="34" charset="0"/>
            </a:endParaRPr>
          </a:p>
        </p:txBody>
      </p:sp>
      <p:pic>
        <p:nvPicPr>
          <p:cNvPr id="35" name="Picture 3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29521" y="1770530"/>
            <a:ext cx="1656184" cy="1183685"/>
          </a:xfrm>
          <a:prstGeom prst="rect">
            <a:avLst/>
          </a:prstGeom>
          <a:ln>
            <a:noFill/>
          </a:ln>
          <a:effectLst>
            <a:softEdge rad="112500"/>
          </a:effectLst>
        </p:spPr>
      </p:pic>
      <p:sp>
        <p:nvSpPr>
          <p:cNvPr id="36" name="Rounded Rectangle 35"/>
          <p:cNvSpPr/>
          <p:nvPr/>
        </p:nvSpPr>
        <p:spPr>
          <a:xfrm>
            <a:off x="384175" y="3316750"/>
            <a:ext cx="8201025" cy="1008062"/>
          </a:xfrm>
          <a:prstGeom prst="roundRect">
            <a:avLst/>
          </a:prstGeom>
          <a:gradFill rotWithShape="1">
            <a:gsLst>
              <a:gs pos="0">
                <a:srgbClr val="2D2D8A">
                  <a:tint val="50000"/>
                  <a:satMod val="300000"/>
                </a:srgbClr>
              </a:gs>
              <a:gs pos="35000">
                <a:srgbClr val="2D2D8A">
                  <a:tint val="37000"/>
                  <a:satMod val="300000"/>
                </a:srgbClr>
              </a:gs>
              <a:gs pos="100000">
                <a:srgbClr val="2D2D8A">
                  <a:tint val="15000"/>
                  <a:satMod val="350000"/>
                </a:srgbClr>
              </a:gs>
            </a:gsLst>
            <a:lin ang="16200000" scaled="1"/>
          </a:gradFill>
          <a:ln w="9525" cap="flat" cmpd="sng" algn="ctr">
            <a:solidFill>
              <a:srgbClr val="2D2D8A">
                <a:shade val="95000"/>
                <a:satMod val="105000"/>
              </a:srgbClr>
            </a:solidFill>
            <a:prstDash val="solid"/>
          </a:ln>
          <a:effectLst>
            <a:outerShdw blurRad="40000" dist="20000" dir="5400000" rotWithShape="0">
              <a:srgbClr val="000000">
                <a:alpha val="38000"/>
              </a:srgbClr>
            </a:outerShdw>
          </a:effectLst>
        </p:spPr>
        <p:txBody>
          <a:bodyPr anchor="ctr"/>
          <a:lstStyle/>
          <a:p>
            <a:pPr marL="0" marR="0" lvl="0" indent="0" algn="ctr" defTabSz="914400" eaLnBrk="1" fontAlgn="auto" latinLnBrk="0" hangingPunct="1">
              <a:lnSpc>
                <a:spcPct val="100000"/>
              </a:lnSpc>
              <a:spcBef>
                <a:spcPct val="20000"/>
              </a:spcBef>
              <a:spcAft>
                <a:spcPts val="0"/>
              </a:spcAft>
              <a:buClr>
                <a:srgbClr val="006699"/>
              </a:buClr>
              <a:buSzTx/>
              <a:buFontTx/>
              <a:buNone/>
              <a:tabLst/>
              <a:defRPr/>
            </a:pPr>
            <a:r>
              <a:rPr kumimoji="0" lang="en-GB" altLang="en-US" sz="1400" b="1" i="0" u="none" strike="noStrike" kern="0" cap="none" spc="0" normalizeH="0" baseline="0" noProof="0" dirty="0">
                <a:ln>
                  <a:noFill/>
                </a:ln>
                <a:solidFill>
                  <a:srgbClr val="1F497D"/>
                </a:solidFill>
                <a:effectLst/>
                <a:uLnTx/>
                <a:uFillTx/>
                <a:latin typeface="Calibri" panose="020F0502020204030204" pitchFamily="34" charset="0"/>
                <a:ea typeface="Verdana" panose="020B0604030504040204" pitchFamily="34" charset="0"/>
                <a:cs typeface="Calibri" panose="020F0502020204030204" pitchFamily="34" charset="0"/>
              </a:rPr>
              <a:t>Why SESEI: </a:t>
            </a:r>
            <a:r>
              <a:rPr kumimoji="0" lang="en-GB" sz="1400" b="0" i="0" u="none" strike="noStrike" kern="0" cap="none" spc="0" normalizeH="0" baseline="0" noProof="0" dirty="0">
                <a:ln>
                  <a:noFill/>
                </a:ln>
                <a:solidFill>
                  <a:srgbClr val="00279F">
                    <a:lumMod val="50000"/>
                  </a:srgbClr>
                </a:solidFill>
                <a:effectLst/>
                <a:uLnTx/>
                <a:uFillTx/>
                <a:latin typeface="Calibri" pitchFamily="34" charset="0"/>
                <a:ea typeface="+mn-ea"/>
                <a:cs typeface="Calibri" pitchFamily="34" charset="0"/>
              </a:rPr>
              <a:t>India is a major trade partners for Europe, Increasing role of standards to gain market access and Evolving &amp; complex national regulatory and standardization landscapes</a:t>
            </a:r>
          </a:p>
          <a:p>
            <a:pPr marL="0" marR="0" lvl="2" indent="0" algn="ctr" defTabSz="914400" eaLnBrk="1" fontAlgn="auto" latinLnBrk="0" hangingPunct="1">
              <a:lnSpc>
                <a:spcPct val="80000"/>
              </a:lnSpc>
              <a:spcBef>
                <a:spcPts val="1200"/>
              </a:spcBef>
              <a:spcAft>
                <a:spcPts val="0"/>
              </a:spcAft>
              <a:buClrTx/>
              <a:buSzTx/>
              <a:buFontTx/>
              <a:buNone/>
              <a:tabLst/>
              <a:defRPr/>
            </a:pPr>
            <a:endParaRPr kumimoji="0" lang="en-GB" altLang="en-US" sz="800" b="0" i="0" u="none" strike="noStrike" kern="0" cap="none" spc="0" normalizeH="0" baseline="0" noProof="0" dirty="0">
              <a:ln>
                <a:noFill/>
              </a:ln>
              <a:solidFill>
                <a:srgbClr val="1F497D"/>
              </a:solidFill>
              <a:effectLst/>
              <a:uLnTx/>
              <a:uFillTx/>
              <a:latin typeface="Calibri" panose="020F0502020204030204" pitchFamily="34" charset="0"/>
              <a:ea typeface="Verdana" panose="020B0604030504040204" pitchFamily="34" charset="0"/>
              <a:cs typeface="Calibri" panose="020F0502020204030204" pitchFamily="34" charset="0"/>
            </a:endParaRPr>
          </a:p>
        </p:txBody>
      </p:sp>
      <p:grpSp>
        <p:nvGrpSpPr>
          <p:cNvPr id="37" name="Group 36"/>
          <p:cNvGrpSpPr>
            <a:grpSpLocks noChangeAspect="1"/>
          </p:cNvGrpSpPr>
          <p:nvPr/>
        </p:nvGrpSpPr>
        <p:grpSpPr>
          <a:xfrm>
            <a:off x="1418137" y="2490769"/>
            <a:ext cx="4266474" cy="729312"/>
            <a:chOff x="395536" y="1412777"/>
            <a:chExt cx="8424936" cy="1440160"/>
          </a:xfrm>
          <a:effectLst>
            <a:outerShdw blurRad="63500" sx="102000" sy="102000" algn="ctr" rotWithShape="0">
              <a:prstClr val="black">
                <a:alpha val="40000"/>
              </a:prstClr>
            </a:outerShdw>
          </a:effectLst>
        </p:grpSpPr>
        <p:sp>
          <p:nvSpPr>
            <p:cNvPr id="38" name="Rounded Rectangle 37"/>
            <p:cNvSpPr/>
            <p:nvPr/>
          </p:nvSpPr>
          <p:spPr>
            <a:xfrm>
              <a:off x="395536" y="1412777"/>
              <a:ext cx="8424936" cy="1440160"/>
            </a:xfrm>
            <a:prstGeom prst="roundRect">
              <a:avLst/>
            </a:prstGeom>
            <a:solidFill>
              <a:srgbClr val="FFFFFF"/>
            </a:solidFill>
            <a:ln w="25400" cap="flat" cmpd="sng" algn="ctr">
              <a:solidFill>
                <a:srgbClr val="2D2D8A">
                  <a:lumMod val="75000"/>
                </a:srgb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350" b="0" i="0" u="none" strike="noStrike" kern="0" cap="none" spc="0" normalizeH="0" baseline="0" noProof="0" dirty="0">
                <a:ln>
                  <a:noFill/>
                </a:ln>
                <a:solidFill>
                  <a:prstClr val="black"/>
                </a:solidFill>
                <a:effectLst/>
                <a:uLnTx/>
                <a:uFillTx/>
                <a:latin typeface="Verdana"/>
                <a:ea typeface="+mn-ea"/>
                <a:cs typeface="+mn-cs"/>
              </a:endParaRPr>
            </a:p>
          </p:txBody>
        </p:sp>
        <p:grpSp>
          <p:nvGrpSpPr>
            <p:cNvPr id="39" name="Group 6"/>
            <p:cNvGrpSpPr>
              <a:grpSpLocks noChangeAspect="1"/>
            </p:cNvGrpSpPr>
            <p:nvPr/>
          </p:nvGrpSpPr>
          <p:grpSpPr bwMode="auto">
            <a:xfrm>
              <a:off x="715427" y="1565533"/>
              <a:ext cx="7572136" cy="1083258"/>
              <a:chOff x="3100" y="15403"/>
              <a:chExt cx="7095" cy="1016"/>
            </a:xfrm>
          </p:grpSpPr>
          <p:pic>
            <p:nvPicPr>
              <p:cNvPr id="40" name="Picture 39" descr="eftalogo.jpg"/>
              <p:cNvPicPr>
                <a:picLocks noChangeAspect="1"/>
              </p:cNvPicPr>
              <p:nvPr/>
            </p:nvPicPr>
            <p:blipFill>
              <a:blip r:embed="rId4">
                <a:extLst>
                  <a:ext uri="{28A0092B-C50C-407E-A947-70E740481C1C}">
                    <a14:useLocalDpi xmlns:a14="http://schemas.microsoft.com/office/drawing/2010/main" val="0"/>
                  </a:ext>
                </a:extLst>
              </a:blip>
              <a:srcRect b="7619"/>
              <a:stretch>
                <a:fillRect/>
              </a:stretch>
            </p:blipFill>
            <p:spPr bwMode="auto">
              <a:xfrm>
                <a:off x="9328" y="15617"/>
                <a:ext cx="867" cy="6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 name="Picture 40" descr="ETSI.gif"/>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765" y="15714"/>
                <a:ext cx="1735" cy="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 name="Picture 5" descr="CEN logo transparent.gif"/>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100" y="15619"/>
                <a:ext cx="887" cy="7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 name="Picture 6" descr="LogoDefPMS.jp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4174" y="15633"/>
                <a:ext cx="1383" cy="6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 name="Picture 7" descr="http://rapidis.blogactiv.eu/files/2012/09/European_Commission.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955" y="15403"/>
                <a:ext cx="1373" cy="10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
        <p:nvSpPr>
          <p:cNvPr id="45" name="Rounded Rectangle 44"/>
          <p:cNvSpPr/>
          <p:nvPr/>
        </p:nvSpPr>
        <p:spPr>
          <a:xfrm>
            <a:off x="384175" y="4408950"/>
            <a:ext cx="8201025" cy="1008062"/>
          </a:xfrm>
          <a:prstGeom prst="roundRect">
            <a:avLst/>
          </a:prstGeom>
          <a:gradFill rotWithShape="1">
            <a:gsLst>
              <a:gs pos="0">
                <a:srgbClr val="2D2D8A">
                  <a:tint val="50000"/>
                  <a:satMod val="300000"/>
                </a:srgbClr>
              </a:gs>
              <a:gs pos="35000">
                <a:srgbClr val="2D2D8A">
                  <a:tint val="37000"/>
                  <a:satMod val="300000"/>
                </a:srgbClr>
              </a:gs>
              <a:gs pos="100000">
                <a:srgbClr val="2D2D8A">
                  <a:tint val="15000"/>
                  <a:satMod val="350000"/>
                </a:srgbClr>
              </a:gs>
            </a:gsLst>
            <a:lin ang="16200000" scaled="1"/>
          </a:gradFill>
          <a:ln w="9525" cap="flat" cmpd="sng" algn="ctr">
            <a:solidFill>
              <a:srgbClr val="2D2D8A">
                <a:shade val="95000"/>
                <a:satMod val="105000"/>
              </a:srgbClr>
            </a:solidFill>
            <a:prstDash val="solid"/>
          </a:ln>
          <a:effectLst>
            <a:outerShdw blurRad="40000" dist="20000" dir="5400000" rotWithShape="0">
              <a:srgbClr val="000000">
                <a:alpha val="38000"/>
              </a:srgbClr>
            </a:outerShdw>
          </a:effectLst>
        </p:spPr>
        <p:txBody>
          <a:bodyPr anchor="ctr"/>
          <a:lstStyle/>
          <a:p>
            <a:pPr marL="0" marR="0" lvl="0" indent="0" algn="ctr" defTabSz="914400" eaLnBrk="1" fontAlgn="auto" latinLnBrk="0" hangingPunct="1">
              <a:lnSpc>
                <a:spcPct val="100000"/>
              </a:lnSpc>
              <a:spcBef>
                <a:spcPct val="20000"/>
              </a:spcBef>
              <a:spcAft>
                <a:spcPts val="0"/>
              </a:spcAft>
              <a:buClr>
                <a:srgbClr val="006699"/>
              </a:buClr>
              <a:buSzTx/>
              <a:buFontTx/>
              <a:buNone/>
              <a:tabLst/>
              <a:defRPr/>
            </a:pPr>
            <a:r>
              <a:rPr kumimoji="0" lang="en-GB" altLang="en-US" sz="1400" b="1" i="0" u="none" strike="noStrike" kern="0" cap="none" spc="0" normalizeH="0" baseline="0" noProof="0" dirty="0">
                <a:ln>
                  <a:noFill/>
                </a:ln>
                <a:solidFill>
                  <a:srgbClr val="1F497D"/>
                </a:solidFill>
                <a:effectLst/>
                <a:uLnTx/>
                <a:uFillTx/>
                <a:latin typeface="Calibri" panose="020F0502020204030204" pitchFamily="34" charset="0"/>
                <a:ea typeface="Verdana" panose="020B0604030504040204" pitchFamily="34" charset="0"/>
                <a:cs typeface="Calibri" panose="020F0502020204030204" pitchFamily="34" charset="0"/>
              </a:rPr>
              <a:t>Sector: 1. </a:t>
            </a:r>
            <a:r>
              <a:rPr kumimoji="0" lang="en-IN" sz="1400" b="1" i="0" u="none" strike="noStrike" kern="0" cap="none" spc="0" normalizeH="0" baseline="0" noProof="0" dirty="0">
                <a:ln>
                  <a:noFill/>
                </a:ln>
                <a:solidFill>
                  <a:srgbClr val="00279F">
                    <a:lumMod val="50000"/>
                  </a:srgbClr>
                </a:solidFill>
                <a:effectLst/>
                <a:uLnTx/>
                <a:uFillTx/>
                <a:latin typeface="Calibri" pitchFamily="34" charset="0"/>
                <a:ea typeface="+mn-ea"/>
                <a:cs typeface="Calibri" pitchFamily="34" charset="0"/>
              </a:rPr>
              <a:t>ICT</a:t>
            </a:r>
            <a:r>
              <a:rPr kumimoji="0" lang="en-IN" sz="1400" b="0" i="0" u="none" strike="noStrike" kern="0" cap="none" spc="0" normalizeH="0" baseline="0" noProof="0" dirty="0">
                <a:ln>
                  <a:noFill/>
                </a:ln>
                <a:solidFill>
                  <a:srgbClr val="00279F">
                    <a:lumMod val="50000"/>
                  </a:srgbClr>
                </a:solidFill>
                <a:effectLst/>
                <a:uLnTx/>
                <a:uFillTx/>
                <a:latin typeface="Calibri" pitchFamily="34" charset="0"/>
                <a:ea typeface="+mn-ea"/>
                <a:cs typeface="Calibri" pitchFamily="34" charset="0"/>
              </a:rPr>
              <a:t>: M2M/IoT, Security, 5G, NFV/SDN, e-</a:t>
            </a:r>
            <a:r>
              <a:rPr kumimoji="0" lang="en-IN" sz="1400" b="0" i="0" u="none" strike="noStrike" kern="0" cap="none" spc="0" normalizeH="0" baseline="0" noProof="0" dirty="0" err="1">
                <a:ln>
                  <a:noFill/>
                </a:ln>
                <a:solidFill>
                  <a:srgbClr val="00279F">
                    <a:lumMod val="50000"/>
                  </a:srgbClr>
                </a:solidFill>
                <a:effectLst/>
                <a:uLnTx/>
                <a:uFillTx/>
                <a:latin typeface="Calibri" pitchFamily="34" charset="0"/>
                <a:ea typeface="+mn-ea"/>
                <a:cs typeface="Calibri" pitchFamily="34" charset="0"/>
              </a:rPr>
              <a:t>Accesibility</a:t>
            </a:r>
            <a:r>
              <a:rPr kumimoji="0" lang="en-IN" sz="1400" b="0" i="0" u="none" strike="noStrike" kern="0" cap="none" spc="0" normalizeH="0" baseline="0" noProof="0" dirty="0">
                <a:ln>
                  <a:noFill/>
                </a:ln>
                <a:solidFill>
                  <a:srgbClr val="00279F">
                    <a:lumMod val="50000"/>
                  </a:srgbClr>
                </a:solidFill>
                <a:effectLst/>
                <a:uLnTx/>
                <a:uFillTx/>
                <a:latin typeface="Calibri" pitchFamily="34" charset="0"/>
                <a:ea typeface="+mn-ea"/>
                <a:cs typeface="Calibri" pitchFamily="34" charset="0"/>
              </a:rPr>
              <a:t>, eHealth, </a:t>
            </a:r>
            <a:r>
              <a:rPr kumimoji="0" lang="en-IN" sz="1400" b="0" i="0" u="none" strike="noStrike" kern="0" cap="none" spc="0" normalizeH="0" baseline="0" noProof="0" dirty="0" err="1">
                <a:ln>
                  <a:noFill/>
                </a:ln>
                <a:solidFill>
                  <a:srgbClr val="00279F">
                    <a:lumMod val="50000"/>
                  </a:srgbClr>
                </a:solidFill>
                <a:effectLst/>
                <a:uLnTx/>
                <a:uFillTx/>
                <a:latin typeface="Calibri" pitchFamily="34" charset="0"/>
                <a:ea typeface="+mn-ea"/>
                <a:cs typeface="Calibri" pitchFamily="34" charset="0"/>
              </a:rPr>
              <a:t>eCALL</a:t>
            </a:r>
            <a:r>
              <a:rPr kumimoji="0" lang="en-IN" sz="1400" b="0" i="0" u="none" strike="noStrike" kern="0" cap="none" spc="0" normalizeH="0" baseline="0" noProof="0" dirty="0">
                <a:ln>
                  <a:noFill/>
                </a:ln>
                <a:solidFill>
                  <a:srgbClr val="00279F">
                    <a:lumMod val="50000"/>
                  </a:srgbClr>
                </a:solidFill>
                <a:effectLst/>
                <a:uLnTx/>
                <a:uFillTx/>
                <a:latin typeface="Calibri" pitchFamily="34" charset="0"/>
                <a:ea typeface="+mn-ea"/>
                <a:cs typeface="Calibri" pitchFamily="34" charset="0"/>
              </a:rPr>
              <a:t>… </a:t>
            </a:r>
            <a:r>
              <a:rPr kumimoji="0" lang="en-IN" sz="1400" b="1" i="0" u="none" strike="noStrike" kern="0" cap="none" spc="0" normalizeH="0" baseline="0" noProof="0" dirty="0">
                <a:ln>
                  <a:noFill/>
                </a:ln>
                <a:solidFill>
                  <a:srgbClr val="00279F">
                    <a:lumMod val="50000"/>
                  </a:srgbClr>
                </a:solidFill>
                <a:effectLst/>
                <a:uLnTx/>
                <a:uFillTx/>
                <a:latin typeface="Calibri" pitchFamily="34" charset="0"/>
                <a:ea typeface="+mn-ea"/>
                <a:cs typeface="Calibri" pitchFamily="34" charset="0"/>
              </a:rPr>
              <a:t>2. Electrical equipment including Consumer Electronics</a:t>
            </a:r>
            <a:r>
              <a:rPr kumimoji="0" lang="en-IN" sz="1400" b="0" i="0" u="none" strike="noStrike" kern="0" cap="none" spc="0" normalizeH="0" baseline="0" noProof="0" dirty="0">
                <a:ln>
                  <a:noFill/>
                </a:ln>
                <a:solidFill>
                  <a:srgbClr val="00279F">
                    <a:lumMod val="50000"/>
                  </a:srgbClr>
                </a:solidFill>
                <a:effectLst/>
                <a:uLnTx/>
                <a:uFillTx/>
                <a:latin typeface="Calibri" pitchFamily="34" charset="0"/>
                <a:ea typeface="+mn-ea"/>
                <a:cs typeface="Calibri" pitchFamily="34" charset="0"/>
              </a:rPr>
              <a:t>: Smart Grid, Smart Meter, LVDC, Micro- Grid, Lift Escalator… 3</a:t>
            </a:r>
            <a:r>
              <a:rPr kumimoji="0" lang="en-IN" sz="1400" b="1" i="0" u="none" strike="noStrike" kern="0" cap="none" spc="0" normalizeH="0" baseline="0" noProof="0" dirty="0">
                <a:ln>
                  <a:noFill/>
                </a:ln>
                <a:solidFill>
                  <a:srgbClr val="00279F">
                    <a:lumMod val="50000"/>
                  </a:srgbClr>
                </a:solidFill>
                <a:effectLst/>
                <a:uLnTx/>
                <a:uFillTx/>
                <a:latin typeface="Calibri" pitchFamily="34" charset="0"/>
                <a:ea typeface="+mn-ea"/>
                <a:cs typeface="Calibri" pitchFamily="34" charset="0"/>
              </a:rPr>
              <a:t>. Automotive</a:t>
            </a:r>
            <a:r>
              <a:rPr kumimoji="0" lang="en-IN" sz="1400" b="0" i="0" u="none" strike="noStrike" kern="0" cap="none" spc="0" normalizeH="0" baseline="0" noProof="0" dirty="0">
                <a:ln>
                  <a:noFill/>
                </a:ln>
                <a:solidFill>
                  <a:srgbClr val="00279F">
                    <a:lumMod val="50000"/>
                  </a:srgbClr>
                </a:solidFill>
                <a:effectLst/>
                <a:uLnTx/>
                <a:uFillTx/>
                <a:latin typeface="Calibri" pitchFamily="34" charset="0"/>
                <a:ea typeface="+mn-ea"/>
                <a:cs typeface="Calibri" pitchFamily="34" charset="0"/>
              </a:rPr>
              <a:t>: Connected Cars, ITS, e-Mobility… 4</a:t>
            </a:r>
            <a:r>
              <a:rPr kumimoji="0" lang="en-IN" sz="1400" b="1" i="0" u="none" strike="noStrike" kern="0" cap="none" spc="0" normalizeH="0" baseline="0" noProof="0" dirty="0">
                <a:ln>
                  <a:noFill/>
                </a:ln>
                <a:solidFill>
                  <a:srgbClr val="00279F">
                    <a:lumMod val="50000"/>
                  </a:srgbClr>
                </a:solidFill>
                <a:effectLst/>
                <a:uLnTx/>
                <a:uFillTx/>
                <a:latin typeface="Calibri" pitchFamily="34" charset="0"/>
                <a:ea typeface="+mn-ea"/>
                <a:cs typeface="Calibri" pitchFamily="34" charset="0"/>
              </a:rPr>
              <a:t>. Smart Cities</a:t>
            </a:r>
            <a:r>
              <a:rPr kumimoji="0" lang="en-IN" sz="1400" b="0" i="0" u="none" strike="noStrike" kern="0" cap="none" spc="0" normalizeH="0" baseline="0" noProof="0" dirty="0">
                <a:ln>
                  <a:noFill/>
                </a:ln>
                <a:solidFill>
                  <a:srgbClr val="00279F">
                    <a:lumMod val="50000"/>
                  </a:srgbClr>
                </a:solidFill>
                <a:effectLst/>
                <a:uLnTx/>
                <a:uFillTx/>
                <a:latin typeface="Calibri" pitchFamily="34" charset="0"/>
                <a:ea typeface="+mn-ea"/>
                <a:cs typeface="Calibri" pitchFamily="34" charset="0"/>
              </a:rPr>
              <a:t>: Mobility, Waste, Energy, ICT..</a:t>
            </a:r>
          </a:p>
          <a:p>
            <a:pPr marL="0" marR="0" lvl="0" indent="0" algn="ctr" defTabSz="914400" eaLnBrk="1" fontAlgn="auto" latinLnBrk="0" hangingPunct="1">
              <a:lnSpc>
                <a:spcPct val="100000"/>
              </a:lnSpc>
              <a:spcBef>
                <a:spcPct val="20000"/>
              </a:spcBef>
              <a:spcAft>
                <a:spcPts val="0"/>
              </a:spcAft>
              <a:buClr>
                <a:srgbClr val="006699"/>
              </a:buClr>
              <a:buSzTx/>
              <a:buFontTx/>
              <a:buNone/>
              <a:tabLst/>
              <a:defRPr/>
            </a:pPr>
            <a:endParaRPr kumimoji="0" lang="en-GB" altLang="en-US" sz="800" b="0" i="0" u="none" strike="noStrike" kern="0" cap="none" spc="0" normalizeH="0" baseline="0" noProof="0" dirty="0">
              <a:ln>
                <a:noFill/>
              </a:ln>
              <a:solidFill>
                <a:srgbClr val="1F497D"/>
              </a:solidFill>
              <a:effectLst/>
              <a:uLnTx/>
              <a:uFillTx/>
              <a:latin typeface="Calibri" panose="020F0502020204030204" pitchFamily="34" charset="0"/>
              <a:ea typeface="Verdana" panose="020B0604030504040204" pitchFamily="34" charset="0"/>
              <a:cs typeface="Calibri" panose="020F0502020204030204" pitchFamily="34" charset="0"/>
            </a:endParaRPr>
          </a:p>
        </p:txBody>
      </p:sp>
      <p:sp>
        <p:nvSpPr>
          <p:cNvPr id="46" name="Rounded Rectangle 45"/>
          <p:cNvSpPr/>
          <p:nvPr/>
        </p:nvSpPr>
        <p:spPr>
          <a:xfrm>
            <a:off x="1415703" y="5192142"/>
            <a:ext cx="4352971" cy="621447"/>
          </a:xfrm>
          <a:prstGeom prst="roundRect">
            <a:avLst/>
          </a:prstGeom>
          <a:solidFill>
            <a:srgbClr val="FFFFFF"/>
          </a:solidFill>
          <a:ln w="9525" cap="flat" cmpd="sng" algn="ctr">
            <a:solidFill>
              <a:srgbClr val="002060"/>
            </a:solidFill>
            <a:prstDash val="solid"/>
          </a:ln>
          <a:effectLst>
            <a:innerShdw blurRad="114300">
              <a:prstClr val="black"/>
            </a:innerShdw>
          </a:effectLst>
        </p:spPr>
        <p:txBody>
          <a:bodyPr anchor="ctr"/>
          <a:lstStyle/>
          <a:p>
            <a:pPr marL="0" marR="0" lvl="2" indent="0" algn="ctr" defTabSz="914400" eaLnBrk="1" fontAlgn="auto" latinLnBrk="0" hangingPunct="1">
              <a:lnSpc>
                <a:spcPct val="80000"/>
              </a:lnSpc>
              <a:spcBef>
                <a:spcPts val="1200"/>
              </a:spcBef>
              <a:spcAft>
                <a:spcPts val="0"/>
              </a:spcAft>
              <a:buClrTx/>
              <a:buSzTx/>
              <a:buFontTx/>
              <a:buNone/>
              <a:tabLst/>
              <a:defRPr/>
            </a:pPr>
            <a:r>
              <a:rPr kumimoji="0" lang="en-GB" altLang="en-US" sz="1400" b="0" i="0" u="none" strike="noStrike" kern="0" cap="none" spc="0" normalizeH="0" baseline="0" noProof="0" dirty="0">
                <a:ln>
                  <a:noFill/>
                </a:ln>
                <a:solidFill>
                  <a:srgbClr val="002060"/>
                </a:solidFill>
                <a:effectLst/>
                <a:uLnTx/>
                <a:uFillTx/>
                <a:latin typeface="Calibri" panose="020F0502020204030204" pitchFamily="34" charset="0"/>
                <a:ea typeface="Verdana" panose="020B0604030504040204" pitchFamily="34" charset="0"/>
                <a:cs typeface="Calibri" panose="020F0502020204030204" pitchFamily="34" charset="0"/>
                <a:hlinkClick r:id="rId9"/>
              </a:rPr>
              <a:t>www.sesei.eu</a:t>
            </a:r>
            <a:r>
              <a:rPr kumimoji="0" lang="en-GB" altLang="en-US" sz="1400" b="0" i="0" u="none" strike="noStrike" kern="0" cap="none" spc="0" normalizeH="0" baseline="0" noProof="0" dirty="0">
                <a:ln>
                  <a:noFill/>
                </a:ln>
                <a:solidFill>
                  <a:srgbClr val="002060"/>
                </a:solidFill>
                <a:effectLst/>
                <a:uLnTx/>
                <a:uFillTx/>
                <a:latin typeface="Calibri" panose="020F0502020204030204" pitchFamily="34" charset="0"/>
                <a:ea typeface="Verdana" panose="020B0604030504040204" pitchFamily="34" charset="0"/>
                <a:cs typeface="Calibri" panose="020F0502020204030204" pitchFamily="34" charset="0"/>
              </a:rPr>
              <a:t> , </a:t>
            </a:r>
            <a:r>
              <a:rPr kumimoji="0" lang="en-GB" altLang="en-US" sz="1400" b="0" i="0" u="none" strike="noStrike" kern="0" cap="none" spc="0" normalizeH="0" baseline="0" noProof="0" dirty="0">
                <a:ln>
                  <a:noFill/>
                </a:ln>
                <a:solidFill>
                  <a:srgbClr val="002060"/>
                </a:solidFill>
                <a:effectLst/>
                <a:uLnTx/>
                <a:uFillTx/>
                <a:latin typeface="Calibri" panose="020F0502020204030204" pitchFamily="34" charset="0"/>
                <a:ea typeface="Verdana" panose="020B0604030504040204" pitchFamily="34" charset="0"/>
                <a:cs typeface="Calibri" panose="020F0502020204030204" pitchFamily="34" charset="0"/>
                <a:hlinkClick r:id="rId10"/>
              </a:rPr>
              <a:t>www.sesei.in</a:t>
            </a:r>
            <a:r>
              <a:rPr kumimoji="0" lang="en-GB" altLang="en-US" sz="1400" b="0" i="0" u="none" strike="noStrike" kern="0" cap="none" spc="0" normalizeH="0" baseline="0" noProof="0" dirty="0">
                <a:ln>
                  <a:noFill/>
                </a:ln>
                <a:solidFill>
                  <a:srgbClr val="002060"/>
                </a:solidFill>
                <a:effectLst/>
                <a:uLnTx/>
                <a:uFillTx/>
                <a:latin typeface="Calibri" panose="020F0502020204030204" pitchFamily="34" charset="0"/>
                <a:ea typeface="Verdana" panose="020B0604030504040204" pitchFamily="34" charset="0"/>
                <a:cs typeface="Calibri" panose="020F0502020204030204" pitchFamily="34" charset="0"/>
              </a:rPr>
              <a:t> , </a:t>
            </a:r>
            <a:r>
              <a:rPr kumimoji="0" lang="en-GB" altLang="en-US" sz="1400" b="0" i="0" u="none" strike="noStrike" kern="0" cap="none" spc="0" normalizeH="0" baseline="0" noProof="0" dirty="0">
                <a:ln>
                  <a:noFill/>
                </a:ln>
                <a:solidFill>
                  <a:srgbClr val="002060"/>
                </a:solidFill>
                <a:effectLst/>
                <a:uLnTx/>
                <a:uFillTx/>
                <a:latin typeface="Calibri" panose="020F0502020204030204" pitchFamily="34" charset="0"/>
                <a:ea typeface="Verdana" panose="020B0604030504040204" pitchFamily="34" charset="0"/>
                <a:cs typeface="Calibri" panose="020F0502020204030204" pitchFamily="34" charset="0"/>
                <a:hlinkClick r:id="rId11"/>
              </a:rPr>
              <a:t>www.eustandards.in</a:t>
            </a:r>
            <a:r>
              <a:rPr kumimoji="0" lang="en-GB" altLang="en-US" sz="1400" b="0" i="0" u="none" strike="noStrike" kern="0" cap="none" spc="0" normalizeH="0" baseline="0" noProof="0" dirty="0">
                <a:ln>
                  <a:noFill/>
                </a:ln>
                <a:solidFill>
                  <a:srgbClr val="002060"/>
                </a:solidFill>
                <a:effectLst/>
                <a:uLnTx/>
                <a:uFillTx/>
                <a:latin typeface="Calibri" panose="020F0502020204030204" pitchFamily="34" charset="0"/>
                <a:ea typeface="Verdana" panose="020B0604030504040204" pitchFamily="34" charset="0"/>
                <a:cs typeface="Calibri" panose="020F0502020204030204" pitchFamily="34" charset="0"/>
              </a:rPr>
              <a:t>  </a:t>
            </a:r>
          </a:p>
        </p:txBody>
      </p:sp>
    </p:spTree>
    <p:extLst>
      <p:ext uri="{BB962C8B-B14F-4D97-AF65-F5344CB8AC3E}">
        <p14:creationId xmlns:p14="http://schemas.microsoft.com/office/powerpoint/2010/main" val="1360988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Content Placeholder 2"/>
          <p:cNvSpPr>
            <a:spLocks noGrp="1"/>
          </p:cNvSpPr>
          <p:nvPr>
            <p:ph idx="1"/>
          </p:nvPr>
        </p:nvSpPr>
        <p:spPr>
          <a:xfrm>
            <a:off x="631825" y="1481138"/>
            <a:ext cx="8115300" cy="3673475"/>
          </a:xfrm>
        </p:spPr>
        <p:txBody>
          <a:bodyPr/>
          <a:lstStyle/>
          <a:p>
            <a:pPr marL="0" indent="0" algn="ctr">
              <a:buFont typeface="Wingdings" pitchFamily="2" charset="2"/>
              <a:buNone/>
            </a:pPr>
            <a:endParaRPr lang="en-GB" altLang="en-US" sz="4000" dirty="0" smtClean="0">
              <a:solidFill>
                <a:srgbClr val="002060"/>
              </a:solidFill>
            </a:endParaRPr>
          </a:p>
          <a:p>
            <a:pPr marL="0" indent="0" algn="ctr">
              <a:buNone/>
            </a:pPr>
            <a:endParaRPr lang="en-GB" altLang="en-US" sz="4000" dirty="0" smtClean="0">
              <a:solidFill>
                <a:srgbClr val="002060"/>
              </a:solidFill>
            </a:endParaRPr>
          </a:p>
          <a:p>
            <a:pPr marL="0" indent="0" algn="ctr">
              <a:buNone/>
            </a:pPr>
            <a:r>
              <a:rPr lang="en-GB" altLang="en-US" sz="4000" dirty="0" smtClean="0">
                <a:solidFill>
                  <a:srgbClr val="002060"/>
                </a:solidFill>
              </a:rPr>
              <a:t>Standardisation in Europe</a:t>
            </a:r>
            <a:endParaRPr lang="en-GB" altLang="en-US" sz="4000" dirty="0">
              <a:solidFill>
                <a:srgbClr val="002060"/>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Line 9"/>
          <p:cNvSpPr>
            <a:spLocks noChangeShapeType="1"/>
          </p:cNvSpPr>
          <p:nvPr/>
        </p:nvSpPr>
        <p:spPr bwMode="auto">
          <a:xfrm>
            <a:off x="1676400" y="822293"/>
            <a:ext cx="0" cy="1524000"/>
          </a:xfrm>
          <a:prstGeom prst="line">
            <a:avLst/>
          </a:prstGeom>
          <a:noFill/>
          <a:ln w="12700">
            <a:solidFill>
              <a:srgbClr val="FFFFCC"/>
            </a:solidFill>
            <a:prstDash val="dash"/>
            <a:round/>
            <a:headEnd/>
            <a:tailEnd/>
          </a:ln>
          <a:extLst>
            <a:ext uri="{909E8E84-426E-40DD-AFC4-6F175D3DCCD1}">
              <a14:hiddenFill xmlns:a14="http://schemas.microsoft.com/office/drawing/2010/main">
                <a:noFill/>
              </a14:hiddenFill>
            </a:ext>
          </a:extLst>
        </p:spPr>
        <p:txBody>
          <a:bodyPr/>
          <a:lstStyle/>
          <a:p>
            <a:endParaRPr lang="en-GB"/>
          </a:p>
        </p:txBody>
      </p:sp>
      <p:cxnSp>
        <p:nvCxnSpPr>
          <p:cNvPr id="38915" name="AutoShape 10"/>
          <p:cNvCxnSpPr>
            <a:cxnSpLocks noChangeShapeType="1"/>
            <a:stCxn id="38914" idx="1"/>
          </p:cNvCxnSpPr>
          <p:nvPr/>
        </p:nvCxnSpPr>
        <p:spPr bwMode="auto">
          <a:xfrm rot="16200000" flipH="1">
            <a:off x="4038600" y="-15907"/>
            <a:ext cx="2133600" cy="6858000"/>
          </a:xfrm>
          <a:prstGeom prst="curvedConnector2">
            <a:avLst/>
          </a:prstGeom>
          <a:noFill/>
          <a:ln w="12700">
            <a:solidFill>
              <a:srgbClr val="FFFFCC"/>
            </a:solidFill>
            <a:prstDash val="dash"/>
            <a:round/>
            <a:headEnd/>
            <a:tailEnd/>
          </a:ln>
          <a:extLst>
            <a:ext uri="{909E8E84-426E-40DD-AFC4-6F175D3DCCD1}">
              <a14:hiddenFill xmlns:a14="http://schemas.microsoft.com/office/drawing/2010/main">
                <a:noFill/>
              </a14:hiddenFill>
            </a:ext>
          </a:extLst>
        </p:spPr>
      </p:cxnSp>
      <p:grpSp>
        <p:nvGrpSpPr>
          <p:cNvPr id="38916" name="Group 26"/>
          <p:cNvGrpSpPr>
            <a:grpSpLocks/>
          </p:cNvGrpSpPr>
          <p:nvPr/>
        </p:nvGrpSpPr>
        <p:grpSpPr bwMode="auto">
          <a:xfrm rot="-426114">
            <a:off x="3276600" y="2719356"/>
            <a:ext cx="2286000" cy="973137"/>
            <a:chOff x="2256" y="2064"/>
            <a:chExt cx="1440" cy="613"/>
          </a:xfrm>
        </p:grpSpPr>
        <p:grpSp>
          <p:nvGrpSpPr>
            <p:cNvPr id="38930" name="Group 14"/>
            <p:cNvGrpSpPr>
              <a:grpSpLocks/>
            </p:cNvGrpSpPr>
            <p:nvPr/>
          </p:nvGrpSpPr>
          <p:grpSpPr bwMode="auto">
            <a:xfrm rot="2238273">
              <a:off x="2248" y="2068"/>
              <a:ext cx="1440" cy="96"/>
              <a:chOff x="2160" y="2352"/>
              <a:chExt cx="1440" cy="96"/>
            </a:xfrm>
          </p:grpSpPr>
          <p:sp>
            <p:nvSpPr>
              <p:cNvPr id="38932" name="Rectangle 15"/>
              <p:cNvSpPr>
                <a:spLocks noChangeArrowheads="1"/>
              </p:cNvSpPr>
              <p:nvPr/>
            </p:nvSpPr>
            <p:spPr bwMode="auto">
              <a:xfrm>
                <a:off x="2160" y="2352"/>
                <a:ext cx="240" cy="96"/>
              </a:xfrm>
              <a:prstGeom prst="rect">
                <a:avLst/>
              </a:prstGeom>
              <a:solidFill>
                <a:schemeClr val="accent1"/>
              </a:solidFill>
              <a:ln w="12700">
                <a:solidFill>
                  <a:schemeClr val="tx2"/>
                </a:solidFill>
                <a:miter lim="800000"/>
                <a:headEnd/>
                <a:tailEnd/>
              </a:ln>
            </p:spPr>
            <p:txBody>
              <a:bodyPr wrap="none" anchor="ctr"/>
              <a:lstStyle>
                <a:lvl1pPr algn="l" eaLnBrk="0" hangingPunct="0">
                  <a:spcBef>
                    <a:spcPct val="20000"/>
                  </a:spcBef>
                  <a:buClr>
                    <a:schemeClr val="bg1"/>
                  </a:buClr>
                  <a:buChar char="•"/>
                  <a:defRPr sz="2400" i="1">
                    <a:solidFill>
                      <a:srgbClr val="0F5494"/>
                    </a:solidFill>
                    <a:latin typeface="Verdana" pitchFamily="34" charset="0"/>
                  </a:defRPr>
                </a:lvl1pPr>
                <a:lvl2pPr marL="742950" indent="-285750" algn="l" eaLnBrk="0" hangingPunct="0">
                  <a:spcBef>
                    <a:spcPct val="20000"/>
                  </a:spcBef>
                  <a:buClr>
                    <a:srgbClr val="009FBA"/>
                  </a:buClr>
                  <a:buChar char="•"/>
                  <a:defRPr sz="2000" b="1">
                    <a:solidFill>
                      <a:srgbClr val="0F5494"/>
                    </a:solidFill>
                    <a:latin typeface="Verdana" pitchFamily="34" charset="0"/>
                  </a:defRPr>
                </a:lvl2pPr>
                <a:lvl3pPr marL="1143000" indent="-228600" algn="l" eaLnBrk="0" hangingPunct="0">
                  <a:spcBef>
                    <a:spcPct val="20000"/>
                  </a:spcBef>
                  <a:defRPr sz="1400">
                    <a:solidFill>
                      <a:srgbClr val="0F5494"/>
                    </a:solidFill>
                    <a:latin typeface="Verdana" pitchFamily="34"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ClrTx/>
                  <a:buFontTx/>
                  <a:buNone/>
                </a:pPr>
                <a:endParaRPr lang="en-US" altLang="en-US" sz="1200" i="0"/>
              </a:p>
            </p:txBody>
          </p:sp>
          <p:sp>
            <p:nvSpPr>
              <p:cNvPr id="38933" name="Rectangle 16"/>
              <p:cNvSpPr>
                <a:spLocks noChangeArrowheads="1"/>
              </p:cNvSpPr>
              <p:nvPr/>
            </p:nvSpPr>
            <p:spPr bwMode="auto">
              <a:xfrm>
                <a:off x="2400" y="2352"/>
                <a:ext cx="240" cy="96"/>
              </a:xfrm>
              <a:prstGeom prst="rect">
                <a:avLst/>
              </a:prstGeom>
              <a:solidFill>
                <a:srgbClr val="FFFFFF"/>
              </a:solidFill>
              <a:ln w="12700">
                <a:solidFill>
                  <a:schemeClr val="tx2"/>
                </a:solidFill>
                <a:miter lim="800000"/>
                <a:headEnd/>
                <a:tailEnd/>
              </a:ln>
            </p:spPr>
            <p:txBody>
              <a:bodyPr wrap="none" anchor="ctr"/>
              <a:lstStyle>
                <a:lvl1pPr algn="l" eaLnBrk="0" hangingPunct="0">
                  <a:spcBef>
                    <a:spcPct val="20000"/>
                  </a:spcBef>
                  <a:buClr>
                    <a:schemeClr val="bg1"/>
                  </a:buClr>
                  <a:buChar char="•"/>
                  <a:defRPr sz="2400" i="1">
                    <a:solidFill>
                      <a:srgbClr val="0F5494"/>
                    </a:solidFill>
                    <a:latin typeface="Verdana" pitchFamily="34" charset="0"/>
                  </a:defRPr>
                </a:lvl1pPr>
                <a:lvl2pPr marL="742950" indent="-285750" algn="l" eaLnBrk="0" hangingPunct="0">
                  <a:spcBef>
                    <a:spcPct val="20000"/>
                  </a:spcBef>
                  <a:buClr>
                    <a:srgbClr val="009FBA"/>
                  </a:buClr>
                  <a:buChar char="•"/>
                  <a:defRPr sz="2000" b="1">
                    <a:solidFill>
                      <a:srgbClr val="0F5494"/>
                    </a:solidFill>
                    <a:latin typeface="Verdana" pitchFamily="34" charset="0"/>
                  </a:defRPr>
                </a:lvl2pPr>
                <a:lvl3pPr marL="1143000" indent="-228600" algn="l" eaLnBrk="0" hangingPunct="0">
                  <a:spcBef>
                    <a:spcPct val="20000"/>
                  </a:spcBef>
                  <a:defRPr sz="1400">
                    <a:solidFill>
                      <a:srgbClr val="0F5494"/>
                    </a:solidFill>
                    <a:latin typeface="Verdana" pitchFamily="34"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ClrTx/>
                  <a:buFontTx/>
                  <a:buNone/>
                </a:pPr>
                <a:endParaRPr lang="en-US" altLang="en-US" sz="1200" i="0"/>
              </a:p>
            </p:txBody>
          </p:sp>
          <p:sp>
            <p:nvSpPr>
              <p:cNvPr id="38934" name="Rectangle 17"/>
              <p:cNvSpPr>
                <a:spLocks noChangeArrowheads="1"/>
              </p:cNvSpPr>
              <p:nvPr/>
            </p:nvSpPr>
            <p:spPr bwMode="auto">
              <a:xfrm>
                <a:off x="2640" y="2352"/>
                <a:ext cx="240" cy="96"/>
              </a:xfrm>
              <a:prstGeom prst="rect">
                <a:avLst/>
              </a:prstGeom>
              <a:solidFill>
                <a:schemeClr val="accent1"/>
              </a:solidFill>
              <a:ln w="12700">
                <a:solidFill>
                  <a:schemeClr val="tx2"/>
                </a:solidFill>
                <a:miter lim="800000"/>
                <a:headEnd/>
                <a:tailEnd/>
              </a:ln>
            </p:spPr>
            <p:txBody>
              <a:bodyPr wrap="none" anchor="ctr"/>
              <a:lstStyle>
                <a:lvl1pPr algn="l" eaLnBrk="0" hangingPunct="0">
                  <a:spcBef>
                    <a:spcPct val="20000"/>
                  </a:spcBef>
                  <a:buClr>
                    <a:schemeClr val="bg1"/>
                  </a:buClr>
                  <a:buChar char="•"/>
                  <a:defRPr sz="2400" i="1">
                    <a:solidFill>
                      <a:srgbClr val="0F5494"/>
                    </a:solidFill>
                    <a:latin typeface="Verdana" pitchFamily="34" charset="0"/>
                  </a:defRPr>
                </a:lvl1pPr>
                <a:lvl2pPr marL="742950" indent="-285750" algn="l" eaLnBrk="0" hangingPunct="0">
                  <a:spcBef>
                    <a:spcPct val="20000"/>
                  </a:spcBef>
                  <a:buClr>
                    <a:srgbClr val="009FBA"/>
                  </a:buClr>
                  <a:buChar char="•"/>
                  <a:defRPr sz="2000" b="1">
                    <a:solidFill>
                      <a:srgbClr val="0F5494"/>
                    </a:solidFill>
                    <a:latin typeface="Verdana" pitchFamily="34" charset="0"/>
                  </a:defRPr>
                </a:lvl2pPr>
                <a:lvl3pPr marL="1143000" indent="-228600" algn="l" eaLnBrk="0" hangingPunct="0">
                  <a:spcBef>
                    <a:spcPct val="20000"/>
                  </a:spcBef>
                  <a:defRPr sz="1400">
                    <a:solidFill>
                      <a:srgbClr val="0F5494"/>
                    </a:solidFill>
                    <a:latin typeface="Verdana" pitchFamily="34"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ClrTx/>
                  <a:buFontTx/>
                  <a:buNone/>
                </a:pPr>
                <a:endParaRPr lang="en-US" altLang="en-US" sz="1200" i="0"/>
              </a:p>
            </p:txBody>
          </p:sp>
          <p:sp>
            <p:nvSpPr>
              <p:cNvPr id="38935" name="Rectangle 18"/>
              <p:cNvSpPr>
                <a:spLocks noChangeArrowheads="1"/>
              </p:cNvSpPr>
              <p:nvPr/>
            </p:nvSpPr>
            <p:spPr bwMode="auto">
              <a:xfrm>
                <a:off x="2880" y="2352"/>
                <a:ext cx="240" cy="96"/>
              </a:xfrm>
              <a:prstGeom prst="rect">
                <a:avLst/>
              </a:prstGeom>
              <a:solidFill>
                <a:srgbClr val="FFFFFF"/>
              </a:solidFill>
              <a:ln w="12700">
                <a:solidFill>
                  <a:schemeClr val="tx2"/>
                </a:solidFill>
                <a:miter lim="800000"/>
                <a:headEnd/>
                <a:tailEnd/>
              </a:ln>
            </p:spPr>
            <p:txBody>
              <a:bodyPr wrap="none" anchor="ctr"/>
              <a:lstStyle>
                <a:lvl1pPr algn="l" eaLnBrk="0" hangingPunct="0">
                  <a:spcBef>
                    <a:spcPct val="20000"/>
                  </a:spcBef>
                  <a:buClr>
                    <a:schemeClr val="bg1"/>
                  </a:buClr>
                  <a:buChar char="•"/>
                  <a:defRPr sz="2400" i="1">
                    <a:solidFill>
                      <a:srgbClr val="0F5494"/>
                    </a:solidFill>
                    <a:latin typeface="Verdana" pitchFamily="34" charset="0"/>
                  </a:defRPr>
                </a:lvl1pPr>
                <a:lvl2pPr marL="742950" indent="-285750" algn="l" eaLnBrk="0" hangingPunct="0">
                  <a:spcBef>
                    <a:spcPct val="20000"/>
                  </a:spcBef>
                  <a:buClr>
                    <a:srgbClr val="009FBA"/>
                  </a:buClr>
                  <a:buChar char="•"/>
                  <a:defRPr sz="2000" b="1">
                    <a:solidFill>
                      <a:srgbClr val="0F5494"/>
                    </a:solidFill>
                    <a:latin typeface="Verdana" pitchFamily="34" charset="0"/>
                  </a:defRPr>
                </a:lvl2pPr>
                <a:lvl3pPr marL="1143000" indent="-228600" algn="l" eaLnBrk="0" hangingPunct="0">
                  <a:spcBef>
                    <a:spcPct val="20000"/>
                  </a:spcBef>
                  <a:defRPr sz="1400">
                    <a:solidFill>
                      <a:srgbClr val="0F5494"/>
                    </a:solidFill>
                    <a:latin typeface="Verdana" pitchFamily="34"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ClrTx/>
                  <a:buFontTx/>
                  <a:buNone/>
                </a:pPr>
                <a:endParaRPr lang="en-US" altLang="en-US" sz="1200" i="0"/>
              </a:p>
            </p:txBody>
          </p:sp>
          <p:sp>
            <p:nvSpPr>
              <p:cNvPr id="38936" name="Rectangle 19"/>
              <p:cNvSpPr>
                <a:spLocks noChangeArrowheads="1"/>
              </p:cNvSpPr>
              <p:nvPr/>
            </p:nvSpPr>
            <p:spPr bwMode="auto">
              <a:xfrm>
                <a:off x="3120" y="2352"/>
                <a:ext cx="240" cy="96"/>
              </a:xfrm>
              <a:prstGeom prst="rect">
                <a:avLst/>
              </a:prstGeom>
              <a:solidFill>
                <a:schemeClr val="accent1"/>
              </a:solidFill>
              <a:ln w="12700">
                <a:solidFill>
                  <a:schemeClr val="tx2"/>
                </a:solidFill>
                <a:miter lim="800000"/>
                <a:headEnd/>
                <a:tailEnd/>
              </a:ln>
            </p:spPr>
            <p:txBody>
              <a:bodyPr wrap="none" anchor="ctr"/>
              <a:lstStyle>
                <a:lvl1pPr algn="l" eaLnBrk="0" hangingPunct="0">
                  <a:spcBef>
                    <a:spcPct val="20000"/>
                  </a:spcBef>
                  <a:buClr>
                    <a:schemeClr val="bg1"/>
                  </a:buClr>
                  <a:buChar char="•"/>
                  <a:defRPr sz="2400" i="1">
                    <a:solidFill>
                      <a:srgbClr val="0F5494"/>
                    </a:solidFill>
                    <a:latin typeface="Verdana" pitchFamily="34" charset="0"/>
                  </a:defRPr>
                </a:lvl1pPr>
                <a:lvl2pPr marL="742950" indent="-285750" algn="l" eaLnBrk="0" hangingPunct="0">
                  <a:spcBef>
                    <a:spcPct val="20000"/>
                  </a:spcBef>
                  <a:buClr>
                    <a:srgbClr val="009FBA"/>
                  </a:buClr>
                  <a:buChar char="•"/>
                  <a:defRPr sz="2000" b="1">
                    <a:solidFill>
                      <a:srgbClr val="0F5494"/>
                    </a:solidFill>
                    <a:latin typeface="Verdana" pitchFamily="34" charset="0"/>
                  </a:defRPr>
                </a:lvl2pPr>
                <a:lvl3pPr marL="1143000" indent="-228600" algn="l" eaLnBrk="0" hangingPunct="0">
                  <a:spcBef>
                    <a:spcPct val="20000"/>
                  </a:spcBef>
                  <a:defRPr sz="1400">
                    <a:solidFill>
                      <a:srgbClr val="0F5494"/>
                    </a:solidFill>
                    <a:latin typeface="Verdana" pitchFamily="34"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ClrTx/>
                  <a:buFontTx/>
                  <a:buNone/>
                </a:pPr>
                <a:endParaRPr lang="en-US" altLang="en-US" sz="1200" i="0"/>
              </a:p>
            </p:txBody>
          </p:sp>
          <p:sp>
            <p:nvSpPr>
              <p:cNvPr id="38937" name="Rectangle 20"/>
              <p:cNvSpPr>
                <a:spLocks noChangeArrowheads="1"/>
              </p:cNvSpPr>
              <p:nvPr/>
            </p:nvSpPr>
            <p:spPr bwMode="auto">
              <a:xfrm>
                <a:off x="3360" y="2352"/>
                <a:ext cx="240" cy="96"/>
              </a:xfrm>
              <a:prstGeom prst="rect">
                <a:avLst/>
              </a:prstGeom>
              <a:solidFill>
                <a:srgbClr val="FFFFFF"/>
              </a:solidFill>
              <a:ln w="12700">
                <a:solidFill>
                  <a:schemeClr val="tx2"/>
                </a:solidFill>
                <a:miter lim="800000"/>
                <a:headEnd/>
                <a:tailEnd/>
              </a:ln>
            </p:spPr>
            <p:txBody>
              <a:bodyPr wrap="none" anchor="ctr"/>
              <a:lstStyle>
                <a:lvl1pPr algn="l" eaLnBrk="0" hangingPunct="0">
                  <a:spcBef>
                    <a:spcPct val="20000"/>
                  </a:spcBef>
                  <a:buClr>
                    <a:schemeClr val="bg1"/>
                  </a:buClr>
                  <a:buChar char="•"/>
                  <a:defRPr sz="2400" i="1">
                    <a:solidFill>
                      <a:srgbClr val="0F5494"/>
                    </a:solidFill>
                    <a:latin typeface="Verdana" pitchFamily="34" charset="0"/>
                  </a:defRPr>
                </a:lvl1pPr>
                <a:lvl2pPr marL="742950" indent="-285750" algn="l" eaLnBrk="0" hangingPunct="0">
                  <a:spcBef>
                    <a:spcPct val="20000"/>
                  </a:spcBef>
                  <a:buClr>
                    <a:srgbClr val="009FBA"/>
                  </a:buClr>
                  <a:buChar char="•"/>
                  <a:defRPr sz="2000" b="1">
                    <a:solidFill>
                      <a:srgbClr val="0F5494"/>
                    </a:solidFill>
                    <a:latin typeface="Verdana" pitchFamily="34" charset="0"/>
                  </a:defRPr>
                </a:lvl2pPr>
                <a:lvl3pPr marL="1143000" indent="-228600" algn="l" eaLnBrk="0" hangingPunct="0">
                  <a:spcBef>
                    <a:spcPct val="20000"/>
                  </a:spcBef>
                  <a:defRPr sz="1400">
                    <a:solidFill>
                      <a:srgbClr val="0F5494"/>
                    </a:solidFill>
                    <a:latin typeface="Verdana" pitchFamily="34"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ClrTx/>
                  <a:buFontTx/>
                  <a:buNone/>
                </a:pPr>
                <a:endParaRPr lang="en-US" altLang="en-US" sz="1200" i="0"/>
              </a:p>
            </p:txBody>
          </p:sp>
        </p:grpSp>
        <p:sp>
          <p:nvSpPr>
            <p:cNvPr id="38931" name="Rectangle 21"/>
            <p:cNvSpPr>
              <a:spLocks noChangeArrowheads="1"/>
            </p:cNvSpPr>
            <p:nvPr/>
          </p:nvSpPr>
          <p:spPr bwMode="auto">
            <a:xfrm rot="2287840">
              <a:off x="3535" y="2481"/>
              <a:ext cx="116" cy="196"/>
            </a:xfrm>
            <a:prstGeom prst="rect">
              <a:avLst/>
            </a:prstGeom>
            <a:solidFill>
              <a:schemeClr val="tx1"/>
            </a:solidFill>
            <a:ln w="12700">
              <a:solidFill>
                <a:schemeClr val="tx2"/>
              </a:solidFill>
              <a:miter lim="800000"/>
              <a:headEnd/>
              <a:tailEnd/>
            </a:ln>
          </p:spPr>
          <p:txBody>
            <a:bodyPr wrap="none" anchor="ctr"/>
            <a:lstStyle>
              <a:lvl1pPr algn="l" eaLnBrk="0" hangingPunct="0">
                <a:spcBef>
                  <a:spcPct val="20000"/>
                </a:spcBef>
                <a:buClr>
                  <a:schemeClr val="bg1"/>
                </a:buClr>
                <a:buChar char="•"/>
                <a:defRPr sz="2400" i="1">
                  <a:solidFill>
                    <a:srgbClr val="0F5494"/>
                  </a:solidFill>
                  <a:latin typeface="Verdana" pitchFamily="34" charset="0"/>
                </a:defRPr>
              </a:lvl1pPr>
              <a:lvl2pPr marL="742950" indent="-285750" algn="l" eaLnBrk="0" hangingPunct="0">
                <a:spcBef>
                  <a:spcPct val="20000"/>
                </a:spcBef>
                <a:buClr>
                  <a:srgbClr val="009FBA"/>
                </a:buClr>
                <a:buChar char="•"/>
                <a:defRPr sz="2000" b="1">
                  <a:solidFill>
                    <a:srgbClr val="0F5494"/>
                  </a:solidFill>
                  <a:latin typeface="Verdana" pitchFamily="34" charset="0"/>
                </a:defRPr>
              </a:lvl2pPr>
              <a:lvl3pPr marL="1143000" indent="-228600" algn="l" eaLnBrk="0" hangingPunct="0">
                <a:spcBef>
                  <a:spcPct val="20000"/>
                </a:spcBef>
                <a:defRPr sz="1400">
                  <a:solidFill>
                    <a:srgbClr val="0F5494"/>
                  </a:solidFill>
                  <a:latin typeface="Verdana" pitchFamily="34"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ClrTx/>
                <a:buFontTx/>
                <a:buNone/>
              </a:pPr>
              <a:endParaRPr lang="en-US" altLang="en-US" sz="1200" i="0"/>
            </a:p>
          </p:txBody>
        </p:sp>
      </p:grpSp>
      <p:sp>
        <p:nvSpPr>
          <p:cNvPr id="38917" name="Rectangle 23"/>
          <p:cNvSpPr>
            <a:spLocks noChangeArrowheads="1"/>
          </p:cNvSpPr>
          <p:nvPr/>
        </p:nvSpPr>
        <p:spPr bwMode="auto">
          <a:xfrm>
            <a:off x="0" y="-20686"/>
            <a:ext cx="9144000" cy="842979"/>
          </a:xfrm>
          <a:prstGeom prst="rect">
            <a:avLst/>
          </a:prstGeom>
          <a:solidFill>
            <a:schemeClr val="bg1">
              <a:lumMod val="40000"/>
              <a:lumOff val="60000"/>
            </a:schemeClr>
          </a:solidFill>
          <a:ln>
            <a:noFill/>
          </a:ln>
          <a:extLst>
            <a:ext uri="{91240B29-F687-4F45-9708-019B960494DF}">
              <a14:hiddenLine xmlns:a14="http://schemas.microsoft.com/office/drawing/2010/main" w="12700">
                <a:solidFill>
                  <a:srgbClr val="000000"/>
                </a:solidFill>
                <a:miter lim="800000"/>
                <a:headEnd/>
                <a:tailEnd/>
              </a14:hiddenLine>
            </a:ext>
          </a:extLst>
        </p:spPr>
        <p:txBody>
          <a:bodyPr vert="horz" wrap="square" lIns="90488" tIns="44450" rIns="90488" bIns="44450" numCol="1" anchor="b" anchorCtr="0" compatLnSpc="1">
            <a:prstTxWarp prst="textNoShape">
              <a:avLst/>
            </a:prstTxWarp>
          </a:bodyPr>
          <a:lstStyle/>
          <a:p>
            <a:pPr algn="ctr" eaLnBrk="0" hangingPunct="0"/>
            <a:r>
              <a:rPr lang="en-GB" altLang="en-US" sz="4000" b="1" dirty="0" smtClean="0">
                <a:solidFill>
                  <a:srgbClr val="006699"/>
                </a:solidFill>
                <a:latin typeface="Calibri" pitchFamily="34" charset="0"/>
                <a:ea typeface="Calibri" pitchFamily="34" charset="0"/>
                <a:cs typeface="Calibri" pitchFamily="34" charset="0"/>
              </a:rPr>
              <a:t>International/Global </a:t>
            </a:r>
            <a:r>
              <a:rPr lang="en-GB" altLang="en-US" sz="4000" b="1" dirty="0">
                <a:solidFill>
                  <a:srgbClr val="006699"/>
                </a:solidFill>
                <a:latin typeface="Calibri" pitchFamily="34" charset="0"/>
                <a:ea typeface="Calibri" pitchFamily="34" charset="0"/>
                <a:cs typeface="Calibri" pitchFamily="34" charset="0"/>
              </a:rPr>
              <a:t>Standards</a:t>
            </a:r>
          </a:p>
        </p:txBody>
      </p:sp>
      <p:grpSp>
        <p:nvGrpSpPr>
          <p:cNvPr id="38918" name="Group 27"/>
          <p:cNvGrpSpPr>
            <a:grpSpLocks/>
          </p:cNvGrpSpPr>
          <p:nvPr/>
        </p:nvGrpSpPr>
        <p:grpSpPr bwMode="auto">
          <a:xfrm>
            <a:off x="429338" y="1408169"/>
            <a:ext cx="7778750" cy="4205288"/>
            <a:chOff x="476" y="1104"/>
            <a:chExt cx="4900" cy="2649"/>
          </a:xfrm>
        </p:grpSpPr>
        <p:pic>
          <p:nvPicPr>
            <p:cNvPr id="38923" name="Picture 4" descr="IN00561_"/>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6" y="1104"/>
              <a:ext cx="578" cy="720"/>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pic>
        <p:sp>
          <p:nvSpPr>
            <p:cNvPr id="38924" name="Line 5"/>
            <p:cNvSpPr>
              <a:spLocks noChangeShapeType="1"/>
            </p:cNvSpPr>
            <p:nvPr/>
          </p:nvSpPr>
          <p:spPr bwMode="auto">
            <a:xfrm>
              <a:off x="476" y="1207"/>
              <a:ext cx="4" cy="1097"/>
            </a:xfrm>
            <a:prstGeom prst="line">
              <a:avLst/>
            </a:prstGeom>
            <a:noFill/>
            <a:ln w="28575">
              <a:solidFill>
                <a:schemeClr val="tx2"/>
              </a:solidFill>
              <a:round/>
              <a:headEnd/>
              <a:tailEnd/>
            </a:ln>
            <a:extLst>
              <a:ext uri="{909E8E84-426E-40DD-AFC4-6F175D3DCCD1}">
                <a14:hiddenFill xmlns:a14="http://schemas.microsoft.com/office/drawing/2010/main">
                  <a:noFill/>
                </a14:hiddenFill>
              </a:ext>
            </a:extLst>
          </p:spPr>
          <p:txBody>
            <a:bodyPr/>
            <a:lstStyle/>
            <a:p>
              <a:endParaRPr lang="en-GB">
                <a:solidFill>
                  <a:schemeClr val="tx2">
                    <a:lumMod val="95000"/>
                    <a:lumOff val="5000"/>
                  </a:schemeClr>
                </a:solidFill>
              </a:endParaRPr>
            </a:p>
          </p:txBody>
        </p:sp>
        <p:cxnSp>
          <p:nvCxnSpPr>
            <p:cNvPr id="38925" name="AutoShape 6"/>
            <p:cNvCxnSpPr>
              <a:cxnSpLocks noChangeShapeType="1"/>
              <a:stCxn id="38924" idx="1"/>
            </p:cNvCxnSpPr>
            <p:nvPr/>
          </p:nvCxnSpPr>
          <p:spPr bwMode="auto">
            <a:xfrm rot="16200000" flipH="1">
              <a:off x="2208" y="585"/>
              <a:ext cx="1440" cy="4896"/>
            </a:xfrm>
            <a:prstGeom prst="curvedConnector2">
              <a:avLst/>
            </a:prstGeom>
            <a:noFill/>
            <a:ln w="28575">
              <a:solidFill>
                <a:schemeClr val="tx2"/>
              </a:solidFill>
              <a:round/>
              <a:headEnd/>
              <a:tailEnd/>
            </a:ln>
            <a:extLst>
              <a:ext uri="{909E8E84-426E-40DD-AFC4-6F175D3DCCD1}">
                <a14:hiddenFill xmlns:a14="http://schemas.microsoft.com/office/drawing/2010/main">
                  <a:noFill/>
                </a14:hiddenFill>
              </a:ext>
            </a:extLst>
          </p:spPr>
        </p:cxnSp>
        <p:sp>
          <p:nvSpPr>
            <p:cNvPr id="38926" name="Line 7"/>
            <p:cNvSpPr>
              <a:spLocks noChangeShapeType="1"/>
            </p:cNvSpPr>
            <p:nvPr/>
          </p:nvSpPr>
          <p:spPr bwMode="auto">
            <a:xfrm>
              <a:off x="1565" y="1253"/>
              <a:ext cx="19" cy="667"/>
            </a:xfrm>
            <a:prstGeom prst="line">
              <a:avLst/>
            </a:prstGeom>
            <a:noFill/>
            <a:ln w="28575">
              <a:solidFill>
                <a:schemeClr val="tx2"/>
              </a:solidFill>
              <a:round/>
              <a:headEnd/>
              <a:tailEnd/>
            </a:ln>
            <a:extLst>
              <a:ext uri="{909E8E84-426E-40DD-AFC4-6F175D3DCCD1}">
                <a14:hiddenFill xmlns:a14="http://schemas.microsoft.com/office/drawing/2010/main">
                  <a:noFill/>
                </a14:hiddenFill>
              </a:ext>
            </a:extLst>
          </p:spPr>
          <p:txBody>
            <a:bodyPr/>
            <a:lstStyle/>
            <a:p>
              <a:endParaRPr lang="en-GB">
                <a:solidFill>
                  <a:schemeClr val="tx2">
                    <a:lumMod val="95000"/>
                    <a:lumOff val="5000"/>
                  </a:schemeClr>
                </a:solidFill>
              </a:endParaRPr>
            </a:p>
          </p:txBody>
        </p:sp>
        <p:cxnSp>
          <p:nvCxnSpPr>
            <p:cNvPr id="38927" name="AutoShape 8"/>
            <p:cNvCxnSpPr>
              <a:cxnSpLocks noChangeShapeType="1"/>
              <a:stCxn id="38926" idx="1"/>
            </p:cNvCxnSpPr>
            <p:nvPr/>
          </p:nvCxnSpPr>
          <p:spPr bwMode="auto">
            <a:xfrm rot="16200000" flipH="1">
              <a:off x="2952" y="561"/>
              <a:ext cx="1056" cy="3792"/>
            </a:xfrm>
            <a:prstGeom prst="curvedConnector2">
              <a:avLst/>
            </a:prstGeom>
            <a:noFill/>
            <a:ln w="28575">
              <a:solidFill>
                <a:schemeClr val="tx2"/>
              </a:solidFill>
              <a:round/>
              <a:headEnd/>
              <a:tailEnd/>
            </a:ln>
            <a:extLst>
              <a:ext uri="{909E8E84-426E-40DD-AFC4-6F175D3DCCD1}">
                <a14:hiddenFill xmlns:a14="http://schemas.microsoft.com/office/drawing/2010/main">
                  <a:noFill/>
                </a14:hiddenFill>
              </a:ext>
            </a:extLst>
          </p:spPr>
        </p:cxnSp>
        <p:sp>
          <p:nvSpPr>
            <p:cNvPr id="38928" name="Rectangle 13"/>
            <p:cNvSpPr>
              <a:spLocks noChangeArrowheads="1"/>
            </p:cNvSpPr>
            <p:nvPr/>
          </p:nvSpPr>
          <p:spPr bwMode="auto">
            <a:xfrm>
              <a:off x="3360" y="2544"/>
              <a:ext cx="48" cy="240"/>
            </a:xfrm>
            <a:prstGeom prst="rect">
              <a:avLst/>
            </a:prstGeom>
            <a:solidFill>
              <a:schemeClr val="tx1"/>
            </a:solidFill>
            <a:ln w="12700">
              <a:solidFill>
                <a:schemeClr val="tx2"/>
              </a:solidFill>
              <a:miter lim="800000"/>
              <a:headEnd/>
              <a:tailEnd/>
            </a:ln>
          </p:spPr>
          <p:txBody>
            <a:bodyPr wrap="none" anchor="ctr"/>
            <a:lstStyle>
              <a:lvl1pPr algn="l" eaLnBrk="0" hangingPunct="0">
                <a:spcBef>
                  <a:spcPct val="20000"/>
                </a:spcBef>
                <a:buClr>
                  <a:schemeClr val="bg1"/>
                </a:buClr>
                <a:buChar char="•"/>
                <a:defRPr sz="2400" i="1">
                  <a:solidFill>
                    <a:srgbClr val="0F5494"/>
                  </a:solidFill>
                  <a:latin typeface="Verdana" pitchFamily="34" charset="0"/>
                </a:defRPr>
              </a:lvl1pPr>
              <a:lvl2pPr marL="742950" indent="-285750" algn="l" eaLnBrk="0" hangingPunct="0">
                <a:spcBef>
                  <a:spcPct val="20000"/>
                </a:spcBef>
                <a:buClr>
                  <a:srgbClr val="009FBA"/>
                </a:buClr>
                <a:buChar char="•"/>
                <a:defRPr sz="2000" b="1">
                  <a:solidFill>
                    <a:srgbClr val="0F5494"/>
                  </a:solidFill>
                  <a:latin typeface="Verdana" pitchFamily="34" charset="0"/>
                </a:defRPr>
              </a:lvl2pPr>
              <a:lvl3pPr marL="1143000" indent="-228600" algn="l" eaLnBrk="0" hangingPunct="0">
                <a:spcBef>
                  <a:spcPct val="20000"/>
                </a:spcBef>
                <a:defRPr sz="1400">
                  <a:solidFill>
                    <a:srgbClr val="0F5494"/>
                  </a:solidFill>
                  <a:latin typeface="Verdana" pitchFamily="34"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ClrTx/>
                <a:buFontTx/>
                <a:buNone/>
              </a:pPr>
              <a:endParaRPr lang="en-US" altLang="en-US" sz="1200" i="0">
                <a:solidFill>
                  <a:schemeClr val="tx2">
                    <a:lumMod val="95000"/>
                    <a:lumOff val="5000"/>
                  </a:schemeClr>
                </a:solidFill>
              </a:endParaRPr>
            </a:p>
          </p:txBody>
        </p:sp>
        <p:sp>
          <p:nvSpPr>
            <p:cNvPr id="38929" name="Line 11"/>
            <p:cNvSpPr>
              <a:spLocks noChangeShapeType="1"/>
            </p:cNvSpPr>
            <p:nvPr/>
          </p:nvSpPr>
          <p:spPr bwMode="auto">
            <a:xfrm flipV="1">
              <a:off x="2925" y="2795"/>
              <a:ext cx="432" cy="720"/>
            </a:xfrm>
            <a:prstGeom prst="line">
              <a:avLst/>
            </a:prstGeom>
            <a:noFill/>
            <a:ln w="34925">
              <a:solidFill>
                <a:schemeClr val="tx2"/>
              </a:solidFill>
              <a:round/>
              <a:headEnd/>
              <a:tailEnd/>
            </a:ln>
            <a:extLst>
              <a:ext uri="{909E8E84-426E-40DD-AFC4-6F175D3DCCD1}">
                <a14:hiddenFill xmlns:a14="http://schemas.microsoft.com/office/drawing/2010/main">
                  <a:noFill/>
                </a14:hiddenFill>
              </a:ext>
            </a:extLst>
          </p:spPr>
          <p:txBody>
            <a:bodyPr/>
            <a:lstStyle/>
            <a:p>
              <a:endParaRPr lang="en-GB">
                <a:solidFill>
                  <a:schemeClr val="tx2">
                    <a:lumMod val="95000"/>
                    <a:lumOff val="5000"/>
                  </a:schemeClr>
                </a:solidFill>
              </a:endParaRPr>
            </a:p>
          </p:txBody>
        </p:sp>
      </p:grpSp>
      <p:grpSp>
        <p:nvGrpSpPr>
          <p:cNvPr id="38919" name="Group 28"/>
          <p:cNvGrpSpPr>
            <a:grpSpLocks/>
          </p:cNvGrpSpPr>
          <p:nvPr/>
        </p:nvGrpSpPr>
        <p:grpSpPr bwMode="auto">
          <a:xfrm>
            <a:off x="4521200" y="1468406"/>
            <a:ext cx="2109788" cy="1625600"/>
            <a:chOff x="2971" y="1207"/>
            <a:chExt cx="1497" cy="1180"/>
          </a:xfrm>
        </p:grpSpPr>
        <p:sp>
          <p:nvSpPr>
            <p:cNvPr id="38920" name="AutoShape 2"/>
            <p:cNvSpPr>
              <a:spLocks noChangeArrowheads="1"/>
            </p:cNvSpPr>
            <p:nvPr/>
          </p:nvSpPr>
          <p:spPr bwMode="auto">
            <a:xfrm>
              <a:off x="3504" y="1536"/>
              <a:ext cx="288" cy="851"/>
            </a:xfrm>
            <a:prstGeom prst="downArrow">
              <a:avLst>
                <a:gd name="adj1" fmla="val 50000"/>
                <a:gd name="adj2" fmla="val 73872"/>
              </a:avLst>
            </a:prstGeom>
            <a:solidFill>
              <a:schemeClr val="bg2"/>
            </a:solidFill>
            <a:ln w="12700">
              <a:solidFill>
                <a:schemeClr val="tx2"/>
              </a:solidFill>
              <a:miter lim="800000"/>
              <a:headEnd/>
              <a:tailEnd/>
            </a:ln>
          </p:spPr>
          <p:txBody>
            <a:bodyPr wrap="none" anchor="ctr"/>
            <a:lstStyle>
              <a:lvl1pPr algn="l" eaLnBrk="0" hangingPunct="0">
                <a:spcBef>
                  <a:spcPct val="20000"/>
                </a:spcBef>
                <a:buClr>
                  <a:schemeClr val="bg1"/>
                </a:buClr>
                <a:buChar char="•"/>
                <a:defRPr sz="2400" i="1">
                  <a:solidFill>
                    <a:srgbClr val="0F5494"/>
                  </a:solidFill>
                  <a:latin typeface="Verdana" pitchFamily="34" charset="0"/>
                </a:defRPr>
              </a:lvl1pPr>
              <a:lvl2pPr marL="742950" indent="-285750" algn="l" eaLnBrk="0" hangingPunct="0">
                <a:spcBef>
                  <a:spcPct val="20000"/>
                </a:spcBef>
                <a:buClr>
                  <a:srgbClr val="009FBA"/>
                </a:buClr>
                <a:buChar char="•"/>
                <a:defRPr sz="2000" b="1">
                  <a:solidFill>
                    <a:srgbClr val="0F5494"/>
                  </a:solidFill>
                  <a:latin typeface="Verdana" pitchFamily="34" charset="0"/>
                </a:defRPr>
              </a:lvl2pPr>
              <a:lvl3pPr marL="1143000" indent="-228600" algn="l" eaLnBrk="0" hangingPunct="0">
                <a:spcBef>
                  <a:spcPct val="20000"/>
                </a:spcBef>
                <a:defRPr sz="1400">
                  <a:solidFill>
                    <a:srgbClr val="0F5494"/>
                  </a:solidFill>
                  <a:latin typeface="Verdana" pitchFamily="34"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ClrTx/>
                <a:buFontTx/>
                <a:buNone/>
              </a:pPr>
              <a:endParaRPr lang="en-US" altLang="en-US" sz="1200" i="0"/>
            </a:p>
          </p:txBody>
        </p:sp>
        <p:pic>
          <p:nvPicPr>
            <p:cNvPr id="38921" name="Picture 2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71" y="1525"/>
              <a:ext cx="1497" cy="499"/>
            </a:xfrm>
            <a:prstGeom prst="rect">
              <a:avLst/>
            </a:prstGeom>
            <a:noFill/>
            <a:ln w="12700">
              <a:solidFill>
                <a:schemeClr val="tx2"/>
              </a:solidFill>
              <a:miter lim="800000"/>
              <a:headEnd/>
              <a:tailEnd/>
            </a:ln>
            <a:extLst>
              <a:ext uri="{909E8E84-426E-40DD-AFC4-6F175D3DCCD1}">
                <a14:hiddenFill xmlns:a14="http://schemas.microsoft.com/office/drawing/2010/main">
                  <a:solidFill>
                    <a:srgbClr val="FFFFFF"/>
                  </a:solidFill>
                </a14:hiddenFill>
              </a:ext>
            </a:extLst>
          </p:spPr>
        </p:pic>
        <p:pic>
          <p:nvPicPr>
            <p:cNvPr id="38922" name="Picture 2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61" y="1207"/>
              <a:ext cx="1316" cy="312"/>
            </a:xfrm>
            <a:prstGeom prst="rect">
              <a:avLst/>
            </a:prstGeom>
            <a:noFill/>
            <a:ln w="34925">
              <a:solidFill>
                <a:schemeClr val="tx2"/>
              </a:solidFill>
              <a:miter lim="800000"/>
              <a:headEnd/>
              <a:tailEnd/>
            </a:ln>
            <a:extLst>
              <a:ext uri="{909E8E84-426E-40DD-AFC4-6F175D3DCCD1}">
                <a14:hiddenFill xmlns:a14="http://schemas.microsoft.com/office/drawing/2010/main">
                  <a:solidFill>
                    <a:srgbClr val="FFFFFF"/>
                  </a:solidFill>
                </a14:hiddenFill>
              </a:ext>
            </a:extLst>
          </p:spPr>
        </p:pic>
      </p:grpSp>
      <p:sp>
        <p:nvSpPr>
          <p:cNvPr id="2" name="Rectangle 1"/>
          <p:cNvSpPr/>
          <p:nvPr/>
        </p:nvSpPr>
        <p:spPr>
          <a:xfrm>
            <a:off x="473787" y="5357503"/>
            <a:ext cx="7734301" cy="707886"/>
          </a:xfrm>
          <a:prstGeom prst="rect">
            <a:avLst/>
          </a:prstGeom>
        </p:spPr>
        <p:txBody>
          <a:bodyPr wrap="square">
            <a:spAutoFit/>
          </a:bodyPr>
          <a:lstStyle/>
          <a:p>
            <a:r>
              <a:rPr lang="en-GB" altLang="en-US" sz="2000" b="1" dirty="0" smtClean="0">
                <a:solidFill>
                  <a:srgbClr val="004A82"/>
                </a:solidFill>
                <a:latin typeface="Calibri" panose="020F0502020204030204" pitchFamily="34" charset="0"/>
                <a:cs typeface="Calibri" panose="020F0502020204030204" pitchFamily="34" charset="0"/>
              </a:rPr>
              <a:t>- It’s </a:t>
            </a:r>
            <a:r>
              <a:rPr lang="en-GB" altLang="en-US" sz="2000" b="1" dirty="0">
                <a:solidFill>
                  <a:srgbClr val="004A82"/>
                </a:solidFill>
                <a:latin typeface="Calibri" panose="020F0502020204030204" pitchFamily="34" charset="0"/>
                <a:cs typeface="Calibri" panose="020F0502020204030204" pitchFamily="34" charset="0"/>
              </a:rPr>
              <a:t>a </a:t>
            </a:r>
            <a:r>
              <a:rPr lang="en-GB" altLang="en-US" sz="2000" b="1" dirty="0" smtClean="0">
                <a:solidFill>
                  <a:srgbClr val="004A82"/>
                </a:solidFill>
                <a:latin typeface="Calibri" panose="020F0502020204030204" pitchFamily="34" charset="0"/>
                <a:cs typeface="Calibri" panose="020F0502020204030204" pitchFamily="34" charset="0"/>
              </a:rPr>
              <a:t>time of global economy [globalisation]</a:t>
            </a:r>
          </a:p>
          <a:p>
            <a:r>
              <a:rPr lang="en-GB" altLang="en-US" sz="2000" b="1" dirty="0" smtClean="0">
                <a:solidFill>
                  <a:srgbClr val="004A82"/>
                </a:solidFill>
                <a:latin typeface="Calibri" panose="020F0502020204030204" pitchFamily="34" charset="0"/>
                <a:cs typeface="Calibri" panose="020F0502020204030204" pitchFamily="34" charset="0"/>
              </a:rPr>
              <a:t>- Standards are the valuable tool </a:t>
            </a:r>
            <a:r>
              <a:rPr lang="en-GB" altLang="en-US" sz="2000" b="1" dirty="0">
                <a:solidFill>
                  <a:srgbClr val="004A82"/>
                </a:solidFill>
                <a:latin typeface="Calibri" panose="020F0502020204030204" pitchFamily="34" charset="0"/>
                <a:cs typeface="Calibri" panose="020F0502020204030204" pitchFamily="34" charset="0"/>
              </a:rPr>
              <a:t>for </a:t>
            </a:r>
            <a:r>
              <a:rPr lang="en-GB" altLang="en-US" sz="2000" b="1" dirty="0" smtClean="0">
                <a:solidFill>
                  <a:srgbClr val="004A82"/>
                </a:solidFill>
                <a:latin typeface="Calibri" panose="020F0502020204030204" pitchFamily="34" charset="0"/>
                <a:cs typeface="Calibri" panose="020F0502020204030204" pitchFamily="34" charset="0"/>
              </a:rPr>
              <a:t>global trade</a:t>
            </a:r>
            <a:endParaRPr lang="en-IN" sz="2000" dirty="0">
              <a:latin typeface="Calibri" panose="020F0502020204030204" pitchFamily="34" charset="0"/>
              <a:cs typeface="Calibri" panose="020F0502020204030204" pitchFamily="34" charset="0"/>
            </a:endParaRPr>
          </a:p>
        </p:txBody>
      </p:sp>
      <p:pic>
        <p:nvPicPr>
          <p:cNvPr id="27" name="Picture 6" descr="Image result for 3gpp"/>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638972" y="1926811"/>
            <a:ext cx="1056220" cy="615248"/>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12" descr="Image result for ONEm2m"/>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52283" y="1803456"/>
            <a:ext cx="1188459" cy="7882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794757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Rectangle 2"/>
          <p:cNvSpPr>
            <a:spLocks noGrp="1" noChangeArrowheads="1"/>
          </p:cNvSpPr>
          <p:nvPr>
            <p:ph type="title"/>
          </p:nvPr>
        </p:nvSpPr>
        <p:spPr>
          <a:xfrm>
            <a:off x="0" y="14408"/>
            <a:ext cx="9144000" cy="887412"/>
          </a:xfrm>
          <a:solidFill>
            <a:schemeClr val="bg1">
              <a:lumMod val="40000"/>
              <a:lumOff val="60000"/>
            </a:schemeClr>
          </a:solidFill>
          <a:ln>
            <a:noFill/>
          </a:ln>
          <a:extLst>
            <a:ext uri="{91240B29-F687-4F45-9708-019B960494DF}">
              <a14:hiddenLine xmlns:a14="http://schemas.microsoft.com/office/drawing/2010/main" w="12700">
                <a:solidFill>
                  <a:srgbClr val="000000"/>
                </a:solidFill>
                <a:miter lim="800000"/>
                <a:headEnd/>
                <a:tailEnd/>
              </a14:hiddenLine>
            </a:ext>
          </a:extLst>
        </p:spPr>
        <p:txBody>
          <a:bodyPr vert="horz" wrap="square" lIns="90488" tIns="44450" rIns="90488" bIns="44450" numCol="1" anchor="b" anchorCtr="0" compatLnSpc="1">
            <a:prstTxWarp prst="textNoShape">
              <a:avLst/>
            </a:prstTxWarp>
          </a:bodyPr>
          <a:lstStyle/>
          <a:p>
            <a:pPr algn="ctr"/>
            <a:r>
              <a:rPr lang="en-IN" altLang="en-US" b="1" kern="1200" dirty="0" smtClean="0"/>
              <a:t>ESO’s are integrated </a:t>
            </a:r>
            <a:r>
              <a:rPr lang="en-IN" altLang="en-US" b="1" kern="1200" dirty="0"/>
              <a:t>with International</a:t>
            </a:r>
            <a:endParaRPr lang="en-US" altLang="en-US" b="1" kern="1200" dirty="0"/>
          </a:p>
        </p:txBody>
      </p:sp>
      <p:sp>
        <p:nvSpPr>
          <p:cNvPr id="39938" name="Slide Number Placeholder 3"/>
          <p:cNvSpPr>
            <a:spLocks noGrp="1"/>
          </p:cNvSpPr>
          <p:nvPr>
            <p:ph type="sldNum" sz="quarter" idx="4294967295"/>
          </p:nvPr>
        </p:nvSpPr>
        <p:spPr>
          <a:xfrm>
            <a:off x="8326952" y="6492875"/>
            <a:ext cx="712787"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lr>
                <a:schemeClr val="bg1"/>
              </a:buClr>
              <a:buChar char="•"/>
              <a:defRPr sz="2400" i="1">
                <a:solidFill>
                  <a:srgbClr val="0F5494"/>
                </a:solidFill>
                <a:latin typeface="Verdana" pitchFamily="34" charset="0"/>
              </a:defRPr>
            </a:lvl1pPr>
            <a:lvl2pPr marL="742950" indent="-285750" algn="l" eaLnBrk="0" hangingPunct="0">
              <a:spcBef>
                <a:spcPct val="20000"/>
              </a:spcBef>
              <a:buClr>
                <a:srgbClr val="009FBA"/>
              </a:buClr>
              <a:buChar char="•"/>
              <a:defRPr sz="2000" b="1">
                <a:solidFill>
                  <a:srgbClr val="0F5494"/>
                </a:solidFill>
                <a:latin typeface="Verdana" pitchFamily="34" charset="0"/>
              </a:defRPr>
            </a:lvl2pPr>
            <a:lvl3pPr marL="1143000" indent="-228600" algn="l" eaLnBrk="0" hangingPunct="0">
              <a:spcBef>
                <a:spcPct val="20000"/>
              </a:spcBef>
              <a:defRPr sz="1400">
                <a:solidFill>
                  <a:srgbClr val="0F5494"/>
                </a:solidFill>
                <a:latin typeface="Verdana" pitchFamily="34"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spcBef>
                <a:spcPct val="0"/>
              </a:spcBef>
              <a:buClrTx/>
              <a:buFontTx/>
              <a:buNone/>
            </a:pPr>
            <a:fld id="{451C491A-618F-4CDC-B22D-89F6CB57AA75}" type="slidenum">
              <a:rPr lang="en-US" altLang="en-US" sz="1000" i="0" smtClean="0">
                <a:solidFill>
                  <a:srgbClr val="000000"/>
                </a:solidFill>
              </a:rPr>
              <a:pPr algn="r" eaLnBrk="1" hangingPunct="1">
                <a:spcBef>
                  <a:spcPct val="0"/>
                </a:spcBef>
                <a:buClrTx/>
                <a:buFontTx/>
                <a:buNone/>
              </a:pPr>
              <a:t>6</a:t>
            </a:fld>
            <a:endParaRPr lang="en-US" altLang="en-US" sz="1000" i="0" smtClean="0">
              <a:solidFill>
                <a:srgbClr val="000000"/>
              </a:solidFill>
            </a:endParaRPr>
          </a:p>
        </p:txBody>
      </p:sp>
      <p:grpSp>
        <p:nvGrpSpPr>
          <p:cNvPr id="39940" name="Group 11"/>
          <p:cNvGrpSpPr>
            <a:grpSpLocks/>
          </p:cNvGrpSpPr>
          <p:nvPr/>
        </p:nvGrpSpPr>
        <p:grpSpPr bwMode="auto">
          <a:xfrm>
            <a:off x="0" y="2173420"/>
            <a:ext cx="6858000" cy="1008063"/>
            <a:chOff x="1357313" y="2286000"/>
            <a:chExt cx="6858000" cy="1079500"/>
          </a:xfrm>
        </p:grpSpPr>
        <p:pic>
          <p:nvPicPr>
            <p:cNvPr id="39949" name="Picture 7" descr="CENPant286.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57313" y="2286000"/>
              <a:ext cx="1365250"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50" name="Picture 5" descr="ISO logo.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035800" y="2286000"/>
              <a:ext cx="1179513"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 name="TextBox 27"/>
            <p:cNvSpPr txBox="1"/>
            <p:nvPr/>
          </p:nvSpPr>
          <p:spPr>
            <a:xfrm>
              <a:off x="2914650" y="2643000"/>
              <a:ext cx="3929063" cy="428464"/>
            </a:xfrm>
            <a:prstGeom prst="rect">
              <a:avLst/>
            </a:prstGeom>
            <a:noFill/>
          </p:spPr>
          <p:txBody>
            <a:bodyPr>
              <a:spAutoFit/>
            </a:bodyPr>
            <a:lstStyle/>
            <a:p>
              <a:pPr>
                <a:defRPr/>
              </a:pPr>
              <a:r>
                <a:rPr lang="nl-BE" sz="2000" kern="0" dirty="0">
                  <a:solidFill>
                    <a:srgbClr val="002060"/>
                  </a:solidFill>
                  <a:latin typeface="Calibri" panose="020F0502020204030204" pitchFamily="34" charset="0"/>
                  <a:cs typeface="Calibri" panose="020F0502020204030204" pitchFamily="34" charset="0"/>
                </a:rPr>
                <a:t>“Vienna Agreement” with</a:t>
              </a:r>
            </a:p>
          </p:txBody>
        </p:sp>
      </p:grpSp>
      <p:grpSp>
        <p:nvGrpSpPr>
          <p:cNvPr id="39941" name="Group 12"/>
          <p:cNvGrpSpPr>
            <a:grpSpLocks/>
          </p:cNvGrpSpPr>
          <p:nvPr/>
        </p:nvGrpSpPr>
        <p:grpSpPr bwMode="auto">
          <a:xfrm>
            <a:off x="117627" y="3293256"/>
            <a:ext cx="7004050" cy="990600"/>
            <a:chOff x="1147763" y="3643313"/>
            <a:chExt cx="7004050" cy="1079500"/>
          </a:xfrm>
        </p:grpSpPr>
        <p:pic>
          <p:nvPicPr>
            <p:cNvPr id="39946"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7763" y="3733800"/>
              <a:ext cx="1836737" cy="900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7" name="Picture 4" descr="IEC logo.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072313" y="3643313"/>
              <a:ext cx="1079500"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 name="TextBox 43"/>
            <p:cNvSpPr txBox="1"/>
            <p:nvPr/>
          </p:nvSpPr>
          <p:spPr>
            <a:xfrm>
              <a:off x="3000375" y="3982387"/>
              <a:ext cx="3794125" cy="436017"/>
            </a:xfrm>
            <a:prstGeom prst="rect">
              <a:avLst/>
            </a:prstGeom>
            <a:noFill/>
          </p:spPr>
          <p:txBody>
            <a:bodyPr>
              <a:spAutoFit/>
            </a:bodyPr>
            <a:lstStyle/>
            <a:p>
              <a:pPr>
                <a:defRPr/>
              </a:pPr>
              <a:r>
                <a:rPr lang="nl-BE" sz="2000" kern="0" dirty="0" smtClean="0">
                  <a:solidFill>
                    <a:srgbClr val="002060"/>
                  </a:solidFill>
                  <a:latin typeface="Calibri" panose="020F0502020204030204" pitchFamily="34" charset="0"/>
                  <a:cs typeface="Calibri" panose="020F0502020204030204" pitchFamily="34" charset="0"/>
                </a:rPr>
                <a:t>“Frankfurt </a:t>
              </a:r>
              <a:r>
                <a:rPr lang="nl-BE" sz="2000" kern="0" dirty="0">
                  <a:solidFill>
                    <a:srgbClr val="002060"/>
                  </a:solidFill>
                  <a:latin typeface="Calibri" panose="020F0502020204030204" pitchFamily="34" charset="0"/>
                  <a:cs typeface="Calibri" panose="020F0502020204030204" pitchFamily="34" charset="0"/>
                </a:rPr>
                <a:t>Agreement” with</a:t>
              </a:r>
            </a:p>
          </p:txBody>
        </p:sp>
      </p:grpSp>
      <p:grpSp>
        <p:nvGrpSpPr>
          <p:cNvPr id="39942" name="Group 13"/>
          <p:cNvGrpSpPr>
            <a:grpSpLocks/>
          </p:cNvGrpSpPr>
          <p:nvPr/>
        </p:nvGrpSpPr>
        <p:grpSpPr bwMode="auto">
          <a:xfrm>
            <a:off x="125358" y="4471181"/>
            <a:ext cx="7000875" cy="1836519"/>
            <a:chOff x="1143000" y="5052219"/>
            <a:chExt cx="7000875" cy="1836519"/>
          </a:xfrm>
        </p:grpSpPr>
        <p:pic>
          <p:nvPicPr>
            <p:cNvPr id="39943" name="Picture 7" descr="ITU logo.jp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143750" y="5052219"/>
              <a:ext cx="1000125" cy="111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4" name="Content Placeholder 3" descr="ETSI.jp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1143000" y="5323615"/>
              <a:ext cx="1928802" cy="5748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 name="TextBox 52"/>
            <p:cNvSpPr txBox="1"/>
            <p:nvPr/>
          </p:nvSpPr>
          <p:spPr>
            <a:xfrm>
              <a:off x="3143250" y="5072856"/>
              <a:ext cx="3944405" cy="1815882"/>
            </a:xfrm>
            <a:prstGeom prst="rect">
              <a:avLst/>
            </a:prstGeom>
            <a:noFill/>
          </p:spPr>
          <p:txBody>
            <a:bodyPr wrap="square">
              <a:spAutoFit/>
            </a:bodyPr>
            <a:lstStyle/>
            <a:p>
              <a:pPr>
                <a:defRPr/>
              </a:pPr>
              <a:endParaRPr lang="nl-BE" sz="1400" kern="0" dirty="0" smtClean="0">
                <a:solidFill>
                  <a:srgbClr val="002060"/>
                </a:solidFill>
                <a:latin typeface="Calibri" panose="020F0502020204030204" pitchFamily="34" charset="0"/>
                <a:cs typeface="Calibri" panose="020F0502020204030204" pitchFamily="34" charset="0"/>
              </a:endParaRPr>
            </a:p>
            <a:p>
              <a:pPr>
                <a:defRPr/>
              </a:pPr>
              <a:r>
                <a:rPr lang="nl-BE" sz="1400" kern="0" dirty="0" smtClean="0">
                  <a:solidFill>
                    <a:srgbClr val="002060"/>
                  </a:solidFill>
                  <a:latin typeface="Calibri" panose="020F0502020204030204" pitchFamily="34" charset="0"/>
                  <a:cs typeface="Calibri" panose="020F0502020204030204" pitchFamily="34" charset="0"/>
                </a:rPr>
                <a:t>MoU with ITU</a:t>
              </a:r>
            </a:p>
            <a:p>
              <a:pPr>
                <a:defRPr/>
              </a:pPr>
              <a:endParaRPr lang="nl-BE" sz="1400" kern="0" dirty="0">
                <a:solidFill>
                  <a:srgbClr val="002060"/>
                </a:solidFill>
                <a:latin typeface="Calibri" panose="020F0502020204030204" pitchFamily="34" charset="0"/>
                <a:cs typeface="Calibri" panose="020F0502020204030204" pitchFamily="34" charset="0"/>
              </a:endParaRPr>
            </a:p>
            <a:p>
              <a:pPr>
                <a:defRPr/>
              </a:pPr>
              <a:endParaRPr lang="nl-BE" sz="1400" kern="0" dirty="0" smtClean="0">
                <a:solidFill>
                  <a:srgbClr val="002060"/>
                </a:solidFill>
                <a:latin typeface="Calibri" panose="020F0502020204030204" pitchFamily="34" charset="0"/>
                <a:cs typeface="Calibri" panose="020F0502020204030204" pitchFamily="34" charset="0"/>
              </a:endParaRPr>
            </a:p>
            <a:p>
              <a:pPr>
                <a:defRPr/>
              </a:pPr>
              <a:endParaRPr lang="nl-BE" sz="1400" kern="0" dirty="0" smtClean="0">
                <a:solidFill>
                  <a:srgbClr val="002060"/>
                </a:solidFill>
                <a:latin typeface="Calibri" panose="020F0502020204030204" pitchFamily="34" charset="0"/>
                <a:cs typeface="Calibri" panose="020F0502020204030204" pitchFamily="34" charset="0"/>
              </a:endParaRPr>
            </a:p>
            <a:p>
              <a:pPr>
                <a:defRPr/>
              </a:pPr>
              <a:endParaRPr lang="nl-BE" sz="1400" kern="0" dirty="0">
                <a:solidFill>
                  <a:srgbClr val="002060"/>
                </a:solidFill>
                <a:latin typeface="Calibri" panose="020F0502020204030204" pitchFamily="34" charset="0"/>
                <a:cs typeface="Calibri" panose="020F0502020204030204" pitchFamily="34" charset="0"/>
              </a:endParaRPr>
            </a:p>
            <a:p>
              <a:pPr>
                <a:defRPr/>
              </a:pPr>
              <a:r>
                <a:rPr lang="nl-BE" sz="1400" kern="0" dirty="0" smtClean="0">
                  <a:solidFill>
                    <a:srgbClr val="002060"/>
                  </a:solidFill>
                  <a:latin typeface="Calibri" panose="020F0502020204030204" pitchFamily="34" charset="0"/>
                  <a:cs typeface="Calibri" panose="020F0502020204030204" pitchFamily="34" charset="0"/>
                </a:rPr>
                <a:t>Founding Partner to 3GPP &amp; oneM2M</a:t>
              </a:r>
            </a:p>
            <a:p>
              <a:pPr>
                <a:defRPr/>
              </a:pPr>
              <a:endParaRPr lang="nl-BE" sz="1400" kern="0" dirty="0">
                <a:solidFill>
                  <a:srgbClr val="002060"/>
                </a:solidFill>
                <a:latin typeface="Calibri" panose="020F0502020204030204" pitchFamily="34" charset="0"/>
                <a:cs typeface="Calibri" panose="020F0502020204030204" pitchFamily="34" charset="0"/>
              </a:endParaRPr>
            </a:p>
          </p:txBody>
        </p:sp>
      </p:grpSp>
      <p:pic>
        <p:nvPicPr>
          <p:cNvPr id="185350" name="Picture 6" descr="Image result for 3gpp"/>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415384" y="5588781"/>
            <a:ext cx="1056220" cy="615248"/>
          </a:xfrm>
          <a:prstGeom prst="rect">
            <a:avLst/>
          </a:prstGeom>
          <a:noFill/>
          <a:extLst>
            <a:ext uri="{909E8E84-426E-40DD-AFC4-6F175D3DCCD1}">
              <a14:hiddenFill xmlns:a14="http://schemas.microsoft.com/office/drawing/2010/main">
                <a:solidFill>
                  <a:srgbClr val="FFFFFF"/>
                </a:solidFill>
              </a14:hiddenFill>
            </a:ext>
          </a:extLst>
        </p:spPr>
      </p:pic>
      <p:sp>
        <p:nvSpPr>
          <p:cNvPr id="2" name="AutoShape 8" descr="Image result for ONEm2m"/>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pic>
        <p:nvPicPr>
          <p:cNvPr id="185356" name="Picture 12" descr="Image result for ONEm2m"/>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699748" y="5422951"/>
            <a:ext cx="1427646" cy="946908"/>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7121676" y="1906495"/>
            <a:ext cx="1918063" cy="2800767"/>
          </a:xfrm>
          <a:prstGeom prst="rect">
            <a:avLst/>
          </a:prstGeom>
        </p:spPr>
        <p:txBody>
          <a:bodyPr wrap="square">
            <a:spAutoFit/>
          </a:bodyPr>
          <a:lstStyle/>
          <a:p>
            <a:endParaRPr lang="en-IN" sz="1600" dirty="0" smtClean="0">
              <a:solidFill>
                <a:srgbClr val="1F487C"/>
              </a:solidFill>
              <a:latin typeface="Verdana" panose="020B0604030504040204" pitchFamily="34" charset="0"/>
            </a:endParaRPr>
          </a:p>
          <a:p>
            <a:r>
              <a:rPr lang="en-IN" sz="1600" dirty="0" smtClean="0">
                <a:solidFill>
                  <a:srgbClr val="1F487C"/>
                </a:solidFill>
                <a:latin typeface="Verdana" panose="020B0604030504040204" pitchFamily="34" charset="0"/>
              </a:rPr>
              <a:t>CEN</a:t>
            </a:r>
            <a:r>
              <a:rPr lang="en-IN" sz="1600" dirty="0">
                <a:solidFill>
                  <a:srgbClr val="1F487C"/>
                </a:solidFill>
                <a:latin typeface="Verdana" panose="020B0604030504040204" pitchFamily="34" charset="0"/>
              </a:rPr>
              <a:t>: 32</a:t>
            </a:r>
            <a:r>
              <a:rPr lang="en-IN" sz="1600" dirty="0" smtClean="0">
                <a:solidFill>
                  <a:srgbClr val="1F487C"/>
                </a:solidFill>
                <a:latin typeface="Verdana" panose="020B0604030504040204" pitchFamily="34" charset="0"/>
              </a:rPr>
              <a:t>% of </a:t>
            </a:r>
            <a:r>
              <a:rPr lang="en-IN" sz="1600" dirty="0">
                <a:solidFill>
                  <a:srgbClr val="1F487C"/>
                </a:solidFill>
                <a:latin typeface="Verdana" panose="020B0604030504040204" pitchFamily="34" charset="0"/>
              </a:rPr>
              <a:t>portfolio identical to ISO</a:t>
            </a:r>
          </a:p>
          <a:p>
            <a:endParaRPr lang="en-IN" sz="1600" dirty="0" smtClean="0">
              <a:solidFill>
                <a:srgbClr val="1F487C"/>
              </a:solidFill>
              <a:latin typeface="Verdana" panose="020B0604030504040204" pitchFamily="34" charset="0"/>
            </a:endParaRPr>
          </a:p>
          <a:p>
            <a:r>
              <a:rPr lang="en-IN" sz="1600" dirty="0" smtClean="0">
                <a:solidFill>
                  <a:srgbClr val="1F487C"/>
                </a:solidFill>
                <a:latin typeface="Verdana" panose="020B0604030504040204" pitchFamily="34" charset="0"/>
              </a:rPr>
              <a:t>CENELEC</a:t>
            </a:r>
            <a:r>
              <a:rPr lang="en-IN" sz="1600" dirty="0">
                <a:solidFill>
                  <a:srgbClr val="1F487C"/>
                </a:solidFill>
                <a:latin typeface="Verdana" panose="020B0604030504040204" pitchFamily="34" charset="0"/>
              </a:rPr>
              <a:t>: </a:t>
            </a:r>
            <a:r>
              <a:rPr lang="en-IN" sz="1600" dirty="0">
                <a:solidFill>
                  <a:srgbClr val="7E7E7E"/>
                </a:solidFill>
                <a:latin typeface="Verdana" panose="020B0604030504040204" pitchFamily="34" charset="0"/>
              </a:rPr>
              <a:t>72</a:t>
            </a:r>
            <a:r>
              <a:rPr lang="en-IN" sz="1600" dirty="0" smtClean="0">
                <a:solidFill>
                  <a:srgbClr val="7E7E7E"/>
                </a:solidFill>
                <a:latin typeface="Verdana" panose="020B0604030504040204" pitchFamily="34" charset="0"/>
              </a:rPr>
              <a:t>% </a:t>
            </a:r>
            <a:r>
              <a:rPr lang="en-IN" sz="1600" dirty="0" smtClean="0">
                <a:solidFill>
                  <a:srgbClr val="1F487C"/>
                </a:solidFill>
                <a:latin typeface="Verdana" panose="020B0604030504040204" pitchFamily="34" charset="0"/>
              </a:rPr>
              <a:t>of </a:t>
            </a:r>
            <a:r>
              <a:rPr lang="en-IN" sz="1600" dirty="0">
                <a:solidFill>
                  <a:srgbClr val="1F487C"/>
                </a:solidFill>
                <a:latin typeface="Verdana" panose="020B0604030504040204" pitchFamily="34" charset="0"/>
              </a:rPr>
              <a:t>portfolio identical to</a:t>
            </a:r>
          </a:p>
          <a:p>
            <a:r>
              <a:rPr lang="en-IN" sz="1600" dirty="0">
                <a:solidFill>
                  <a:srgbClr val="1F487C"/>
                </a:solidFill>
                <a:latin typeface="Verdana" panose="020B0604030504040204" pitchFamily="34" charset="0"/>
              </a:rPr>
              <a:t>(+ another </a:t>
            </a:r>
            <a:r>
              <a:rPr lang="en-IN" sz="1600" dirty="0">
                <a:solidFill>
                  <a:srgbClr val="7E7E7E"/>
                </a:solidFill>
                <a:latin typeface="Verdana" panose="020B0604030504040204" pitchFamily="34" charset="0"/>
              </a:rPr>
              <a:t>6</a:t>
            </a:r>
            <a:r>
              <a:rPr lang="en-IN" sz="1600" dirty="0" smtClean="0">
                <a:solidFill>
                  <a:srgbClr val="7E7E7E"/>
                </a:solidFill>
                <a:latin typeface="Verdana" panose="020B0604030504040204" pitchFamily="34" charset="0"/>
              </a:rPr>
              <a:t>% </a:t>
            </a:r>
            <a:r>
              <a:rPr lang="en-IN" sz="1600" dirty="0" smtClean="0">
                <a:solidFill>
                  <a:srgbClr val="1F487C"/>
                </a:solidFill>
                <a:latin typeface="Verdana" panose="020B0604030504040204" pitchFamily="34" charset="0"/>
              </a:rPr>
              <a:t>based </a:t>
            </a:r>
            <a:r>
              <a:rPr lang="en-IN" sz="1600" dirty="0">
                <a:solidFill>
                  <a:srgbClr val="1F487C"/>
                </a:solidFill>
                <a:latin typeface="Verdana" panose="020B0604030504040204" pitchFamily="34" charset="0"/>
              </a:rPr>
              <a:t>on) IEC standards</a:t>
            </a:r>
            <a:endParaRPr lang="en-IN" sz="1600" dirty="0"/>
          </a:p>
        </p:txBody>
      </p:sp>
      <p:sp>
        <p:nvSpPr>
          <p:cNvPr id="5" name="Rectangle 4"/>
          <p:cNvSpPr/>
          <p:nvPr/>
        </p:nvSpPr>
        <p:spPr>
          <a:xfrm>
            <a:off x="0" y="1067751"/>
            <a:ext cx="9039739" cy="830997"/>
          </a:xfrm>
          <a:prstGeom prst="rect">
            <a:avLst/>
          </a:prstGeom>
        </p:spPr>
        <p:txBody>
          <a:bodyPr wrap="square">
            <a:spAutoFit/>
          </a:bodyPr>
          <a:lstStyle/>
          <a:p>
            <a:r>
              <a:rPr lang="en-IN" dirty="0" smtClean="0">
                <a:solidFill>
                  <a:srgbClr val="002060"/>
                </a:solidFill>
                <a:latin typeface="Calibri" panose="020F0502020204030204" pitchFamily="34" charset="0"/>
                <a:cs typeface="Calibri" panose="020F0502020204030204" pitchFamily="34" charset="0"/>
              </a:rPr>
              <a:t>To </a:t>
            </a:r>
            <a:r>
              <a:rPr lang="en-IN" dirty="0">
                <a:solidFill>
                  <a:srgbClr val="002060"/>
                </a:solidFill>
                <a:latin typeface="Calibri" panose="020F0502020204030204" pitchFamily="34" charset="0"/>
                <a:cs typeface="Calibri" panose="020F0502020204030204" pitchFamily="34" charset="0"/>
              </a:rPr>
              <a:t>avoid duplication of work at International and European levels </a:t>
            </a:r>
            <a:r>
              <a:rPr lang="en-IN" dirty="0" smtClean="0">
                <a:solidFill>
                  <a:srgbClr val="002060"/>
                </a:solidFill>
                <a:latin typeface="Calibri" panose="020F0502020204030204" pitchFamily="34" charset="0"/>
                <a:cs typeface="Calibri" panose="020F0502020204030204" pitchFamily="34" charset="0"/>
              </a:rPr>
              <a:t>and to aim for a </a:t>
            </a:r>
            <a:r>
              <a:rPr lang="en-IN" dirty="0">
                <a:solidFill>
                  <a:srgbClr val="002060"/>
                </a:solidFill>
                <a:latin typeface="Calibri" panose="020F0502020204030204" pitchFamily="34" charset="0"/>
                <a:cs typeface="Calibri" panose="020F0502020204030204" pitchFamily="34" charset="0"/>
              </a:rPr>
              <a:t>identical worldwide and European standards</a:t>
            </a:r>
          </a:p>
        </p:txBody>
      </p:sp>
      <p:sp>
        <p:nvSpPr>
          <p:cNvPr id="3" name="Rectangle 2"/>
          <p:cNvSpPr/>
          <p:nvPr/>
        </p:nvSpPr>
        <p:spPr>
          <a:xfrm>
            <a:off x="1470176" y="2854461"/>
            <a:ext cx="4572000" cy="461665"/>
          </a:xfrm>
          <a:prstGeom prst="rect">
            <a:avLst/>
          </a:prstGeom>
        </p:spPr>
        <p:txBody>
          <a:bodyPr>
            <a:spAutoFit/>
          </a:bodyPr>
          <a:lstStyle/>
          <a:p>
            <a:r>
              <a:rPr lang="en-GB" altLang="en-US" sz="1200" b="1" dirty="0">
                <a:solidFill>
                  <a:schemeClr val="bg1">
                    <a:lumMod val="50000"/>
                  </a:schemeClr>
                </a:solidFill>
                <a:latin typeface="Calibri" panose="020F0502020204030204" pitchFamily="34" charset="0"/>
                <a:cs typeface="Calibri" panose="020F0502020204030204" pitchFamily="34" charset="0"/>
              </a:rPr>
              <a:t>Chemistry, Material, Energy, Environment, Transport, Construction, Services, </a:t>
            </a:r>
            <a:r>
              <a:rPr lang="en-GB" altLang="en-US" sz="1200" b="1" dirty="0" err="1">
                <a:solidFill>
                  <a:schemeClr val="bg1">
                    <a:lumMod val="50000"/>
                  </a:schemeClr>
                </a:solidFill>
                <a:latin typeface="Calibri" panose="020F0502020204030204" pitchFamily="34" charset="0"/>
                <a:cs typeface="Calibri" panose="020F0502020204030204" pitchFamily="34" charset="0"/>
              </a:rPr>
              <a:t>eMobility</a:t>
            </a:r>
            <a:r>
              <a:rPr lang="en-GB" altLang="en-US" sz="1200" b="1" dirty="0">
                <a:solidFill>
                  <a:schemeClr val="bg1">
                    <a:lumMod val="50000"/>
                  </a:schemeClr>
                </a:solidFill>
                <a:latin typeface="Calibri" panose="020F0502020204030204" pitchFamily="34" charset="0"/>
                <a:cs typeface="Calibri" panose="020F0502020204030204" pitchFamily="34" charset="0"/>
              </a:rPr>
              <a:t> </a:t>
            </a:r>
            <a:r>
              <a:rPr lang="en-GB" altLang="en-US" sz="1200" b="1" dirty="0" err="1">
                <a:solidFill>
                  <a:schemeClr val="bg1">
                    <a:lumMod val="50000"/>
                  </a:schemeClr>
                </a:solidFill>
                <a:latin typeface="Calibri" panose="020F0502020204030204" pitchFamily="34" charset="0"/>
                <a:cs typeface="Calibri" panose="020F0502020204030204" pitchFamily="34" charset="0"/>
              </a:rPr>
              <a:t>etc</a:t>
            </a:r>
            <a:endParaRPr lang="en-IN" sz="1200" b="1" dirty="0">
              <a:latin typeface="Calibri" panose="020F0502020204030204" pitchFamily="34" charset="0"/>
              <a:cs typeface="Calibri" panose="020F0502020204030204" pitchFamily="34" charset="0"/>
            </a:endParaRPr>
          </a:p>
        </p:txBody>
      </p:sp>
      <p:sp>
        <p:nvSpPr>
          <p:cNvPr id="6" name="Rectangle 5"/>
          <p:cNvSpPr/>
          <p:nvPr/>
        </p:nvSpPr>
        <p:spPr>
          <a:xfrm>
            <a:off x="2526378" y="3951622"/>
            <a:ext cx="1978940" cy="276999"/>
          </a:xfrm>
          <a:prstGeom prst="rect">
            <a:avLst/>
          </a:prstGeom>
        </p:spPr>
        <p:txBody>
          <a:bodyPr wrap="none">
            <a:spAutoFit/>
          </a:bodyPr>
          <a:lstStyle/>
          <a:p>
            <a:r>
              <a:rPr lang="en-GB" altLang="en-US" sz="1200" b="1" dirty="0">
                <a:solidFill>
                  <a:schemeClr val="bg1">
                    <a:lumMod val="50000"/>
                  </a:schemeClr>
                </a:solidFill>
                <a:latin typeface="Calibri" panose="020F0502020204030204" pitchFamily="34" charset="0"/>
                <a:cs typeface="Calibri" panose="020F0502020204030204" pitchFamily="34" charset="0"/>
              </a:rPr>
              <a:t>Electricity, Electro-technical </a:t>
            </a:r>
            <a:endParaRPr lang="en-IN" sz="1200" b="1" dirty="0">
              <a:latin typeface="Calibri" panose="020F0502020204030204" pitchFamily="34" charset="0"/>
              <a:cs typeface="Calibri" panose="020F0502020204030204" pitchFamily="34" charset="0"/>
            </a:endParaRPr>
          </a:p>
        </p:txBody>
      </p:sp>
      <p:sp>
        <p:nvSpPr>
          <p:cNvPr id="7" name="Rectangle 6"/>
          <p:cNvSpPr/>
          <p:nvPr/>
        </p:nvSpPr>
        <p:spPr>
          <a:xfrm>
            <a:off x="2233869" y="5017139"/>
            <a:ext cx="4572000" cy="276999"/>
          </a:xfrm>
          <a:prstGeom prst="rect">
            <a:avLst/>
          </a:prstGeom>
        </p:spPr>
        <p:txBody>
          <a:bodyPr>
            <a:spAutoFit/>
          </a:bodyPr>
          <a:lstStyle/>
          <a:p>
            <a:r>
              <a:rPr lang="en-GB" altLang="en-US" sz="1200" b="1" dirty="0">
                <a:solidFill>
                  <a:schemeClr val="bg1">
                    <a:lumMod val="50000"/>
                  </a:schemeClr>
                </a:solidFill>
                <a:latin typeface="Calibri" panose="020F0502020204030204" pitchFamily="34" charset="0"/>
                <a:cs typeface="Calibri" panose="020F0502020204030204" pitchFamily="34" charset="0"/>
              </a:rPr>
              <a:t>Information &amp; Communication Technologies (ICT) </a:t>
            </a:r>
            <a:endParaRPr lang="en-IN" sz="12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25122411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0" y="23020"/>
            <a:ext cx="9144000" cy="811212"/>
          </a:xfrm>
          <a:solidFill>
            <a:schemeClr val="bg1">
              <a:lumMod val="40000"/>
              <a:lumOff val="60000"/>
            </a:schemeClr>
          </a:solidFill>
        </p:spPr>
        <p:txBody>
          <a:bodyPr/>
          <a:lstStyle/>
          <a:p>
            <a:pPr algn="ctr">
              <a:defRPr/>
            </a:pPr>
            <a:r>
              <a:rPr lang="fr-BE" altLang="en-US" sz="4000" b="1" dirty="0" smtClean="0"/>
              <a:t>Standards vs </a:t>
            </a:r>
            <a:r>
              <a:rPr lang="fr-BE" altLang="en-US" sz="4000" b="1" dirty="0" err="1" smtClean="0"/>
              <a:t>Legislation</a:t>
            </a:r>
            <a:endParaRPr lang="fr-FR" altLang="en-US" sz="4000" b="1" dirty="0" smtClean="0"/>
          </a:p>
        </p:txBody>
      </p:sp>
      <p:sp>
        <p:nvSpPr>
          <p:cNvPr id="8195" name="Rectangle 3"/>
          <p:cNvSpPr>
            <a:spLocks noGrp="1" noChangeArrowheads="1"/>
          </p:cNvSpPr>
          <p:nvPr>
            <p:ph sz="half" idx="1"/>
          </p:nvPr>
        </p:nvSpPr>
        <p:spPr>
          <a:xfrm>
            <a:off x="201612" y="1243013"/>
            <a:ext cx="3544477" cy="5065712"/>
          </a:xfrm>
        </p:spPr>
        <p:txBody>
          <a:bodyPr/>
          <a:lstStyle/>
          <a:p>
            <a:pPr marL="381000" indent="-381000">
              <a:lnSpc>
                <a:spcPct val="90000"/>
              </a:lnSpc>
              <a:spcAft>
                <a:spcPts val="600"/>
              </a:spcAft>
              <a:buFontTx/>
              <a:buNone/>
            </a:pPr>
            <a:r>
              <a:rPr lang="en-GB" altLang="en-US" sz="2400" b="1" u="sng" dirty="0" smtClean="0">
                <a:solidFill>
                  <a:srgbClr val="006699"/>
                </a:solidFill>
              </a:rPr>
              <a:t>Standards</a:t>
            </a:r>
            <a:r>
              <a:rPr lang="en-GB" altLang="en-US" sz="2400" b="1" u="sng" dirty="0" smtClean="0"/>
              <a:t>:</a:t>
            </a:r>
          </a:p>
          <a:p>
            <a:pPr marL="381000" indent="-381000">
              <a:lnSpc>
                <a:spcPct val="90000"/>
              </a:lnSpc>
              <a:spcAft>
                <a:spcPts val="600"/>
              </a:spcAft>
              <a:buFontTx/>
              <a:buAutoNum type="arabicPeriod"/>
            </a:pPr>
            <a:r>
              <a:rPr lang="en-GB" altLang="en-US" sz="2400" dirty="0" smtClean="0">
                <a:solidFill>
                  <a:srgbClr val="006699"/>
                </a:solidFill>
              </a:rPr>
              <a:t>Voluntary </a:t>
            </a:r>
            <a:r>
              <a:rPr lang="en-GB" altLang="en-US" sz="2400" dirty="0" smtClean="0">
                <a:solidFill>
                  <a:srgbClr val="006699"/>
                </a:solidFill>
              </a:rPr>
              <a:t>&amp; Consensual</a:t>
            </a:r>
          </a:p>
          <a:p>
            <a:pPr marL="381000" indent="-381000">
              <a:lnSpc>
                <a:spcPct val="90000"/>
              </a:lnSpc>
              <a:spcAft>
                <a:spcPts val="600"/>
              </a:spcAft>
              <a:buFontTx/>
              <a:buAutoNum type="arabicPeriod"/>
            </a:pPr>
            <a:r>
              <a:rPr lang="en-GB" altLang="en-US" sz="2400" dirty="0" smtClean="0">
                <a:solidFill>
                  <a:srgbClr val="006699"/>
                </a:solidFill>
              </a:rPr>
              <a:t>Developed by independent organisations</a:t>
            </a:r>
          </a:p>
          <a:p>
            <a:pPr marL="381000" indent="-381000">
              <a:lnSpc>
                <a:spcPct val="90000"/>
              </a:lnSpc>
              <a:spcAft>
                <a:spcPts val="600"/>
              </a:spcAft>
              <a:buFontTx/>
              <a:buAutoNum type="arabicPeriod"/>
            </a:pPr>
            <a:r>
              <a:rPr lang="en-GB" altLang="en-US" sz="2400" dirty="0" smtClean="0">
                <a:solidFill>
                  <a:srgbClr val="006699"/>
                </a:solidFill>
              </a:rPr>
              <a:t>Revised every 5 years or when SDO decide</a:t>
            </a:r>
          </a:p>
          <a:p>
            <a:pPr marL="381000" indent="-381000">
              <a:lnSpc>
                <a:spcPct val="90000"/>
              </a:lnSpc>
              <a:spcAft>
                <a:spcPts val="600"/>
              </a:spcAft>
              <a:buFontTx/>
              <a:buAutoNum type="arabicPeriod"/>
            </a:pPr>
            <a:r>
              <a:rPr lang="en-GB" altLang="en-US" sz="2400" dirty="0" smtClean="0">
                <a:solidFill>
                  <a:srgbClr val="006699"/>
                </a:solidFill>
              </a:rPr>
              <a:t>Provide specifications and test methods (interoperability, safety, quality, etc.)</a:t>
            </a:r>
          </a:p>
          <a:p>
            <a:pPr marL="381000" indent="-381000">
              <a:lnSpc>
                <a:spcPct val="90000"/>
              </a:lnSpc>
              <a:spcAft>
                <a:spcPts val="600"/>
              </a:spcAft>
            </a:pPr>
            <a:endParaRPr lang="en-GB" altLang="en-US" sz="2000" dirty="0" smtClean="0">
              <a:solidFill>
                <a:srgbClr val="006699"/>
              </a:solidFill>
            </a:endParaRPr>
          </a:p>
        </p:txBody>
      </p:sp>
      <p:sp>
        <p:nvSpPr>
          <p:cNvPr id="8196" name="Rectangle 4"/>
          <p:cNvSpPr>
            <a:spLocks noGrp="1" noChangeArrowheads="1"/>
          </p:cNvSpPr>
          <p:nvPr>
            <p:ph sz="half" idx="2"/>
          </p:nvPr>
        </p:nvSpPr>
        <p:spPr>
          <a:xfrm>
            <a:off x="5380073" y="1304925"/>
            <a:ext cx="3527954" cy="4760913"/>
          </a:xfrm>
        </p:spPr>
        <p:txBody>
          <a:bodyPr/>
          <a:lstStyle/>
          <a:p>
            <a:pPr marL="381000" indent="-381000">
              <a:lnSpc>
                <a:spcPct val="90000"/>
              </a:lnSpc>
              <a:spcAft>
                <a:spcPts val="600"/>
              </a:spcAft>
              <a:buFontTx/>
              <a:buNone/>
            </a:pPr>
            <a:r>
              <a:rPr lang="fr-BE" altLang="en-US" sz="2400" b="1" u="sng" dirty="0" err="1" smtClean="0">
                <a:solidFill>
                  <a:srgbClr val="006699"/>
                </a:solidFill>
              </a:rPr>
              <a:t>Legislation</a:t>
            </a:r>
            <a:r>
              <a:rPr lang="fr-BE" altLang="en-US" sz="2400" b="1" u="sng" dirty="0" smtClean="0">
                <a:solidFill>
                  <a:srgbClr val="006699"/>
                </a:solidFill>
              </a:rPr>
              <a:t>:</a:t>
            </a:r>
          </a:p>
          <a:p>
            <a:pPr marL="381000" indent="-381000">
              <a:lnSpc>
                <a:spcPct val="90000"/>
              </a:lnSpc>
              <a:spcAft>
                <a:spcPts val="600"/>
              </a:spcAft>
              <a:buFontTx/>
              <a:buAutoNum type="arabicPeriod"/>
            </a:pPr>
            <a:r>
              <a:rPr lang="fr-BE" altLang="en-US" sz="2400" dirty="0" err="1" smtClean="0">
                <a:solidFill>
                  <a:srgbClr val="006699"/>
                </a:solidFill>
              </a:rPr>
              <a:t>Mandatory</a:t>
            </a:r>
            <a:r>
              <a:rPr lang="fr-BE" altLang="en-US" sz="2400" dirty="0" smtClean="0">
                <a:solidFill>
                  <a:srgbClr val="006699"/>
                </a:solidFill>
              </a:rPr>
              <a:t> </a:t>
            </a:r>
            <a:r>
              <a:rPr lang="fr-BE" altLang="en-US" sz="2400" dirty="0">
                <a:solidFill>
                  <a:srgbClr val="006699"/>
                </a:solidFill>
              </a:rPr>
              <a:t>&amp; </a:t>
            </a:r>
            <a:r>
              <a:rPr lang="fr-BE" altLang="en-US" sz="2400" dirty="0" err="1">
                <a:solidFill>
                  <a:srgbClr val="006699"/>
                </a:solidFill>
              </a:rPr>
              <a:t>Imposed</a:t>
            </a:r>
            <a:r>
              <a:rPr lang="fr-BE" altLang="en-US" sz="2400" dirty="0">
                <a:solidFill>
                  <a:srgbClr val="006699"/>
                </a:solidFill>
              </a:rPr>
              <a:t> by Law</a:t>
            </a:r>
          </a:p>
          <a:p>
            <a:pPr marL="381000" indent="-381000">
              <a:lnSpc>
                <a:spcPct val="90000"/>
              </a:lnSpc>
              <a:spcAft>
                <a:spcPts val="600"/>
              </a:spcAft>
              <a:buFontTx/>
              <a:buAutoNum type="arabicPeriod"/>
            </a:pPr>
            <a:r>
              <a:rPr lang="fr-BE" altLang="en-US" sz="2400" dirty="0" err="1">
                <a:solidFill>
                  <a:srgbClr val="006699"/>
                </a:solidFill>
              </a:rPr>
              <a:t>Established</a:t>
            </a:r>
            <a:r>
              <a:rPr lang="fr-BE" altLang="en-US" sz="2400" dirty="0">
                <a:solidFill>
                  <a:srgbClr val="006699"/>
                </a:solidFill>
              </a:rPr>
              <a:t> by public </a:t>
            </a:r>
            <a:r>
              <a:rPr lang="fr-BE" altLang="en-US" sz="2400" dirty="0" err="1">
                <a:solidFill>
                  <a:srgbClr val="006699"/>
                </a:solidFill>
              </a:rPr>
              <a:t>authorities</a:t>
            </a:r>
            <a:endParaRPr lang="fr-BE" altLang="en-US" sz="2400" dirty="0">
              <a:solidFill>
                <a:srgbClr val="006699"/>
              </a:solidFill>
            </a:endParaRPr>
          </a:p>
          <a:p>
            <a:pPr marL="381000" indent="-381000">
              <a:lnSpc>
                <a:spcPct val="90000"/>
              </a:lnSpc>
              <a:spcAft>
                <a:spcPts val="600"/>
              </a:spcAft>
              <a:buFontTx/>
              <a:buAutoNum type="arabicPeriod"/>
            </a:pPr>
            <a:r>
              <a:rPr lang="fr-BE" altLang="en-US" sz="2400" dirty="0" err="1">
                <a:solidFill>
                  <a:srgbClr val="006699"/>
                </a:solidFill>
              </a:rPr>
              <a:t>Revised</a:t>
            </a:r>
            <a:r>
              <a:rPr lang="fr-BE" altLang="en-US" sz="2400" dirty="0">
                <a:solidFill>
                  <a:srgbClr val="006699"/>
                </a:solidFill>
              </a:rPr>
              <a:t> </a:t>
            </a:r>
            <a:r>
              <a:rPr lang="fr-BE" altLang="en-US" sz="2400" dirty="0" err="1">
                <a:solidFill>
                  <a:srgbClr val="006699"/>
                </a:solidFill>
              </a:rPr>
              <a:t>when</a:t>
            </a:r>
            <a:r>
              <a:rPr lang="fr-BE" altLang="en-US" sz="2400" dirty="0">
                <a:solidFill>
                  <a:srgbClr val="006699"/>
                </a:solidFill>
              </a:rPr>
              <a:t> </a:t>
            </a:r>
            <a:r>
              <a:rPr lang="fr-BE" altLang="en-US" sz="2400" dirty="0" err="1">
                <a:solidFill>
                  <a:srgbClr val="006699"/>
                </a:solidFill>
              </a:rPr>
              <a:t>legislators</a:t>
            </a:r>
            <a:r>
              <a:rPr lang="fr-BE" altLang="en-US" sz="2400" dirty="0">
                <a:solidFill>
                  <a:srgbClr val="006699"/>
                </a:solidFill>
              </a:rPr>
              <a:t> </a:t>
            </a:r>
            <a:r>
              <a:rPr lang="fr-BE" altLang="en-US" sz="2400" dirty="0" err="1">
                <a:solidFill>
                  <a:srgbClr val="006699"/>
                </a:solidFill>
              </a:rPr>
              <a:t>decide</a:t>
            </a:r>
            <a:endParaRPr lang="fr-BE" altLang="en-US" sz="2400" dirty="0">
              <a:solidFill>
                <a:srgbClr val="006699"/>
              </a:solidFill>
            </a:endParaRPr>
          </a:p>
          <a:p>
            <a:pPr marL="381000" indent="-381000">
              <a:lnSpc>
                <a:spcPct val="90000"/>
              </a:lnSpc>
              <a:spcAft>
                <a:spcPts val="600"/>
              </a:spcAft>
              <a:buFontTx/>
              <a:buAutoNum type="arabicPeriod"/>
            </a:pPr>
            <a:r>
              <a:rPr lang="fr-BE" altLang="en-US" sz="2400" dirty="0" err="1">
                <a:solidFill>
                  <a:srgbClr val="006699"/>
                </a:solidFill>
              </a:rPr>
              <a:t>Gives</a:t>
            </a:r>
            <a:r>
              <a:rPr lang="fr-BE" altLang="en-US" sz="2400" dirty="0">
                <a:solidFill>
                  <a:srgbClr val="006699"/>
                </a:solidFill>
              </a:rPr>
              <a:t> </a:t>
            </a:r>
            <a:r>
              <a:rPr lang="fr-BE" altLang="en-US" sz="2400" dirty="0" err="1">
                <a:solidFill>
                  <a:srgbClr val="006699"/>
                </a:solidFill>
              </a:rPr>
              <a:t>requirements</a:t>
            </a:r>
            <a:r>
              <a:rPr lang="fr-BE" altLang="en-US" sz="2400" dirty="0">
                <a:solidFill>
                  <a:srgbClr val="006699"/>
                </a:solidFill>
              </a:rPr>
              <a:t> to </a:t>
            </a:r>
            <a:r>
              <a:rPr lang="fr-BE" altLang="en-US" sz="2400" dirty="0" err="1">
                <a:solidFill>
                  <a:srgbClr val="006699"/>
                </a:solidFill>
              </a:rPr>
              <a:t>protect</a:t>
            </a:r>
            <a:r>
              <a:rPr lang="fr-BE" altLang="en-US" sz="2400" dirty="0">
                <a:solidFill>
                  <a:srgbClr val="006699"/>
                </a:solidFill>
              </a:rPr>
              <a:t> public </a:t>
            </a:r>
            <a:r>
              <a:rPr lang="fr-BE" altLang="en-US" sz="2400" dirty="0" err="1">
                <a:solidFill>
                  <a:srgbClr val="006699"/>
                </a:solidFill>
              </a:rPr>
              <a:t>interests</a:t>
            </a:r>
            <a:endParaRPr lang="fr-BE" altLang="en-US" sz="2400" dirty="0">
              <a:solidFill>
                <a:srgbClr val="006699"/>
              </a:solidFill>
            </a:endParaRPr>
          </a:p>
        </p:txBody>
      </p:sp>
      <p:pic>
        <p:nvPicPr>
          <p:cNvPr id="819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63947" y="2204497"/>
            <a:ext cx="2016125" cy="198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883397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itle 1"/>
          <p:cNvSpPr>
            <a:spLocks noGrp="1"/>
          </p:cNvSpPr>
          <p:nvPr>
            <p:ph type="title"/>
          </p:nvPr>
        </p:nvSpPr>
        <p:spPr>
          <a:xfrm>
            <a:off x="0" y="-6964"/>
            <a:ext cx="9143999" cy="818126"/>
          </a:xfrm>
          <a:solidFill>
            <a:schemeClr val="bg1">
              <a:lumMod val="40000"/>
              <a:lumOff val="60000"/>
            </a:schemeClr>
          </a:solidFill>
          <a:ln>
            <a:noFill/>
          </a:ln>
          <a:extLst>
            <a:ext uri="{91240B29-F687-4F45-9708-019B960494DF}">
              <a14:hiddenLine xmlns:a14="http://schemas.microsoft.com/office/drawing/2010/main" w="12700">
                <a:solidFill>
                  <a:srgbClr val="000000"/>
                </a:solidFill>
                <a:miter lim="800000"/>
                <a:headEnd/>
                <a:tailEnd/>
              </a14:hiddenLine>
            </a:ext>
          </a:extLst>
        </p:spPr>
        <p:txBody>
          <a:bodyPr vert="horz" wrap="square" lIns="90488" tIns="44450" rIns="90488" bIns="44450" numCol="1" anchor="b" anchorCtr="0" compatLnSpc="1">
            <a:prstTxWarp prst="textNoShape">
              <a:avLst/>
            </a:prstTxWarp>
          </a:bodyPr>
          <a:lstStyle/>
          <a:p>
            <a:pPr algn="ctr"/>
            <a:r>
              <a:rPr lang="en-GB" altLang="en-US" b="1" kern="1200" dirty="0">
                <a:hlinkClick r:id="rId3"/>
              </a:rPr>
              <a:t>Regulation </a:t>
            </a:r>
            <a:r>
              <a:rPr lang="en-GB" altLang="en-US" b="1" kern="1200" dirty="0" smtClean="0">
                <a:hlinkClick r:id="rId3"/>
              </a:rPr>
              <a:t>1025/2012</a:t>
            </a:r>
            <a:endParaRPr lang="en-GB" altLang="en-US" b="1" kern="1200" dirty="0"/>
          </a:p>
        </p:txBody>
      </p:sp>
      <p:sp>
        <p:nvSpPr>
          <p:cNvPr id="83971" name="Content Placeholder 2"/>
          <p:cNvSpPr txBox="1">
            <a:spLocks/>
          </p:cNvSpPr>
          <p:nvPr/>
        </p:nvSpPr>
        <p:spPr bwMode="auto">
          <a:xfrm>
            <a:off x="179388" y="1527175"/>
            <a:ext cx="8856662" cy="452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indent="-342900" eaLnBrk="0" hangingPunct="0">
              <a:spcBef>
                <a:spcPct val="20000"/>
              </a:spcBef>
              <a:buClr>
                <a:srgbClr val="1E887F"/>
              </a:buClr>
              <a:defRPr sz="2400">
                <a:solidFill>
                  <a:srgbClr val="00449E"/>
                </a:solidFill>
                <a:latin typeface="Verdana" pitchFamily="34" charset="0"/>
                <a:ea typeface="Verdana" pitchFamily="34" charset="0"/>
                <a:cs typeface="Verdana" pitchFamily="34" charset="0"/>
              </a:defRPr>
            </a:lvl1pPr>
            <a:lvl2pPr marL="695325" indent="-342900" eaLnBrk="0" hangingPunct="0">
              <a:spcBef>
                <a:spcPts val="600"/>
              </a:spcBef>
              <a:buClr>
                <a:srgbClr val="00449E"/>
              </a:buClr>
              <a:buFont typeface="Arial" pitchFamily="34" charset="0"/>
              <a:buChar char="•"/>
              <a:defRPr sz="2400">
                <a:solidFill>
                  <a:schemeClr val="tx1"/>
                </a:solidFill>
                <a:latin typeface="Verdana" pitchFamily="34" charset="0"/>
                <a:ea typeface="Verdana" pitchFamily="34" charset="0"/>
                <a:cs typeface="Verdana" pitchFamily="34" charset="0"/>
              </a:defRPr>
            </a:lvl2pPr>
            <a:lvl3pPr marL="1143000" indent="-228600" eaLnBrk="0" hangingPunct="0">
              <a:spcBef>
                <a:spcPts val="600"/>
              </a:spcBef>
              <a:buClr>
                <a:srgbClr val="00449E"/>
              </a:buClr>
              <a:buFont typeface="Calibri" pitchFamily="34" charset="0"/>
              <a:buChar char="–"/>
              <a:defRPr sz="2000">
                <a:solidFill>
                  <a:schemeClr val="tx1"/>
                </a:solidFill>
                <a:latin typeface="Verdana" pitchFamily="34" charset="0"/>
                <a:ea typeface="Verdana" pitchFamily="34" charset="0"/>
                <a:cs typeface="Verdana" pitchFamily="34" charset="0"/>
              </a:defRPr>
            </a:lvl3pPr>
            <a:lvl4pPr marL="1600200" indent="-228600" eaLnBrk="0" hangingPunct="0">
              <a:spcBef>
                <a:spcPts val="600"/>
              </a:spcBef>
              <a:buClr>
                <a:srgbClr val="00449E"/>
              </a:buClr>
              <a:buFont typeface="Arial" pitchFamily="34" charset="0"/>
              <a:buChar char="»"/>
              <a:defRPr>
                <a:solidFill>
                  <a:schemeClr val="tx1"/>
                </a:solidFill>
                <a:latin typeface="Verdana" pitchFamily="34" charset="0"/>
                <a:ea typeface="Verdana" pitchFamily="34" charset="0"/>
                <a:cs typeface="Verdana" pitchFamily="34" charset="0"/>
              </a:defRPr>
            </a:lvl4pPr>
            <a:lvl5pPr marL="2057400" indent="-228600" eaLnBrk="0" hangingPunct="0">
              <a:spcBef>
                <a:spcPct val="20000"/>
              </a:spcBef>
              <a:buClr>
                <a:srgbClr val="00449E"/>
              </a:buClr>
              <a:buFont typeface="Arial" pitchFamily="34" charset="0"/>
              <a:buChar char="•"/>
              <a:defRPr sz="1600" i="1">
                <a:solidFill>
                  <a:schemeClr val="tx1"/>
                </a:solidFill>
                <a:latin typeface="Verdana" pitchFamily="34" charset="0"/>
                <a:ea typeface="Verdana" pitchFamily="34" charset="0"/>
                <a:cs typeface="Verdana" pitchFamily="34" charset="0"/>
              </a:defRPr>
            </a:lvl5pPr>
            <a:lvl6pPr marL="2514600" indent="-228600" eaLnBrk="0" fontAlgn="base" hangingPunct="0">
              <a:spcBef>
                <a:spcPct val="20000"/>
              </a:spcBef>
              <a:spcAft>
                <a:spcPct val="0"/>
              </a:spcAft>
              <a:buClr>
                <a:srgbClr val="00449E"/>
              </a:buClr>
              <a:buFont typeface="Arial" pitchFamily="34" charset="0"/>
              <a:buChar char="•"/>
              <a:defRPr sz="1600" i="1">
                <a:solidFill>
                  <a:schemeClr val="tx1"/>
                </a:solidFill>
                <a:latin typeface="Verdana" pitchFamily="34" charset="0"/>
                <a:ea typeface="Verdana" pitchFamily="34" charset="0"/>
                <a:cs typeface="Verdana" pitchFamily="34" charset="0"/>
              </a:defRPr>
            </a:lvl6pPr>
            <a:lvl7pPr marL="2971800" indent="-228600" eaLnBrk="0" fontAlgn="base" hangingPunct="0">
              <a:spcBef>
                <a:spcPct val="20000"/>
              </a:spcBef>
              <a:spcAft>
                <a:spcPct val="0"/>
              </a:spcAft>
              <a:buClr>
                <a:srgbClr val="00449E"/>
              </a:buClr>
              <a:buFont typeface="Arial" pitchFamily="34" charset="0"/>
              <a:buChar char="•"/>
              <a:defRPr sz="1600" i="1">
                <a:solidFill>
                  <a:schemeClr val="tx1"/>
                </a:solidFill>
                <a:latin typeface="Verdana" pitchFamily="34" charset="0"/>
                <a:ea typeface="Verdana" pitchFamily="34" charset="0"/>
                <a:cs typeface="Verdana" pitchFamily="34" charset="0"/>
              </a:defRPr>
            </a:lvl7pPr>
            <a:lvl8pPr marL="3429000" indent="-228600" eaLnBrk="0" fontAlgn="base" hangingPunct="0">
              <a:spcBef>
                <a:spcPct val="20000"/>
              </a:spcBef>
              <a:spcAft>
                <a:spcPct val="0"/>
              </a:spcAft>
              <a:buClr>
                <a:srgbClr val="00449E"/>
              </a:buClr>
              <a:buFont typeface="Arial" pitchFamily="34" charset="0"/>
              <a:buChar char="•"/>
              <a:defRPr sz="1600" i="1">
                <a:solidFill>
                  <a:schemeClr val="tx1"/>
                </a:solidFill>
                <a:latin typeface="Verdana" pitchFamily="34" charset="0"/>
                <a:ea typeface="Verdana" pitchFamily="34" charset="0"/>
                <a:cs typeface="Verdana" pitchFamily="34" charset="0"/>
              </a:defRPr>
            </a:lvl8pPr>
            <a:lvl9pPr marL="3886200" indent="-228600" eaLnBrk="0" fontAlgn="base" hangingPunct="0">
              <a:spcBef>
                <a:spcPct val="20000"/>
              </a:spcBef>
              <a:spcAft>
                <a:spcPct val="0"/>
              </a:spcAft>
              <a:buClr>
                <a:srgbClr val="00449E"/>
              </a:buClr>
              <a:buFont typeface="Arial" pitchFamily="34" charset="0"/>
              <a:buChar char="•"/>
              <a:defRPr sz="1600" i="1">
                <a:solidFill>
                  <a:schemeClr val="tx1"/>
                </a:solidFill>
                <a:latin typeface="Verdana" pitchFamily="34" charset="0"/>
                <a:ea typeface="Verdana" pitchFamily="34" charset="0"/>
                <a:cs typeface="Verdana" pitchFamily="34" charset="0"/>
              </a:defRPr>
            </a:lvl9pPr>
          </a:lstStyle>
          <a:p>
            <a:pPr eaLnBrk="1" hangingPunct="1">
              <a:lnSpc>
                <a:spcPct val="150000"/>
              </a:lnSpc>
              <a:spcBef>
                <a:spcPct val="0"/>
              </a:spcBef>
              <a:spcAft>
                <a:spcPts val="600"/>
              </a:spcAft>
              <a:buClr>
                <a:srgbClr val="00B0F0"/>
              </a:buClr>
              <a:buFontTx/>
              <a:buChar char="•"/>
            </a:pPr>
            <a:endParaRPr lang="en-GB" altLang="en-US" sz="2000">
              <a:ea typeface="Microsoft YaHei" pitchFamily="34" charset="-122"/>
              <a:cs typeface="Times New Roman" pitchFamily="18" charset="0"/>
            </a:endParaRPr>
          </a:p>
          <a:p>
            <a:pPr eaLnBrk="1" hangingPunct="1">
              <a:spcBef>
                <a:spcPct val="0"/>
              </a:spcBef>
              <a:spcAft>
                <a:spcPts val="1200"/>
              </a:spcAft>
              <a:buClr>
                <a:srgbClr val="00B0F0"/>
              </a:buClr>
              <a:buFontTx/>
              <a:buChar char="•"/>
            </a:pPr>
            <a:endParaRPr lang="fr-BE" altLang="en-US" sz="2200">
              <a:solidFill>
                <a:srgbClr val="000000"/>
              </a:solidFill>
              <a:ea typeface="Microsoft YaHei" pitchFamily="34" charset="-122"/>
              <a:cs typeface="Times New Roman" pitchFamily="18" charset="0"/>
            </a:endParaRPr>
          </a:p>
        </p:txBody>
      </p:sp>
      <p:sp>
        <p:nvSpPr>
          <p:cNvPr id="13317" name="Content Placeholder 2"/>
          <p:cNvSpPr txBox="1">
            <a:spLocks/>
          </p:cNvSpPr>
          <p:nvPr/>
        </p:nvSpPr>
        <p:spPr bwMode="auto">
          <a:xfrm>
            <a:off x="0" y="1207682"/>
            <a:ext cx="8745793" cy="4971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Clr>
                <a:srgbClr val="1E887F"/>
              </a:buClr>
              <a:defRPr sz="2400">
                <a:solidFill>
                  <a:srgbClr val="00AFDB"/>
                </a:solidFill>
                <a:latin typeface="Verdana" pitchFamily="34" charset="0"/>
                <a:ea typeface="Verdana" pitchFamily="34" charset="0"/>
                <a:cs typeface="Verdana" pitchFamily="34" charset="0"/>
              </a:defRPr>
            </a:lvl1pPr>
            <a:lvl2pPr marL="534988" indent="-261938" eaLnBrk="0" hangingPunct="0">
              <a:spcBef>
                <a:spcPct val="20000"/>
              </a:spcBef>
              <a:buClr>
                <a:srgbClr val="00AFDB"/>
              </a:buClr>
              <a:buFont typeface="Arial" pitchFamily="34" charset="0"/>
              <a:buChar char="•"/>
              <a:defRPr sz="2400">
                <a:solidFill>
                  <a:schemeClr val="tx1"/>
                </a:solidFill>
                <a:latin typeface="Verdana" pitchFamily="34" charset="0"/>
                <a:ea typeface="Verdana" pitchFamily="34" charset="0"/>
                <a:cs typeface="Verdana" pitchFamily="34" charset="0"/>
              </a:defRPr>
            </a:lvl2pPr>
            <a:lvl3pPr marL="1143000" indent="-228600" eaLnBrk="0" hangingPunct="0">
              <a:spcBef>
                <a:spcPct val="20000"/>
              </a:spcBef>
              <a:buClr>
                <a:srgbClr val="00AFDB"/>
              </a:buClr>
              <a:buFont typeface="Calibri" pitchFamily="34" charset="0"/>
              <a:buChar char="–"/>
              <a:defRPr sz="2000">
                <a:solidFill>
                  <a:schemeClr val="tx1"/>
                </a:solidFill>
                <a:latin typeface="Verdana" pitchFamily="34" charset="0"/>
                <a:ea typeface="Verdana" pitchFamily="34" charset="0"/>
                <a:cs typeface="Verdana" pitchFamily="34" charset="0"/>
              </a:defRPr>
            </a:lvl3pPr>
            <a:lvl4pPr marL="1600200" indent="-228600" eaLnBrk="0" hangingPunct="0">
              <a:spcBef>
                <a:spcPct val="20000"/>
              </a:spcBef>
              <a:buClr>
                <a:srgbClr val="00AFDB"/>
              </a:buClr>
              <a:buFont typeface="Arial" pitchFamily="34" charset="0"/>
              <a:buChar char="»"/>
              <a:defRPr>
                <a:solidFill>
                  <a:schemeClr val="tx1"/>
                </a:solidFill>
                <a:latin typeface="Verdana" pitchFamily="34" charset="0"/>
                <a:ea typeface="Verdana" pitchFamily="34" charset="0"/>
                <a:cs typeface="Verdana" pitchFamily="34" charset="0"/>
              </a:defRPr>
            </a:lvl4pPr>
            <a:lvl5pPr marL="2057400" indent="-228600" eaLnBrk="0" hangingPunct="0">
              <a:spcBef>
                <a:spcPct val="20000"/>
              </a:spcBef>
              <a:buClr>
                <a:srgbClr val="00449E"/>
              </a:buClr>
              <a:buFont typeface="Arial" pitchFamily="34" charset="0"/>
              <a:buChar char="•"/>
              <a:defRPr sz="1600" i="1">
                <a:solidFill>
                  <a:schemeClr val="tx1"/>
                </a:solidFill>
                <a:latin typeface="Verdana" pitchFamily="34" charset="0"/>
                <a:ea typeface="Verdana" pitchFamily="34" charset="0"/>
                <a:cs typeface="Verdana" pitchFamily="34" charset="0"/>
              </a:defRPr>
            </a:lvl5pPr>
            <a:lvl6pPr marL="2514600" indent="-228600" eaLnBrk="0" fontAlgn="base" hangingPunct="0">
              <a:spcBef>
                <a:spcPct val="20000"/>
              </a:spcBef>
              <a:spcAft>
                <a:spcPct val="0"/>
              </a:spcAft>
              <a:buClr>
                <a:srgbClr val="00449E"/>
              </a:buClr>
              <a:buFont typeface="Arial" pitchFamily="34" charset="0"/>
              <a:buChar char="•"/>
              <a:defRPr sz="1600" i="1">
                <a:solidFill>
                  <a:schemeClr val="tx1"/>
                </a:solidFill>
                <a:latin typeface="Verdana" pitchFamily="34" charset="0"/>
                <a:ea typeface="Verdana" pitchFamily="34" charset="0"/>
                <a:cs typeface="Verdana" pitchFamily="34" charset="0"/>
              </a:defRPr>
            </a:lvl6pPr>
            <a:lvl7pPr marL="2971800" indent="-228600" eaLnBrk="0" fontAlgn="base" hangingPunct="0">
              <a:spcBef>
                <a:spcPct val="20000"/>
              </a:spcBef>
              <a:spcAft>
                <a:spcPct val="0"/>
              </a:spcAft>
              <a:buClr>
                <a:srgbClr val="00449E"/>
              </a:buClr>
              <a:buFont typeface="Arial" pitchFamily="34" charset="0"/>
              <a:buChar char="•"/>
              <a:defRPr sz="1600" i="1">
                <a:solidFill>
                  <a:schemeClr val="tx1"/>
                </a:solidFill>
                <a:latin typeface="Verdana" pitchFamily="34" charset="0"/>
                <a:ea typeface="Verdana" pitchFamily="34" charset="0"/>
                <a:cs typeface="Verdana" pitchFamily="34" charset="0"/>
              </a:defRPr>
            </a:lvl7pPr>
            <a:lvl8pPr marL="3429000" indent="-228600" eaLnBrk="0" fontAlgn="base" hangingPunct="0">
              <a:spcBef>
                <a:spcPct val="20000"/>
              </a:spcBef>
              <a:spcAft>
                <a:spcPct val="0"/>
              </a:spcAft>
              <a:buClr>
                <a:srgbClr val="00449E"/>
              </a:buClr>
              <a:buFont typeface="Arial" pitchFamily="34" charset="0"/>
              <a:buChar char="•"/>
              <a:defRPr sz="1600" i="1">
                <a:solidFill>
                  <a:schemeClr val="tx1"/>
                </a:solidFill>
                <a:latin typeface="Verdana" pitchFamily="34" charset="0"/>
                <a:ea typeface="Verdana" pitchFamily="34" charset="0"/>
                <a:cs typeface="Verdana" pitchFamily="34" charset="0"/>
              </a:defRPr>
            </a:lvl8pPr>
            <a:lvl9pPr marL="3886200" indent="-228600" eaLnBrk="0" fontAlgn="base" hangingPunct="0">
              <a:spcBef>
                <a:spcPct val="20000"/>
              </a:spcBef>
              <a:spcAft>
                <a:spcPct val="0"/>
              </a:spcAft>
              <a:buClr>
                <a:srgbClr val="00449E"/>
              </a:buClr>
              <a:buFont typeface="Arial" pitchFamily="34" charset="0"/>
              <a:buChar char="•"/>
              <a:defRPr sz="1600" i="1">
                <a:solidFill>
                  <a:schemeClr val="tx1"/>
                </a:solidFill>
                <a:latin typeface="Verdana" pitchFamily="34" charset="0"/>
                <a:ea typeface="Verdana" pitchFamily="34" charset="0"/>
                <a:cs typeface="Verdana" pitchFamily="34" charset="0"/>
              </a:defRPr>
            </a:lvl9pPr>
          </a:lstStyle>
          <a:p>
            <a:pPr marL="273050" lvl="1" indent="0" eaLnBrk="1" hangingPunct="1">
              <a:spcBef>
                <a:spcPts val="600"/>
              </a:spcBef>
              <a:spcAft>
                <a:spcPts val="600"/>
              </a:spcAft>
              <a:buClr>
                <a:srgbClr val="00B0F0"/>
              </a:buClr>
              <a:buFont typeface="Arial" pitchFamily="34" charset="0"/>
              <a:buNone/>
              <a:defRPr/>
            </a:pPr>
            <a:r>
              <a:rPr lang="en-GB" altLang="en-US" b="1" dirty="0">
                <a:solidFill>
                  <a:srgbClr val="006699"/>
                </a:solidFill>
              </a:rPr>
              <a:t>Regulation </a:t>
            </a:r>
            <a:r>
              <a:rPr lang="en-GB" altLang="en-US" b="1" dirty="0" smtClean="0">
                <a:solidFill>
                  <a:srgbClr val="006699"/>
                </a:solidFill>
              </a:rPr>
              <a:t>is on European </a:t>
            </a:r>
            <a:r>
              <a:rPr lang="en-GB" altLang="en-US" b="1" dirty="0">
                <a:solidFill>
                  <a:srgbClr val="006699"/>
                </a:solidFill>
              </a:rPr>
              <a:t>Standardization</a:t>
            </a:r>
            <a:endParaRPr lang="en-GB" altLang="en-US" b="1" dirty="0" smtClean="0">
              <a:solidFill>
                <a:srgbClr val="006699"/>
              </a:solidFill>
              <a:ea typeface="Microsoft YaHei" pitchFamily="34" charset="-122"/>
              <a:cs typeface="Times New Roman" pitchFamily="18" charset="0"/>
            </a:endParaRPr>
          </a:p>
          <a:p>
            <a:pPr lvl="1" eaLnBrk="1" hangingPunct="1">
              <a:spcBef>
                <a:spcPts val="600"/>
              </a:spcBef>
              <a:spcAft>
                <a:spcPts val="600"/>
              </a:spcAft>
              <a:buClr>
                <a:srgbClr val="00B0F0"/>
              </a:buClr>
              <a:defRPr/>
            </a:pPr>
            <a:r>
              <a:rPr lang="en-GB" altLang="en-US" sz="2000" dirty="0" smtClean="0">
                <a:solidFill>
                  <a:srgbClr val="006699"/>
                </a:solidFill>
                <a:ea typeface="Microsoft YaHei" pitchFamily="34" charset="-122"/>
                <a:cs typeface="Times New Roman" pitchFamily="18" charset="0"/>
              </a:rPr>
              <a:t>Sets </a:t>
            </a:r>
            <a:r>
              <a:rPr lang="en-GB" altLang="en-US" sz="2000" dirty="0">
                <a:solidFill>
                  <a:srgbClr val="006699"/>
                </a:solidFill>
                <a:ea typeface="Microsoft YaHei" pitchFamily="34" charset="-122"/>
                <a:cs typeface="Times New Roman" pitchFamily="18" charset="0"/>
              </a:rPr>
              <a:t>legal framework for standardization in </a:t>
            </a:r>
            <a:r>
              <a:rPr lang="en-GB" altLang="en-US" sz="2000" dirty="0" smtClean="0">
                <a:solidFill>
                  <a:srgbClr val="006699"/>
                </a:solidFill>
                <a:ea typeface="Microsoft YaHei" pitchFamily="34" charset="-122"/>
                <a:cs typeface="Times New Roman" pitchFamily="18" charset="0"/>
              </a:rPr>
              <a:t>Europe</a:t>
            </a:r>
          </a:p>
          <a:p>
            <a:pPr lvl="1" eaLnBrk="1" hangingPunct="1">
              <a:spcBef>
                <a:spcPts val="600"/>
              </a:spcBef>
              <a:spcAft>
                <a:spcPts val="600"/>
              </a:spcAft>
              <a:buClr>
                <a:srgbClr val="00B0F0"/>
              </a:buClr>
              <a:defRPr/>
            </a:pPr>
            <a:r>
              <a:rPr lang="en-IN" altLang="en-US" sz="2000" dirty="0" smtClean="0">
                <a:solidFill>
                  <a:srgbClr val="006699"/>
                </a:solidFill>
                <a:ea typeface="Microsoft YaHei" pitchFamily="34" charset="-122"/>
                <a:cs typeface="Times New Roman" pitchFamily="18" charset="0"/>
              </a:rPr>
              <a:t>Possibility </a:t>
            </a:r>
            <a:r>
              <a:rPr lang="en-IN" altLang="en-US" sz="2000" dirty="0">
                <a:solidFill>
                  <a:srgbClr val="006699"/>
                </a:solidFill>
                <a:ea typeface="Microsoft YaHei" pitchFamily="34" charset="-122"/>
                <a:cs typeface="Times New Roman" pitchFamily="18" charset="0"/>
              </a:rPr>
              <a:t>to finance EU level stakeholder organisations: SME, consumers, environmental and </a:t>
            </a:r>
            <a:r>
              <a:rPr lang="en-IN" altLang="en-US" sz="2000" dirty="0" smtClean="0">
                <a:solidFill>
                  <a:srgbClr val="006699"/>
                </a:solidFill>
                <a:ea typeface="Microsoft YaHei" pitchFamily="34" charset="-122"/>
                <a:cs typeface="Times New Roman" pitchFamily="18" charset="0"/>
              </a:rPr>
              <a:t>social </a:t>
            </a:r>
            <a:r>
              <a:rPr lang="en-IN" altLang="en-US" sz="2000" dirty="0">
                <a:solidFill>
                  <a:srgbClr val="006699"/>
                </a:solidFill>
                <a:ea typeface="Microsoft YaHei" pitchFamily="34" charset="-122"/>
                <a:cs typeface="Times New Roman" pitchFamily="18" charset="0"/>
              </a:rPr>
              <a:t>interests</a:t>
            </a:r>
          </a:p>
          <a:p>
            <a:pPr lvl="1" eaLnBrk="1" hangingPunct="1">
              <a:spcBef>
                <a:spcPts val="600"/>
              </a:spcBef>
              <a:spcAft>
                <a:spcPts val="600"/>
              </a:spcAft>
              <a:buClr>
                <a:srgbClr val="00B0F0"/>
              </a:buClr>
              <a:defRPr/>
            </a:pPr>
            <a:r>
              <a:rPr lang="en-IN" altLang="en-US" sz="2000" dirty="0">
                <a:solidFill>
                  <a:srgbClr val="006699"/>
                </a:solidFill>
                <a:ea typeface="Microsoft YaHei" pitchFamily="34" charset="-122"/>
                <a:cs typeface="Times New Roman" pitchFamily="18" charset="0"/>
              </a:rPr>
              <a:t>Financing ESOs (operating grants and action grants) and NSBs (in case of joint actions with ESOs including translation of ENs)</a:t>
            </a:r>
          </a:p>
          <a:p>
            <a:pPr lvl="1" eaLnBrk="1" hangingPunct="1">
              <a:spcBef>
                <a:spcPts val="600"/>
              </a:spcBef>
              <a:spcAft>
                <a:spcPts val="600"/>
              </a:spcAft>
              <a:buClr>
                <a:srgbClr val="00B0F0"/>
              </a:buClr>
              <a:defRPr/>
            </a:pPr>
            <a:r>
              <a:rPr lang="en-GB" altLang="en-US" sz="2000" dirty="0" smtClean="0">
                <a:solidFill>
                  <a:srgbClr val="006699"/>
                </a:solidFill>
                <a:ea typeface="Microsoft YaHei" pitchFamily="34" charset="-122"/>
                <a:cs typeface="Times New Roman" pitchFamily="18" charset="0"/>
              </a:rPr>
              <a:t>Confirms </a:t>
            </a:r>
            <a:r>
              <a:rPr lang="en-GB" altLang="en-US" sz="2000" dirty="0">
                <a:solidFill>
                  <a:srgbClr val="006699"/>
                </a:solidFill>
                <a:ea typeface="Microsoft YaHei" pitchFamily="34" charset="-122"/>
                <a:cs typeface="Times New Roman" pitchFamily="18" charset="0"/>
              </a:rPr>
              <a:t>importance of </a:t>
            </a:r>
            <a:r>
              <a:rPr lang="en-GB" altLang="en-US" sz="2000" dirty="0" smtClean="0">
                <a:solidFill>
                  <a:srgbClr val="006699"/>
                </a:solidFill>
                <a:ea typeface="Microsoft YaHei" pitchFamily="34" charset="-122"/>
                <a:cs typeface="Times New Roman" pitchFamily="18" charset="0"/>
              </a:rPr>
              <a:t>developing </a:t>
            </a:r>
            <a:r>
              <a:rPr lang="en-GB" altLang="en-US" sz="2000" dirty="0">
                <a:solidFill>
                  <a:srgbClr val="006699"/>
                </a:solidFill>
                <a:ea typeface="Microsoft YaHei" pitchFamily="34" charset="-122"/>
                <a:cs typeface="Times New Roman" pitchFamily="18" charset="0"/>
              </a:rPr>
              <a:t>voluntary European Standards for services </a:t>
            </a:r>
          </a:p>
          <a:p>
            <a:pPr lvl="1" eaLnBrk="1" hangingPunct="1">
              <a:spcBef>
                <a:spcPts val="600"/>
              </a:spcBef>
              <a:spcAft>
                <a:spcPts val="600"/>
              </a:spcAft>
              <a:buClr>
                <a:srgbClr val="00B0F0"/>
              </a:buClr>
              <a:defRPr/>
            </a:pPr>
            <a:r>
              <a:rPr lang="en-IN" altLang="en-US" sz="2000" dirty="0">
                <a:solidFill>
                  <a:srgbClr val="006699"/>
                </a:solidFill>
                <a:ea typeface="Microsoft YaHei" pitchFamily="34" charset="-122"/>
                <a:cs typeface="Times New Roman" pitchFamily="18" charset="0"/>
              </a:rPr>
              <a:t>Annual Union Work Programme for European standardisation (planning future mandates and strategic </a:t>
            </a:r>
            <a:r>
              <a:rPr lang="en-IN" altLang="en-US" sz="2000" dirty="0" smtClean="0">
                <a:solidFill>
                  <a:srgbClr val="006699"/>
                </a:solidFill>
                <a:ea typeface="Microsoft YaHei" pitchFamily="34" charset="-122"/>
                <a:cs typeface="Times New Roman" pitchFamily="18" charset="0"/>
              </a:rPr>
              <a:t>priorities)</a:t>
            </a:r>
          </a:p>
          <a:p>
            <a:pPr lvl="1" eaLnBrk="1" hangingPunct="1">
              <a:spcBef>
                <a:spcPts val="600"/>
              </a:spcBef>
              <a:spcAft>
                <a:spcPts val="600"/>
              </a:spcAft>
              <a:buClr>
                <a:srgbClr val="00B0F0"/>
              </a:buClr>
              <a:defRPr/>
            </a:pPr>
            <a:r>
              <a:rPr lang="en-GB" altLang="en-US" sz="2000" dirty="0" smtClean="0">
                <a:solidFill>
                  <a:srgbClr val="006699"/>
                </a:solidFill>
                <a:ea typeface="Microsoft YaHei" pitchFamily="34" charset="-122"/>
                <a:cs typeface="Times New Roman" pitchFamily="18" charset="0"/>
              </a:rPr>
              <a:t>Recognises 3 </a:t>
            </a:r>
            <a:r>
              <a:rPr lang="en-GB" altLang="en-US" sz="2000" b="1" dirty="0" smtClean="0">
                <a:solidFill>
                  <a:srgbClr val="006699"/>
                </a:solidFill>
                <a:ea typeface="Microsoft YaHei" pitchFamily="34" charset="-122"/>
                <a:cs typeface="Times New Roman" pitchFamily="18" charset="0"/>
              </a:rPr>
              <a:t>E</a:t>
            </a:r>
            <a:r>
              <a:rPr lang="en-GB" altLang="en-US" sz="2000" dirty="0" smtClean="0">
                <a:solidFill>
                  <a:srgbClr val="006699"/>
                </a:solidFill>
                <a:ea typeface="Microsoft YaHei" pitchFamily="34" charset="-122"/>
                <a:cs typeface="Times New Roman" pitchFamily="18" charset="0"/>
              </a:rPr>
              <a:t>uropean </a:t>
            </a:r>
            <a:r>
              <a:rPr lang="en-GB" altLang="en-US" sz="2000" b="1" dirty="0" smtClean="0">
                <a:solidFill>
                  <a:srgbClr val="006699"/>
                </a:solidFill>
                <a:ea typeface="Microsoft YaHei" pitchFamily="34" charset="-122"/>
                <a:cs typeface="Times New Roman" pitchFamily="18" charset="0"/>
              </a:rPr>
              <a:t>S</a:t>
            </a:r>
            <a:r>
              <a:rPr lang="en-GB" altLang="en-US" sz="2000" dirty="0" smtClean="0">
                <a:solidFill>
                  <a:srgbClr val="006699"/>
                </a:solidFill>
                <a:ea typeface="Microsoft YaHei" pitchFamily="34" charset="-122"/>
                <a:cs typeface="Times New Roman" pitchFamily="18" charset="0"/>
              </a:rPr>
              <a:t>tandards </a:t>
            </a:r>
            <a:r>
              <a:rPr lang="en-GB" altLang="en-US" sz="2000" b="1" dirty="0" smtClean="0">
                <a:solidFill>
                  <a:srgbClr val="006699"/>
                </a:solidFill>
                <a:ea typeface="Microsoft YaHei" pitchFamily="34" charset="-122"/>
                <a:cs typeface="Times New Roman" pitchFamily="18" charset="0"/>
              </a:rPr>
              <a:t>O</a:t>
            </a:r>
            <a:r>
              <a:rPr lang="en-GB" altLang="en-US" sz="2000" dirty="0" smtClean="0">
                <a:solidFill>
                  <a:srgbClr val="006699"/>
                </a:solidFill>
                <a:ea typeface="Microsoft YaHei" pitchFamily="34" charset="-122"/>
                <a:cs typeface="Times New Roman" pitchFamily="18" charset="0"/>
              </a:rPr>
              <a:t>rganizations (ESO) – CEN, CENELEC and ETSI</a:t>
            </a:r>
          </a:p>
          <a:p>
            <a:pPr lvl="1" eaLnBrk="1" hangingPunct="1">
              <a:spcBef>
                <a:spcPts val="600"/>
              </a:spcBef>
              <a:spcAft>
                <a:spcPts val="600"/>
              </a:spcAft>
              <a:buClr>
                <a:srgbClr val="00B0F0"/>
              </a:buClr>
              <a:defRPr/>
            </a:pPr>
            <a:endParaRPr lang="en-GB" altLang="en-US" sz="2000" dirty="0" smtClean="0">
              <a:solidFill>
                <a:srgbClr val="006699"/>
              </a:solidFill>
              <a:ea typeface="Microsoft YaHei" pitchFamily="34" charset="-122"/>
              <a:cs typeface="Times New Roman" pitchFamily="18" charset="0"/>
            </a:endParaRPr>
          </a:p>
          <a:p>
            <a:pPr eaLnBrk="1" hangingPunct="1">
              <a:spcBef>
                <a:spcPts val="600"/>
              </a:spcBef>
              <a:spcAft>
                <a:spcPts val="600"/>
              </a:spcAft>
              <a:buClr>
                <a:srgbClr val="00B0F0"/>
              </a:buClr>
              <a:buFontTx/>
              <a:buChar char="•"/>
              <a:defRPr/>
            </a:pPr>
            <a:endParaRPr lang="fr-BE" altLang="en-US" sz="2000" dirty="0">
              <a:solidFill>
                <a:srgbClr val="006699"/>
              </a:solidFill>
              <a:ea typeface="Microsoft YaHei" pitchFamily="34" charset="-122"/>
              <a:cs typeface="Times New Roman" pitchFamily="18" charset="0"/>
            </a:endParaRPr>
          </a:p>
          <a:p>
            <a:pPr eaLnBrk="1" hangingPunct="1">
              <a:spcBef>
                <a:spcPts val="600"/>
              </a:spcBef>
              <a:spcAft>
                <a:spcPts val="600"/>
              </a:spcAft>
              <a:defRPr/>
            </a:pPr>
            <a:endParaRPr lang="en-GB" altLang="en-US" sz="2000" dirty="0">
              <a:solidFill>
                <a:srgbClr val="006699"/>
              </a:solidFill>
              <a:ea typeface="Microsoft YaHei" pitchFamily="34" charset="-122"/>
              <a:cs typeface="Times New Roman" pitchFamily="18" charset="0"/>
            </a:endParaRPr>
          </a:p>
        </p:txBody>
      </p:sp>
    </p:spTree>
    <p:extLst>
      <p:ext uri="{BB962C8B-B14F-4D97-AF65-F5344CB8AC3E}">
        <p14:creationId xmlns:p14="http://schemas.microsoft.com/office/powerpoint/2010/main" val="7293739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2" name="Rectangle 4"/>
          <p:cNvSpPr>
            <a:spLocks noGrp="1" noChangeArrowheads="1"/>
          </p:cNvSpPr>
          <p:nvPr>
            <p:ph type="title"/>
          </p:nvPr>
        </p:nvSpPr>
        <p:spPr>
          <a:xfrm>
            <a:off x="0" y="49086"/>
            <a:ext cx="9144000" cy="839926"/>
          </a:xfrm>
          <a:solidFill>
            <a:schemeClr val="bg1">
              <a:lumMod val="40000"/>
              <a:lumOff val="60000"/>
            </a:schemeClr>
          </a:solidFill>
          <a:ln>
            <a:noFill/>
          </a:ln>
          <a:extLst>
            <a:ext uri="{91240B29-F687-4F45-9708-019B960494DF}">
              <a14:hiddenLine xmlns:a14="http://schemas.microsoft.com/office/drawing/2010/main" w="12700">
                <a:solidFill>
                  <a:srgbClr val="000000"/>
                </a:solidFill>
                <a:miter lim="800000"/>
                <a:headEnd/>
                <a:tailEnd/>
              </a14:hiddenLine>
            </a:ext>
          </a:extLst>
        </p:spPr>
        <p:txBody>
          <a:bodyPr vert="horz" wrap="square" lIns="90488" tIns="44450" rIns="90488" bIns="44450" numCol="1" anchor="b" anchorCtr="0" compatLnSpc="1">
            <a:prstTxWarp prst="textNoShape">
              <a:avLst/>
            </a:prstTxWarp>
          </a:bodyPr>
          <a:lstStyle/>
          <a:p>
            <a:pPr algn="ctr"/>
            <a:r>
              <a:rPr lang="en-GB" altLang="en-US" b="1" kern="1200" dirty="0"/>
              <a:t>European Standards</a:t>
            </a:r>
          </a:p>
        </p:txBody>
      </p:sp>
      <p:sp>
        <p:nvSpPr>
          <p:cNvPr id="22535" name="Text Box 8"/>
          <p:cNvSpPr txBox="1">
            <a:spLocks noChangeArrowheads="1"/>
          </p:cNvSpPr>
          <p:nvPr/>
        </p:nvSpPr>
        <p:spPr bwMode="auto">
          <a:xfrm>
            <a:off x="5562600" y="323850"/>
            <a:ext cx="2133600" cy="231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lgn="l" eaLnBrk="0" hangingPunct="0">
              <a:spcBef>
                <a:spcPct val="20000"/>
              </a:spcBef>
              <a:buClr>
                <a:schemeClr val="bg1"/>
              </a:buClr>
              <a:buChar char="•"/>
              <a:defRPr sz="2400" i="1">
                <a:solidFill>
                  <a:srgbClr val="0F5494"/>
                </a:solidFill>
                <a:latin typeface="Verdana" pitchFamily="34" charset="0"/>
              </a:defRPr>
            </a:lvl1pPr>
            <a:lvl2pPr marL="742950" indent="-285750" algn="l" eaLnBrk="0" hangingPunct="0">
              <a:spcBef>
                <a:spcPct val="20000"/>
              </a:spcBef>
              <a:buClr>
                <a:srgbClr val="009FBA"/>
              </a:buClr>
              <a:buChar char="•"/>
              <a:defRPr sz="2000" b="1">
                <a:solidFill>
                  <a:srgbClr val="0F5494"/>
                </a:solidFill>
                <a:latin typeface="Verdana" pitchFamily="34" charset="0"/>
              </a:defRPr>
            </a:lvl2pPr>
            <a:lvl3pPr marL="1143000" indent="-228600" algn="l" eaLnBrk="0" hangingPunct="0">
              <a:spcBef>
                <a:spcPct val="20000"/>
              </a:spcBef>
              <a:defRPr sz="1400">
                <a:solidFill>
                  <a:srgbClr val="0F5494"/>
                </a:solidFill>
                <a:latin typeface="Verdana" pitchFamily="34"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a:lnSpc>
                <a:spcPts val="1100"/>
              </a:lnSpc>
              <a:spcBef>
                <a:spcPct val="50000"/>
              </a:spcBef>
              <a:buClrTx/>
              <a:buFont typeface="Wingdings" pitchFamily="2" charset="2"/>
              <a:buNone/>
            </a:pPr>
            <a:endParaRPr lang="en-US" altLang="en-US" sz="1300" i="0">
              <a:solidFill>
                <a:srgbClr val="95AD35"/>
              </a:solidFill>
            </a:endParaRPr>
          </a:p>
        </p:txBody>
      </p:sp>
      <p:sp>
        <p:nvSpPr>
          <p:cNvPr id="2" name="Content Placeholder 1"/>
          <p:cNvSpPr>
            <a:spLocks noGrp="1"/>
          </p:cNvSpPr>
          <p:nvPr>
            <p:ph idx="1"/>
          </p:nvPr>
        </p:nvSpPr>
        <p:spPr>
          <a:xfrm>
            <a:off x="174625" y="1163776"/>
            <a:ext cx="8794750" cy="5293380"/>
          </a:xfrm>
        </p:spPr>
        <p:txBody>
          <a:bodyPr/>
          <a:lstStyle/>
          <a:p>
            <a:pPr>
              <a:spcBef>
                <a:spcPts val="600"/>
              </a:spcBef>
              <a:spcAft>
                <a:spcPts val="600"/>
              </a:spcAft>
            </a:pPr>
            <a:r>
              <a:rPr lang="en-IN" sz="2400" dirty="0">
                <a:solidFill>
                  <a:srgbClr val="FF0000"/>
                </a:solidFill>
              </a:rPr>
              <a:t>The European Commission does not draft European standards</a:t>
            </a:r>
            <a:r>
              <a:rPr lang="en-IN" sz="2400" dirty="0" smtClean="0">
                <a:solidFill>
                  <a:srgbClr val="FF0000"/>
                </a:solidFill>
              </a:rPr>
              <a:t>! CEN</a:t>
            </a:r>
            <a:r>
              <a:rPr lang="en-IN" sz="2400" dirty="0">
                <a:solidFill>
                  <a:srgbClr val="FF0000"/>
                </a:solidFill>
              </a:rPr>
              <a:t>, CENELEC and ETSI </a:t>
            </a:r>
            <a:r>
              <a:rPr lang="en-IN" sz="2400" dirty="0" smtClean="0">
                <a:solidFill>
                  <a:srgbClr val="FF0000"/>
                </a:solidFill>
              </a:rPr>
              <a:t>do</a:t>
            </a:r>
          </a:p>
          <a:p>
            <a:pPr lvl="1">
              <a:spcBef>
                <a:spcPts val="600"/>
              </a:spcBef>
              <a:spcAft>
                <a:spcPts val="600"/>
              </a:spcAft>
            </a:pPr>
            <a:r>
              <a:rPr lang="en-IN" sz="2000" dirty="0" smtClean="0">
                <a:solidFill>
                  <a:srgbClr val="006699"/>
                </a:solidFill>
              </a:rPr>
              <a:t>One </a:t>
            </a:r>
            <a:r>
              <a:rPr lang="en-IN" sz="2000" dirty="0">
                <a:solidFill>
                  <a:srgbClr val="006699"/>
                </a:solidFill>
              </a:rPr>
              <a:t>European Standard replaces 34 different national standards in </a:t>
            </a:r>
            <a:r>
              <a:rPr lang="en-IN" sz="2000" dirty="0" smtClean="0">
                <a:solidFill>
                  <a:srgbClr val="006699"/>
                </a:solidFill>
              </a:rPr>
              <a:t>Europe, conflicting standards are withdrawn</a:t>
            </a:r>
          </a:p>
          <a:p>
            <a:pPr>
              <a:spcBef>
                <a:spcPts val="600"/>
              </a:spcBef>
              <a:spcAft>
                <a:spcPts val="600"/>
              </a:spcAft>
            </a:pPr>
            <a:r>
              <a:rPr lang="en-IN" sz="2400" dirty="0">
                <a:solidFill>
                  <a:srgbClr val="006699"/>
                </a:solidFill>
              </a:rPr>
              <a:t>Standardisation is a form of self </a:t>
            </a:r>
            <a:r>
              <a:rPr lang="en-IN" sz="2400" dirty="0" smtClean="0">
                <a:solidFill>
                  <a:srgbClr val="006699"/>
                </a:solidFill>
              </a:rPr>
              <a:t>regulation</a:t>
            </a:r>
          </a:p>
          <a:p>
            <a:pPr lvl="1">
              <a:spcBef>
                <a:spcPts val="600"/>
              </a:spcBef>
              <a:spcAft>
                <a:spcPts val="600"/>
              </a:spcAft>
            </a:pPr>
            <a:r>
              <a:rPr lang="en-IN" sz="2000" dirty="0">
                <a:solidFill>
                  <a:srgbClr val="006699"/>
                </a:solidFill>
              </a:rPr>
              <a:t>Interested parties come together and agree voluntarily on technical matters</a:t>
            </a:r>
          </a:p>
          <a:p>
            <a:pPr lvl="1">
              <a:spcBef>
                <a:spcPts val="600"/>
              </a:spcBef>
              <a:spcAft>
                <a:spcPts val="600"/>
              </a:spcAft>
            </a:pPr>
            <a:r>
              <a:rPr lang="en-IN" sz="2000" dirty="0">
                <a:solidFill>
                  <a:srgbClr val="006699"/>
                </a:solidFill>
              </a:rPr>
              <a:t>Compete more efficiently by ensuring the interoperability of their products</a:t>
            </a:r>
          </a:p>
          <a:p>
            <a:pPr>
              <a:spcBef>
                <a:spcPts val="600"/>
              </a:spcBef>
              <a:spcAft>
                <a:spcPts val="600"/>
              </a:spcAft>
            </a:pPr>
            <a:r>
              <a:rPr lang="en-IN" sz="2400" dirty="0">
                <a:solidFill>
                  <a:srgbClr val="006699"/>
                </a:solidFill>
              </a:rPr>
              <a:t>EU legislation makes reference to </a:t>
            </a:r>
            <a:r>
              <a:rPr lang="en-IN" sz="2400" dirty="0" smtClean="0">
                <a:solidFill>
                  <a:srgbClr val="006699"/>
                </a:solidFill>
              </a:rPr>
              <a:t>Standards</a:t>
            </a:r>
          </a:p>
          <a:p>
            <a:pPr lvl="1">
              <a:spcBef>
                <a:spcPts val="600"/>
              </a:spcBef>
              <a:spcAft>
                <a:spcPts val="600"/>
              </a:spcAft>
            </a:pPr>
            <a:r>
              <a:rPr lang="en-IN" sz="2000" dirty="0">
                <a:solidFill>
                  <a:srgbClr val="006699"/>
                </a:solidFill>
              </a:rPr>
              <a:t>Direct reference: mandatory </a:t>
            </a:r>
            <a:r>
              <a:rPr lang="en-IN" sz="2000" dirty="0" smtClean="0">
                <a:solidFill>
                  <a:srgbClr val="006699"/>
                </a:solidFill>
              </a:rPr>
              <a:t>but </a:t>
            </a:r>
            <a:r>
              <a:rPr lang="en-IN" sz="2000" dirty="0">
                <a:solidFill>
                  <a:srgbClr val="006699"/>
                </a:solidFill>
              </a:rPr>
              <a:t>mandatory for specific </a:t>
            </a:r>
            <a:r>
              <a:rPr lang="en-IN" sz="2000" dirty="0" smtClean="0">
                <a:solidFill>
                  <a:srgbClr val="006699"/>
                </a:solidFill>
              </a:rPr>
              <a:t>use</a:t>
            </a:r>
          </a:p>
          <a:p>
            <a:pPr lvl="1">
              <a:spcBef>
                <a:spcPts val="600"/>
              </a:spcBef>
              <a:spcAft>
                <a:spcPts val="600"/>
              </a:spcAft>
            </a:pPr>
            <a:r>
              <a:rPr lang="en-IN" sz="2000" dirty="0">
                <a:solidFill>
                  <a:srgbClr val="006699"/>
                </a:solidFill>
              </a:rPr>
              <a:t>Indirect reference </a:t>
            </a:r>
            <a:r>
              <a:rPr lang="en-IN" sz="2000" dirty="0" smtClean="0">
                <a:solidFill>
                  <a:srgbClr val="006699"/>
                </a:solidFill>
              </a:rPr>
              <a:t>=&gt;</a:t>
            </a:r>
            <a:r>
              <a:rPr lang="en-IN" sz="2000" dirty="0">
                <a:solidFill>
                  <a:srgbClr val="006699"/>
                </a:solidFill>
              </a:rPr>
              <a:t> </a:t>
            </a:r>
            <a:r>
              <a:rPr lang="en-IN" sz="2000" dirty="0" smtClean="0">
                <a:solidFill>
                  <a:srgbClr val="006699"/>
                </a:solidFill>
              </a:rPr>
              <a:t> New </a:t>
            </a:r>
            <a:r>
              <a:rPr lang="en-IN" sz="2000" dirty="0">
                <a:solidFill>
                  <a:srgbClr val="006699"/>
                </a:solidFill>
              </a:rPr>
              <a:t>Approach </a:t>
            </a:r>
          </a:p>
          <a:p>
            <a:pPr lvl="1">
              <a:spcBef>
                <a:spcPts val="600"/>
              </a:spcBef>
              <a:spcAft>
                <a:spcPts val="600"/>
              </a:spcAft>
            </a:pPr>
            <a:endParaRPr lang="en-IN" sz="2000" dirty="0"/>
          </a:p>
          <a:p>
            <a:pPr lvl="1">
              <a:spcBef>
                <a:spcPts val="600"/>
              </a:spcBef>
              <a:spcAft>
                <a:spcPts val="600"/>
              </a:spcAft>
            </a:pPr>
            <a:endParaRPr lang="en-IN" sz="2000" dirty="0"/>
          </a:p>
          <a:p>
            <a:pPr>
              <a:spcBef>
                <a:spcPts val="600"/>
              </a:spcBef>
              <a:spcAft>
                <a:spcPts val="600"/>
              </a:spcAft>
            </a:pPr>
            <a:endParaRPr lang="en-IN" sz="2400" dirty="0"/>
          </a:p>
        </p:txBody>
      </p:sp>
    </p:spTree>
    <p:extLst>
      <p:ext uri="{BB962C8B-B14F-4D97-AF65-F5344CB8AC3E}">
        <p14:creationId xmlns:p14="http://schemas.microsoft.com/office/powerpoint/2010/main" val="3935913749"/>
      </p:ext>
    </p:extLst>
  </p:cSld>
  <p:clrMapOvr>
    <a:masterClrMapping/>
  </p:clrMapOvr>
  <p:timing>
    <p:tnLst>
      <p:par>
        <p:cTn id="1" dur="indefinite" restart="never" nodeType="tmRoot"/>
      </p:par>
    </p:tnLst>
  </p:timing>
</p:sld>
</file>

<file path=ppt/theme/theme1.xml><?xml version="1.0" encoding="utf-8"?>
<a:theme xmlns:a="http://schemas.openxmlformats.org/drawingml/2006/main" name="ansitemp">
  <a:themeElements>
    <a:clrScheme name="">
      <a:dk1>
        <a:srgbClr val="919191"/>
      </a:dk1>
      <a:lt1>
        <a:srgbClr val="CCFFCC"/>
      </a:lt1>
      <a:dk2>
        <a:srgbClr val="00279F"/>
      </a:dk2>
      <a:lt2>
        <a:srgbClr val="000000"/>
      </a:lt2>
      <a:accent1>
        <a:srgbClr val="618FFD"/>
      </a:accent1>
      <a:accent2>
        <a:srgbClr val="00AE00"/>
      </a:accent2>
      <a:accent3>
        <a:srgbClr val="AAACCD"/>
      </a:accent3>
      <a:accent4>
        <a:srgbClr val="AEDAAE"/>
      </a:accent4>
      <a:accent5>
        <a:srgbClr val="B7C6FE"/>
      </a:accent5>
      <a:accent6>
        <a:srgbClr val="009D00"/>
      </a:accent6>
      <a:hlink>
        <a:srgbClr val="FC0128"/>
      </a:hlink>
      <a:folHlink>
        <a:srgbClr val="CECECE"/>
      </a:folHlink>
    </a:clrScheme>
    <a:fontScheme name="ansitemp">
      <a:majorFont>
        <a:latin typeface="Arial"/>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ansitemp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ansitemp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ansitemp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ansitemp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ansitemp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ansitemp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ansitemp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46299454</TotalTime>
  <Pages>14</Pages>
  <Words>1875</Words>
  <Application>Microsoft Office PowerPoint</Application>
  <PresentationFormat>On-screen Show (4:3)</PresentationFormat>
  <Paragraphs>241</Paragraphs>
  <Slides>20</Slides>
  <Notes>17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20</vt:i4>
      </vt:variant>
    </vt:vector>
  </HeadingPairs>
  <TitlesOfParts>
    <vt:vector size="27" baseType="lpstr">
      <vt:lpstr>Microsoft YaHei</vt:lpstr>
      <vt:lpstr>Arial</vt:lpstr>
      <vt:lpstr>Calibri</vt:lpstr>
      <vt:lpstr>Times New Roman</vt:lpstr>
      <vt:lpstr>Verdana</vt:lpstr>
      <vt:lpstr>Wingdings</vt:lpstr>
      <vt:lpstr>ansitemp</vt:lpstr>
      <vt:lpstr>PowerPoint Presentation</vt:lpstr>
      <vt:lpstr>Content</vt:lpstr>
      <vt:lpstr>Project is a permanent presence in India</vt:lpstr>
      <vt:lpstr>PowerPoint Presentation</vt:lpstr>
      <vt:lpstr>PowerPoint Presentation</vt:lpstr>
      <vt:lpstr>ESO’s are integrated with International</vt:lpstr>
      <vt:lpstr>Standards vs Legislation</vt:lpstr>
      <vt:lpstr>Regulation 1025/2012</vt:lpstr>
      <vt:lpstr>European Standards</vt:lpstr>
      <vt:lpstr>New Approach </vt:lpstr>
      <vt:lpstr>Regulation/Legislation: Best Practices</vt:lpstr>
      <vt:lpstr>PowerPoint Presentation</vt:lpstr>
      <vt:lpstr>ICT Standards</vt:lpstr>
      <vt:lpstr>PowerPoint Presentation</vt:lpstr>
      <vt:lpstr>19 April 2016 Package: DSM</vt:lpstr>
      <vt:lpstr>2 pillar-plan</vt:lpstr>
      <vt:lpstr>PowerPoint Presentation</vt:lpstr>
      <vt:lpstr>PowerPoint Presentation</vt:lpstr>
      <vt:lpstr>Conclusions</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Audited Designation</dc:title>
  <dc:creator>ANSI</dc:creator>
  <cp:lastModifiedBy>Dinesh Sharma</cp:lastModifiedBy>
  <cp:revision>390</cp:revision>
  <cp:lastPrinted>2017-06-09T08:32:02Z</cp:lastPrinted>
  <dcterms:created xsi:type="dcterms:W3CDTF">1995-09-15T11:52:46Z</dcterms:created>
  <dcterms:modified xsi:type="dcterms:W3CDTF">2017-06-09T08:33:03Z</dcterms:modified>
</cp:coreProperties>
</file>